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305" r:id="rId3"/>
    <p:sldId id="259" r:id="rId4"/>
    <p:sldId id="270" r:id="rId5"/>
    <p:sldId id="2007577413" r:id="rId6"/>
    <p:sldId id="258" r:id="rId7"/>
    <p:sldId id="2007577445" r:id="rId8"/>
    <p:sldId id="2007577446" r:id="rId9"/>
    <p:sldId id="2007577418" r:id="rId10"/>
    <p:sldId id="2007577420" r:id="rId11"/>
    <p:sldId id="2007577419" r:id="rId12"/>
    <p:sldId id="268" r:id="rId13"/>
    <p:sldId id="2007577443" r:id="rId14"/>
    <p:sldId id="440" r:id="rId15"/>
    <p:sldId id="377" r:id="rId16"/>
    <p:sldId id="2007577435" r:id="rId17"/>
    <p:sldId id="297" r:id="rId18"/>
    <p:sldId id="380" r:id="rId19"/>
    <p:sldId id="271" r:id="rId20"/>
    <p:sldId id="330" r:id="rId21"/>
    <p:sldId id="2007577437" r:id="rId22"/>
    <p:sldId id="2007577439" r:id="rId23"/>
    <p:sldId id="376" r:id="rId24"/>
    <p:sldId id="381" r:id="rId25"/>
    <p:sldId id="2007577440" r:id="rId26"/>
    <p:sldId id="2007577441" r:id="rId27"/>
    <p:sldId id="2007577442" r:id="rId28"/>
    <p:sldId id="391" r:id="rId29"/>
    <p:sldId id="272" r:id="rId30"/>
    <p:sldId id="375" r:id="rId31"/>
    <p:sldId id="2007577444" r:id="rId32"/>
    <p:sldId id="269" r:id="rId33"/>
  </p:sldIdLst>
  <p:sldSz cx="18288000" cy="10287000"/>
  <p:notesSz cx="6858000" cy="9144000"/>
  <p:embeddedFontLst>
    <p:embeddedFont>
      <p:font typeface="宋体" panose="02010600030101010101" pitchFamily="2" charset="-122"/>
      <p:regular r:id="rId35"/>
    </p:embeddedFont>
    <p:embeddedFont>
      <p:font typeface="Cocomat Pro Heavy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81"/>
    <a:srgbClr val="048895"/>
    <a:srgbClr val="5A8CF2"/>
    <a:srgbClr val="F9F499"/>
    <a:srgbClr val="9AC4A0"/>
    <a:srgbClr val="E0E1C1"/>
    <a:srgbClr val="244635"/>
    <a:srgbClr val="D3DEFF"/>
    <a:srgbClr val="B0C5FF"/>
    <a:srgbClr val="EDE7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33" autoAdjust="0"/>
    <p:restoredTop sz="94622" autoAdjust="0"/>
  </p:normalViewPr>
  <p:slideViewPr>
    <p:cSldViewPr>
      <p:cViewPr varScale="1">
        <p:scale>
          <a:sx n="28" d="100"/>
          <a:sy n="28" d="100"/>
        </p:scale>
        <p:origin x="66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FA03B36-303B-41BF-9717-AA764D88C240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7FC46BE-44D7-4D4E-88BB-D602F349AF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71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4AFB2-7611-B29A-5C4A-07824EECA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2269C3-956B-420F-D08C-0E0061ED7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1C09F7-344B-1BB2-C395-7A25F9ADD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83BAA-7B89-382C-ACCA-FDD55F7A9A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76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523512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688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801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22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5" Type="http://schemas.openxmlformats.org/officeDocument/2006/relationships/image" Target="../media/image9.sv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Relationship Id="rId27" Type="http://schemas.openxmlformats.org/officeDocument/2006/relationships/image" Target="../media/image11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7D45DC1-5949-D4E3-B872-68DCA8FF0E51}"/>
              </a:ext>
            </a:extLst>
          </p:cNvPr>
          <p:cNvSpPr/>
          <p:nvPr userDrawn="1"/>
        </p:nvSpPr>
        <p:spPr>
          <a:xfrm>
            <a:off x="0" y="1"/>
            <a:ext cx="18288000" cy="10287000"/>
          </a:xfrm>
          <a:prstGeom prst="rect">
            <a:avLst/>
          </a:prstGeom>
          <a:solidFill>
            <a:srgbClr val="B0C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809F01F3-9A29-19EB-46FD-0A19F27D0C77}"/>
              </a:ext>
            </a:extLst>
          </p:cNvPr>
          <p:cNvSpPr/>
          <p:nvPr userDrawn="1"/>
        </p:nvSpPr>
        <p:spPr>
          <a:xfrm>
            <a:off x="10560112" y="-6875490"/>
            <a:ext cx="13398375" cy="12377222"/>
          </a:xfrm>
          <a:custGeom>
            <a:avLst/>
            <a:gdLst/>
            <a:ahLst/>
            <a:cxnLst/>
            <a:rect l="l" t="t" r="r" b="b"/>
            <a:pathLst>
              <a:path w="13398375" h="12377222">
                <a:moveTo>
                  <a:pt x="0" y="0"/>
                </a:moveTo>
                <a:lnTo>
                  <a:pt x="13398376" y="0"/>
                </a:lnTo>
                <a:lnTo>
                  <a:pt x="13398376" y="12377222"/>
                </a:lnTo>
                <a:lnTo>
                  <a:pt x="0" y="123772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43999"/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 t="-6179" r="-211836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5C661620-353B-9674-4A47-98486E3E5FB0}"/>
              </a:ext>
            </a:extLst>
          </p:cNvPr>
          <p:cNvSpPr/>
          <p:nvPr userDrawn="1"/>
        </p:nvSpPr>
        <p:spPr>
          <a:xfrm>
            <a:off x="0" y="4868464"/>
            <a:ext cx="18288000" cy="6906869"/>
          </a:xfrm>
          <a:custGeom>
            <a:avLst/>
            <a:gdLst/>
            <a:ahLst/>
            <a:cxnLst/>
            <a:rect l="l" t="t" r="r" b="b"/>
            <a:pathLst>
              <a:path w="18288000" h="6906869">
                <a:moveTo>
                  <a:pt x="0" y="0"/>
                </a:moveTo>
                <a:lnTo>
                  <a:pt x="18288000" y="0"/>
                </a:lnTo>
                <a:lnTo>
                  <a:pt x="18288000" y="6906869"/>
                </a:lnTo>
                <a:lnTo>
                  <a:pt x="0" y="69068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9D4D3A26-083B-306C-E9DE-CFE99071871C}"/>
              </a:ext>
            </a:extLst>
          </p:cNvPr>
          <p:cNvSpPr/>
          <p:nvPr userDrawn="1"/>
        </p:nvSpPr>
        <p:spPr>
          <a:xfrm>
            <a:off x="299630" y="377061"/>
            <a:ext cx="17688741" cy="9532879"/>
          </a:xfrm>
          <a:custGeom>
            <a:avLst/>
            <a:gdLst>
              <a:gd name="connsiteX0" fmla="*/ 382745 w 17688741"/>
              <a:gd name="connsiteY0" fmla="*/ 0 h 9532879"/>
              <a:gd name="connsiteX1" fmla="*/ 17688741 w 17688741"/>
              <a:gd name="connsiteY1" fmla="*/ 0 h 9532879"/>
              <a:gd name="connsiteX2" fmla="*/ 17688741 w 17688741"/>
              <a:gd name="connsiteY2" fmla="*/ 0 h 9532879"/>
              <a:gd name="connsiteX3" fmla="*/ 17688741 w 17688741"/>
              <a:gd name="connsiteY3" fmla="*/ 9150134 h 9532879"/>
              <a:gd name="connsiteX4" fmla="*/ 17305996 w 17688741"/>
              <a:gd name="connsiteY4" fmla="*/ 9532879 h 9532879"/>
              <a:gd name="connsiteX5" fmla="*/ 0 w 17688741"/>
              <a:gd name="connsiteY5" fmla="*/ 9532879 h 9532879"/>
              <a:gd name="connsiteX6" fmla="*/ 0 w 17688741"/>
              <a:gd name="connsiteY6" fmla="*/ 9532879 h 9532879"/>
              <a:gd name="connsiteX7" fmla="*/ 0 w 17688741"/>
              <a:gd name="connsiteY7" fmla="*/ 382745 h 9532879"/>
              <a:gd name="connsiteX8" fmla="*/ 382745 w 17688741"/>
              <a:gd name="connsiteY8" fmla="*/ 0 h 953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88741" h="9532879" fill="none" extrusionOk="0">
                <a:moveTo>
                  <a:pt x="382745" y="0"/>
                </a:moveTo>
                <a:cubicBezTo>
                  <a:pt x="7618758" y="16712"/>
                  <a:pt x="15683199" y="11089"/>
                  <a:pt x="17688741" y="0"/>
                </a:cubicBezTo>
                <a:lnTo>
                  <a:pt x="17688741" y="0"/>
                </a:lnTo>
                <a:cubicBezTo>
                  <a:pt x="17523653" y="2948226"/>
                  <a:pt x="17582385" y="5737076"/>
                  <a:pt x="17688741" y="9150134"/>
                </a:cubicBezTo>
                <a:cubicBezTo>
                  <a:pt x="17723340" y="9337250"/>
                  <a:pt x="17501574" y="9546519"/>
                  <a:pt x="17305996" y="9532879"/>
                </a:cubicBezTo>
                <a:cubicBezTo>
                  <a:pt x="12295068" y="9613454"/>
                  <a:pt x="4202739" y="9388296"/>
                  <a:pt x="0" y="9532879"/>
                </a:cubicBezTo>
                <a:lnTo>
                  <a:pt x="0" y="9532879"/>
                </a:lnTo>
                <a:cubicBezTo>
                  <a:pt x="148768" y="4974309"/>
                  <a:pt x="109733" y="1357205"/>
                  <a:pt x="0" y="382745"/>
                </a:cubicBezTo>
                <a:cubicBezTo>
                  <a:pt x="2295" y="167196"/>
                  <a:pt x="177828" y="14329"/>
                  <a:pt x="382745" y="0"/>
                </a:cubicBezTo>
                <a:close/>
              </a:path>
              <a:path w="17688741" h="9532879" stroke="0" extrusionOk="0">
                <a:moveTo>
                  <a:pt x="382745" y="0"/>
                </a:moveTo>
                <a:cubicBezTo>
                  <a:pt x="4534160" y="152419"/>
                  <a:pt x="10588997" y="-10369"/>
                  <a:pt x="17688741" y="0"/>
                </a:cubicBezTo>
                <a:lnTo>
                  <a:pt x="17688741" y="0"/>
                </a:lnTo>
                <a:cubicBezTo>
                  <a:pt x="17703670" y="1274473"/>
                  <a:pt x="17711478" y="6135559"/>
                  <a:pt x="17688741" y="9150134"/>
                </a:cubicBezTo>
                <a:cubicBezTo>
                  <a:pt x="17680007" y="9326807"/>
                  <a:pt x="17514568" y="9495372"/>
                  <a:pt x="17305996" y="9532879"/>
                </a:cubicBezTo>
                <a:cubicBezTo>
                  <a:pt x="9177803" y="9677089"/>
                  <a:pt x="7455585" y="9553954"/>
                  <a:pt x="0" y="9532879"/>
                </a:cubicBezTo>
                <a:lnTo>
                  <a:pt x="0" y="9532879"/>
                </a:lnTo>
                <a:cubicBezTo>
                  <a:pt x="-106724" y="8457910"/>
                  <a:pt x="116259" y="4652715"/>
                  <a:pt x="0" y="382745"/>
                </a:cubicBezTo>
                <a:cubicBezTo>
                  <a:pt x="-29638" y="159905"/>
                  <a:pt x="165490" y="7910"/>
                  <a:pt x="382745" y="0"/>
                </a:cubicBezTo>
                <a:close/>
              </a:path>
            </a:pathLst>
          </a:custGeom>
          <a:ln w="38100">
            <a:solidFill>
              <a:srgbClr val="5A8CF2"/>
            </a:solidFill>
            <a:extLst>
              <a:ext uri="{C807C97D-BFC1-408E-A445-0C87EB9F89A2}">
                <ask:lineSketchStyleProps xmlns:ask="http://schemas.microsoft.com/office/drawing/2018/sketchyshapes" xmlns="" sd="3170098151">
                  <a:prstGeom prst="round2DiagRect">
                    <a:avLst>
                      <a:gd name="adj1" fmla="val 4015"/>
                      <a:gd name="adj2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0EAC87-A45B-23C5-47E0-95E195518997}"/>
              </a:ext>
            </a:extLst>
          </p:cNvPr>
          <p:cNvGrpSpPr/>
          <p:nvPr userDrawn="1"/>
        </p:nvGrpSpPr>
        <p:grpSpPr>
          <a:xfrm>
            <a:off x="46892" y="1"/>
            <a:ext cx="18161899" cy="10283935"/>
            <a:chOff x="-1429427" y="77263"/>
            <a:chExt cx="15428887" cy="87364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199423-2B7B-FDD3-5FBE-05819AA4B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-1429427" y="7984850"/>
              <a:ext cx="946103" cy="828818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08C0A59-95B8-A8CB-D355-7016CDAC883E}"/>
                </a:ext>
              </a:extLst>
            </p:cNvPr>
            <p:cNvGrpSpPr/>
            <p:nvPr/>
          </p:nvGrpSpPr>
          <p:grpSpPr>
            <a:xfrm>
              <a:off x="12577879" y="77263"/>
              <a:ext cx="1421581" cy="568613"/>
              <a:chOff x="16871740" y="35001"/>
              <a:chExt cx="1935313" cy="77410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AE7C4F3-E1E4-434E-C838-4B11C9F21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974088" y="35001"/>
                <a:ext cx="439731" cy="43219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707BA1D-FD9D-ECF6-F3CE-9434F0F629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/>
              <a:srcRect l="6949" b="34721"/>
              <a:stretch/>
            </p:blipFill>
            <p:spPr>
              <a:xfrm>
                <a:off x="16871740" y="156354"/>
                <a:ext cx="1935313" cy="652747"/>
              </a:xfrm>
              <a:prstGeom prst="rect">
                <a:avLst/>
              </a:prstGeom>
            </p:spPr>
          </p:pic>
        </p:grpSp>
      </p:grpSp>
      <p:sp>
        <p:nvSpPr>
          <p:cNvPr id="16" name="Freeform 3">
            <a:extLst>
              <a:ext uri="{FF2B5EF4-FFF2-40B4-BE49-F238E27FC236}">
                <a16:creationId xmlns:a16="http://schemas.microsoft.com/office/drawing/2014/main" id="{DDAB14B7-A8F1-F2DB-03FD-B6233A805E69}"/>
              </a:ext>
            </a:extLst>
          </p:cNvPr>
          <p:cNvSpPr/>
          <p:nvPr userDrawn="1"/>
        </p:nvSpPr>
        <p:spPr>
          <a:xfrm>
            <a:off x="17008026" y="8761783"/>
            <a:ext cx="1208261" cy="1525217"/>
          </a:xfrm>
          <a:custGeom>
            <a:avLst/>
            <a:gdLst/>
            <a:ahLst/>
            <a:cxnLst/>
            <a:rect l="l" t="t" r="r" b="b"/>
            <a:pathLst>
              <a:path w="7726011" h="9752729">
                <a:moveTo>
                  <a:pt x="7726011" y="0"/>
                </a:moveTo>
                <a:lnTo>
                  <a:pt x="0" y="0"/>
                </a:lnTo>
                <a:lnTo>
                  <a:pt x="0" y="9752729"/>
                </a:lnTo>
                <a:lnTo>
                  <a:pt x="7726011" y="9752729"/>
                </a:lnTo>
                <a:lnTo>
                  <a:pt x="7726011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D64C2DC4-9364-7276-F851-7A65422A4FB7}"/>
              </a:ext>
            </a:extLst>
          </p:cNvPr>
          <p:cNvSpPr/>
          <p:nvPr userDrawn="1"/>
        </p:nvSpPr>
        <p:spPr>
          <a:xfrm>
            <a:off x="79209" y="66438"/>
            <a:ext cx="1081375" cy="1142731"/>
          </a:xfrm>
          <a:custGeom>
            <a:avLst/>
            <a:gdLst/>
            <a:ahLst/>
            <a:cxnLst/>
            <a:rect l="l" t="t" r="r" b="b"/>
            <a:pathLst>
              <a:path w="7599093" h="8030247">
                <a:moveTo>
                  <a:pt x="0" y="0"/>
                </a:moveTo>
                <a:lnTo>
                  <a:pt x="7599093" y="0"/>
                </a:lnTo>
                <a:lnTo>
                  <a:pt x="7599093" y="8030248"/>
                </a:lnTo>
                <a:lnTo>
                  <a:pt x="0" y="803024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5" r:id="rId14"/>
    <p:sldLayoutId id="2147483666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9.svg"/><Relationship Id="rId12" Type="http://schemas.openxmlformats.org/officeDocument/2006/relationships/image" Target="../media/image3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2.sv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4.svg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44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sv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6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7.wav"/><Relationship Id="rId11" Type="http://schemas.openxmlformats.org/officeDocument/2006/relationships/image" Target="../media/image33.png"/><Relationship Id="rId5" Type="http://schemas.openxmlformats.org/officeDocument/2006/relationships/audio" Target="../media/audio5.wav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sv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sv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sv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svg"/><Relationship Id="rId10" Type="http://schemas.openxmlformats.org/officeDocument/2006/relationships/image" Target="../media/image20.sv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44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9.svg"/><Relationship Id="rId12" Type="http://schemas.openxmlformats.org/officeDocument/2006/relationships/image" Target="../media/image5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2.svg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4.svg"/><Relationship Id="rId1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6.sv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B6E823C-50BA-2639-8B8D-940883FC0F68}"/>
              </a:ext>
            </a:extLst>
          </p:cNvPr>
          <p:cNvSpPr/>
          <p:nvPr/>
        </p:nvSpPr>
        <p:spPr>
          <a:xfrm>
            <a:off x="0" y="0"/>
            <a:ext cx="18288000" cy="10477500"/>
          </a:xfrm>
          <a:prstGeom prst="rect">
            <a:avLst/>
          </a:prstGeom>
          <a:solidFill>
            <a:srgbClr val="B0C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5" name="Mspham-0936082789">
            <a:extLst>
              <a:ext uri="{FF2B5EF4-FFF2-40B4-BE49-F238E27FC236}">
                <a16:creationId xmlns:a16="http://schemas.microsoft.com/office/drawing/2014/main" id="{1C5BBE0F-B2F3-D044-C34F-8270C89294D6}"/>
              </a:ext>
            </a:extLst>
          </p:cNvPr>
          <p:cNvGrpSpPr/>
          <p:nvPr/>
        </p:nvGrpSpPr>
        <p:grpSpPr>
          <a:xfrm>
            <a:off x="1459497" y="5068431"/>
            <a:ext cx="3038011" cy="2526334"/>
            <a:chOff x="13970516" y="12995414"/>
            <a:chExt cx="2731917" cy="2271797"/>
          </a:xfrm>
        </p:grpSpPr>
        <p:sp>
          <p:nvSpPr>
            <p:cNvPr id="26" name="Mspham-0936082789">
              <a:hlinkClick r:id="rId2"/>
              <a:extLst>
                <a:ext uri="{FF2B5EF4-FFF2-40B4-BE49-F238E27FC236}">
                  <a16:creationId xmlns:a16="http://schemas.microsoft.com/office/drawing/2014/main" id="{2CBCFAA9-6870-76E5-BC96-965D9A6F31AA}"/>
                </a:ext>
              </a:extLst>
            </p:cNvPr>
            <p:cNvSpPr txBox="1"/>
            <p:nvPr/>
          </p:nvSpPr>
          <p:spPr>
            <a:xfrm>
              <a:off x="13970516" y="14077113"/>
              <a:ext cx="2731917" cy="119009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886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4000" b="1" dirty="0">
                  <a:solidFill>
                    <a:srgbClr val="0886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>
                  <a:solidFill>
                    <a:srgbClr val="0886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hlinkClick r:id="rId2"/>
              <a:extLst>
                <a:ext uri="{FF2B5EF4-FFF2-40B4-BE49-F238E27FC236}">
                  <a16:creationId xmlns:a16="http://schemas.microsoft.com/office/drawing/2014/main" id="{447355E0-EBE0-3010-0EBD-61BE63723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05230" y="1299541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Freeform 2"/>
          <p:cNvSpPr/>
          <p:nvPr/>
        </p:nvSpPr>
        <p:spPr>
          <a:xfrm>
            <a:off x="10560112" y="-6875490"/>
            <a:ext cx="13398375" cy="12377222"/>
          </a:xfrm>
          <a:custGeom>
            <a:avLst/>
            <a:gdLst/>
            <a:ahLst/>
            <a:cxnLst/>
            <a:rect l="l" t="t" r="r" b="b"/>
            <a:pathLst>
              <a:path w="13398375" h="12377222">
                <a:moveTo>
                  <a:pt x="0" y="0"/>
                </a:moveTo>
                <a:lnTo>
                  <a:pt x="13398376" y="0"/>
                </a:lnTo>
                <a:lnTo>
                  <a:pt x="13398376" y="12377222"/>
                </a:lnTo>
                <a:lnTo>
                  <a:pt x="0" y="12377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6179" r="-211836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Freeform 3"/>
          <p:cNvSpPr/>
          <p:nvPr/>
        </p:nvSpPr>
        <p:spPr>
          <a:xfrm flipH="1">
            <a:off x="627094" y="534271"/>
            <a:ext cx="7726011" cy="9752729"/>
          </a:xfrm>
          <a:custGeom>
            <a:avLst/>
            <a:gdLst/>
            <a:ahLst/>
            <a:cxnLst/>
            <a:rect l="l" t="t" r="r" b="b"/>
            <a:pathLst>
              <a:path w="7726011" h="9752729">
                <a:moveTo>
                  <a:pt x="7726011" y="0"/>
                </a:moveTo>
                <a:lnTo>
                  <a:pt x="0" y="0"/>
                </a:lnTo>
                <a:lnTo>
                  <a:pt x="0" y="9752729"/>
                </a:lnTo>
                <a:lnTo>
                  <a:pt x="7726011" y="9752729"/>
                </a:lnTo>
                <a:lnTo>
                  <a:pt x="772601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8534400" y="3651040"/>
            <a:ext cx="8555602" cy="149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36"/>
              </a:lnSpc>
            </a:pPr>
            <a:r>
              <a:rPr lang="en-US" sz="13800" b="1" dirty="0">
                <a:solidFill>
                  <a:srgbClr val="05066D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HEALTH</a:t>
            </a:r>
          </a:p>
        </p:txBody>
      </p:sp>
      <p:sp>
        <p:nvSpPr>
          <p:cNvPr id="14" name="Freeform 6"/>
          <p:cNvSpPr/>
          <p:nvPr/>
        </p:nvSpPr>
        <p:spPr>
          <a:xfrm>
            <a:off x="0" y="6006557"/>
            <a:ext cx="18288000" cy="6906869"/>
          </a:xfrm>
          <a:custGeom>
            <a:avLst/>
            <a:gdLst/>
            <a:ahLst/>
            <a:cxnLst/>
            <a:rect l="l" t="t" r="r" b="b"/>
            <a:pathLst>
              <a:path w="18288000" h="6906869">
                <a:moveTo>
                  <a:pt x="0" y="0"/>
                </a:moveTo>
                <a:lnTo>
                  <a:pt x="18288000" y="0"/>
                </a:lnTo>
                <a:lnTo>
                  <a:pt x="18288000" y="6906869"/>
                </a:lnTo>
                <a:lnTo>
                  <a:pt x="0" y="69068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772F9ED3-D275-B324-840E-FCE0DA219F39}"/>
              </a:ext>
            </a:extLst>
          </p:cNvPr>
          <p:cNvSpPr txBox="1"/>
          <p:nvPr/>
        </p:nvSpPr>
        <p:spPr>
          <a:xfrm>
            <a:off x="7057191" y="5828143"/>
            <a:ext cx="8599646" cy="492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283"/>
              </a:lnSpc>
              <a:defRPr sz="2345">
                <a:solidFill>
                  <a:srgbClr val="2B4057"/>
                </a:solidFill>
                <a:latin typeface="Garet"/>
                <a:ea typeface="Garet"/>
                <a:cs typeface="Garet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1 - Part 2</a:t>
            </a:r>
          </a:p>
        </p:txBody>
      </p:sp>
      <p:sp>
        <p:nvSpPr>
          <p:cNvPr id="18" name="MsPham 0936082789">
            <a:extLst>
              <a:ext uri="{FF2B5EF4-FFF2-40B4-BE49-F238E27FC236}">
                <a16:creationId xmlns:a16="http://schemas.microsoft.com/office/drawing/2014/main" id="{5B07553A-A9C5-F3E9-F745-3FAEDCC033AF}"/>
              </a:ext>
            </a:extLst>
          </p:cNvPr>
          <p:cNvSpPr txBox="1"/>
          <p:nvPr/>
        </p:nvSpPr>
        <p:spPr>
          <a:xfrm>
            <a:off x="6781800" y="1334298"/>
            <a:ext cx="8057535" cy="1470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13059"/>
              </a:lnSpc>
              <a:defRPr sz="9328">
                <a:solidFill>
                  <a:srgbClr val="2B4057"/>
                </a:solidFill>
                <a:latin typeface="Bernoru Condensed"/>
                <a:ea typeface="Bernoru Condensed"/>
                <a:cs typeface="Bernoru Condensed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5</a:t>
            </a:r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61BFC1F6-1DA2-7CD2-1463-A385B270BBD1}"/>
              </a:ext>
            </a:extLst>
          </p:cNvPr>
          <p:cNvSpPr/>
          <p:nvPr/>
        </p:nvSpPr>
        <p:spPr>
          <a:xfrm>
            <a:off x="12320225" y="6020079"/>
            <a:ext cx="3249496" cy="4344531"/>
          </a:xfrm>
          <a:custGeom>
            <a:avLst/>
            <a:gdLst/>
            <a:ahLst/>
            <a:cxnLst/>
            <a:rect l="l" t="t" r="r" b="b"/>
            <a:pathLst>
              <a:path w="5514594" h="7372937">
                <a:moveTo>
                  <a:pt x="0" y="0"/>
                </a:moveTo>
                <a:lnTo>
                  <a:pt x="5514594" y="0"/>
                </a:lnTo>
                <a:lnTo>
                  <a:pt x="5514594" y="7372937"/>
                </a:lnTo>
                <a:lnTo>
                  <a:pt x="0" y="73729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0EB0C7-E232-CDBB-28AC-21211AB2BB39}"/>
              </a:ext>
            </a:extLst>
          </p:cNvPr>
          <p:cNvGrpSpPr/>
          <p:nvPr/>
        </p:nvGrpSpPr>
        <p:grpSpPr>
          <a:xfrm>
            <a:off x="13762854" y="153772"/>
            <a:ext cx="4179802" cy="9874578"/>
            <a:chOff x="10222549" y="207894"/>
            <a:chExt cx="3550823" cy="83886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EE4457-E70D-90D5-7832-4261927CA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791775" y="6860595"/>
              <a:ext cx="1981597" cy="1735946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39F0A77-A4E0-2117-D6C2-0A5D921629F1}"/>
                </a:ext>
              </a:extLst>
            </p:cNvPr>
            <p:cNvGrpSpPr/>
            <p:nvPr/>
          </p:nvGrpSpPr>
          <p:grpSpPr>
            <a:xfrm>
              <a:off x="10222549" y="207894"/>
              <a:ext cx="3217951" cy="1278763"/>
              <a:chOff x="13665235" y="212841"/>
              <a:chExt cx="4380855" cy="174088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C1312CB-7352-3698-D700-983EAC83F5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486547" y="212841"/>
                <a:ext cx="995392" cy="978328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094A431-4DB9-94B8-FA1C-13B04452D8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6949" b="34721"/>
              <a:stretch/>
            </p:blipFill>
            <p:spPr>
              <a:xfrm>
                <a:off x="13665235" y="476143"/>
                <a:ext cx="4380855" cy="147758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 093608278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33" b="-3333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MsPham 0936082789">
            <a:extLst>
              <a:ext uri="{FF2B5EF4-FFF2-40B4-BE49-F238E27FC236}">
                <a16:creationId xmlns:a16="http://schemas.microsoft.com/office/drawing/2014/main" id="{4C57A02A-E118-9289-8D4B-09F349A8D7D2}"/>
              </a:ext>
            </a:extLst>
          </p:cNvPr>
          <p:cNvSpPr/>
          <p:nvPr/>
        </p:nvSpPr>
        <p:spPr>
          <a:xfrm>
            <a:off x="1401098" y="902791"/>
            <a:ext cx="15461303" cy="4921184"/>
          </a:xfrm>
          <a:prstGeom prst="rect">
            <a:avLst/>
          </a:prstGeom>
          <a:solidFill>
            <a:schemeClr val="bg1"/>
          </a:solidFill>
          <a:ln w="38100">
            <a:solidFill>
              <a:srgbClr val="53A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latin typeface="Arial" panose="020B0604020202020204" pitchFamily="34" charset="0"/>
            </a:endParaRPr>
          </a:p>
        </p:txBody>
      </p:sp>
      <p:sp>
        <p:nvSpPr>
          <p:cNvPr id="3" name="MsPham 0936082789"/>
          <p:cNvSpPr/>
          <p:nvPr/>
        </p:nvSpPr>
        <p:spPr>
          <a:xfrm flipH="1">
            <a:off x="-3" y="7043808"/>
            <a:ext cx="18288002" cy="3317607"/>
          </a:xfrm>
          <a:custGeom>
            <a:avLst/>
            <a:gdLst/>
            <a:ahLst/>
            <a:cxnLst/>
            <a:rect l="l" t="t" r="r" b="b"/>
            <a:pathLst>
              <a:path w="19274759" h="4722316">
                <a:moveTo>
                  <a:pt x="19274760" y="0"/>
                </a:moveTo>
                <a:lnTo>
                  <a:pt x="0" y="0"/>
                </a:lnTo>
                <a:lnTo>
                  <a:pt x="0" y="4722316"/>
                </a:lnTo>
                <a:lnTo>
                  <a:pt x="19274760" y="4722316"/>
                </a:lnTo>
                <a:lnTo>
                  <a:pt x="19274760" y="0"/>
                </a:lnTo>
                <a:close/>
              </a:path>
            </a:pathLst>
          </a:custGeom>
          <a:blipFill>
            <a:blip r:embed="rId5"/>
            <a:stretch>
              <a:fillRect l="-2700" r="-2696" b="-42341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MsPham 0936082789"/>
          <p:cNvSpPr txBox="1"/>
          <p:nvPr/>
        </p:nvSpPr>
        <p:spPr>
          <a:xfrm>
            <a:off x="1684117" y="1248991"/>
            <a:ext cx="11193683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What’s wrong?</a:t>
            </a:r>
            <a:r>
              <a:rPr lang="vi-VN" sz="66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endParaRPr lang="en-US" sz="66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algn="ctr"/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He has ________.</a:t>
            </a:r>
            <a:endParaRPr lang="en-VN" sz="6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1" name="MsPham 0936082789">
            <a:extLst>
              <a:ext uri="{FF2B5EF4-FFF2-40B4-BE49-F238E27FC236}">
                <a16:creationId xmlns:a16="http://schemas.microsoft.com/office/drawing/2014/main" id="{92BEC312-5DAA-3C2C-145D-EAFCBD9C0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4556" y="6444598"/>
            <a:ext cx="3736071" cy="1992071"/>
          </a:xfrm>
          <a:prstGeom prst="rect">
            <a:avLst/>
          </a:prstGeom>
        </p:spPr>
      </p:pic>
      <p:pic>
        <p:nvPicPr>
          <p:cNvPr id="22" name="MsPham 0936082789">
            <a:extLst>
              <a:ext uri="{FF2B5EF4-FFF2-40B4-BE49-F238E27FC236}">
                <a16:creationId xmlns:a16="http://schemas.microsoft.com/office/drawing/2014/main" id="{2C4C916B-8D6D-3C91-A56D-A329CDCE0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1540" y="5143501"/>
            <a:ext cx="5480514" cy="5466761"/>
          </a:xfrm>
          <a:prstGeom prst="rect">
            <a:avLst/>
          </a:prstGeom>
        </p:spPr>
      </p:pic>
      <p:sp>
        <p:nvSpPr>
          <p:cNvPr id="18" name="MsPham 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941CCF-ECAB-066D-BDF3-1A22A60D04B1}"/>
              </a:ext>
            </a:extLst>
          </p:cNvPr>
          <p:cNvSpPr/>
          <p:nvPr/>
        </p:nvSpPr>
        <p:spPr>
          <a:xfrm>
            <a:off x="14765324" y="8741411"/>
            <a:ext cx="2896004" cy="933698"/>
          </a:xfrm>
          <a:prstGeom prst="rect">
            <a:avLst/>
          </a:prstGeom>
          <a:solidFill>
            <a:srgbClr val="53A9FF"/>
          </a:solidFill>
          <a:ln w="38100" cmpd="dbl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" panose="020B0604020202020204" pitchFamily="34" charset="0"/>
              </a:rPr>
              <a:t>Next</a:t>
            </a:r>
          </a:p>
        </p:txBody>
      </p:sp>
      <p:grpSp>
        <p:nvGrpSpPr>
          <p:cNvPr id="27" name="MsPham 0936082789">
            <a:extLst>
              <a:ext uri="{FF2B5EF4-FFF2-40B4-BE49-F238E27FC236}">
                <a16:creationId xmlns:a16="http://schemas.microsoft.com/office/drawing/2014/main" id="{F10D5FF9-0234-6515-D88A-0FF414996A71}"/>
              </a:ext>
            </a:extLst>
          </p:cNvPr>
          <p:cNvGrpSpPr/>
          <p:nvPr/>
        </p:nvGrpSpPr>
        <p:grpSpPr>
          <a:xfrm>
            <a:off x="5030543" y="6030218"/>
            <a:ext cx="8577342" cy="1097280"/>
            <a:chOff x="3381588" y="4201671"/>
            <a:chExt cx="5718228" cy="622465"/>
          </a:xfrm>
        </p:grpSpPr>
        <p:sp>
          <p:nvSpPr>
            <p:cNvPr id="19" name="Freeform 6"/>
            <p:cNvSpPr/>
            <p:nvPr/>
          </p:nvSpPr>
          <p:spPr>
            <a:xfrm>
              <a:off x="3381588" y="4201671"/>
              <a:ext cx="5718228" cy="622465"/>
            </a:xfrm>
            <a:custGeom>
              <a:avLst/>
              <a:gdLst/>
              <a:ahLst/>
              <a:cxnLst/>
              <a:rect l="l" t="t" r="r" b="b"/>
              <a:pathLst>
                <a:path w="2839957" h="245912">
                  <a:moveTo>
                    <a:pt x="9334" y="0"/>
                  </a:moveTo>
                  <a:lnTo>
                    <a:pt x="2830624" y="0"/>
                  </a:lnTo>
                  <a:cubicBezTo>
                    <a:pt x="2835778" y="0"/>
                    <a:pt x="2839957" y="4179"/>
                    <a:pt x="2839957" y="9334"/>
                  </a:cubicBezTo>
                  <a:lnTo>
                    <a:pt x="2839957" y="236578"/>
                  </a:lnTo>
                  <a:cubicBezTo>
                    <a:pt x="2839957" y="241733"/>
                    <a:pt x="2835778" y="245912"/>
                    <a:pt x="2830624" y="245912"/>
                  </a:cubicBezTo>
                  <a:lnTo>
                    <a:pt x="9334" y="245912"/>
                  </a:lnTo>
                  <a:cubicBezTo>
                    <a:pt x="4179" y="245912"/>
                    <a:pt x="0" y="241733"/>
                    <a:pt x="0" y="236578"/>
                  </a:cubicBezTo>
                  <a:lnTo>
                    <a:pt x="0" y="9334"/>
                  </a:lnTo>
                  <a:cubicBezTo>
                    <a:pt x="0" y="4179"/>
                    <a:pt x="4179" y="0"/>
                    <a:pt x="9334" y="0"/>
                  </a:cubicBezTo>
                  <a:close/>
                </a:path>
              </a:pathLst>
            </a:custGeom>
            <a:solidFill>
              <a:srgbClr val="F8E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74320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A.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C6B2851-E966-2593-E02F-122A326CFF99}"/>
                </a:ext>
              </a:extLst>
            </p:cNvPr>
            <p:cNvSpPr/>
            <p:nvPr/>
          </p:nvSpPr>
          <p:spPr>
            <a:xfrm>
              <a:off x="4340216" y="4201671"/>
              <a:ext cx="4521844" cy="62246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/>
              <a:r>
                <a:rPr 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He likes </a:t>
              </a:r>
              <a:r>
                <a:rPr lang="en-US" sz="4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I.T</a:t>
              </a:r>
              <a:r>
                <a:rPr 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9" name="MsPham 0936082789">
            <a:extLst>
              <a:ext uri="{FF2B5EF4-FFF2-40B4-BE49-F238E27FC236}">
                <a16:creationId xmlns:a16="http://schemas.microsoft.com/office/drawing/2014/main" id="{31C581D8-5957-A1FF-1A5D-F1AD0C581C88}"/>
              </a:ext>
            </a:extLst>
          </p:cNvPr>
          <p:cNvGrpSpPr/>
          <p:nvPr/>
        </p:nvGrpSpPr>
        <p:grpSpPr>
          <a:xfrm>
            <a:off x="5030543" y="8545322"/>
            <a:ext cx="8577342" cy="1097280"/>
            <a:chOff x="3381588" y="5827607"/>
            <a:chExt cx="5718228" cy="622465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3F0D5BE-BE50-70A4-89BC-BB22F7D9E0FC}"/>
                </a:ext>
              </a:extLst>
            </p:cNvPr>
            <p:cNvSpPr/>
            <p:nvPr/>
          </p:nvSpPr>
          <p:spPr>
            <a:xfrm>
              <a:off x="3381588" y="5827607"/>
              <a:ext cx="5718228" cy="622465"/>
            </a:xfrm>
            <a:custGeom>
              <a:avLst/>
              <a:gdLst/>
              <a:ahLst/>
              <a:cxnLst/>
              <a:rect l="l" t="t" r="r" b="b"/>
              <a:pathLst>
                <a:path w="2839957" h="245912">
                  <a:moveTo>
                    <a:pt x="9334" y="0"/>
                  </a:moveTo>
                  <a:lnTo>
                    <a:pt x="2830624" y="0"/>
                  </a:lnTo>
                  <a:cubicBezTo>
                    <a:pt x="2835778" y="0"/>
                    <a:pt x="2839957" y="4179"/>
                    <a:pt x="2839957" y="9334"/>
                  </a:cubicBezTo>
                  <a:lnTo>
                    <a:pt x="2839957" y="236578"/>
                  </a:lnTo>
                  <a:cubicBezTo>
                    <a:pt x="2839957" y="241733"/>
                    <a:pt x="2835778" y="245912"/>
                    <a:pt x="2830624" y="245912"/>
                  </a:cubicBezTo>
                  <a:lnTo>
                    <a:pt x="9334" y="245912"/>
                  </a:lnTo>
                  <a:cubicBezTo>
                    <a:pt x="4179" y="245912"/>
                    <a:pt x="0" y="241733"/>
                    <a:pt x="0" y="236578"/>
                  </a:cubicBezTo>
                  <a:lnTo>
                    <a:pt x="0" y="9334"/>
                  </a:lnTo>
                  <a:cubicBezTo>
                    <a:pt x="0" y="4179"/>
                    <a:pt x="4179" y="0"/>
                    <a:pt x="9334" y="0"/>
                  </a:cubicBezTo>
                  <a:close/>
                </a:path>
              </a:pathLst>
            </a:custGeom>
            <a:solidFill>
              <a:srgbClr val="F8E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74320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C.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1830D1-876F-5AE1-0286-68578F06E47F}"/>
                </a:ext>
              </a:extLst>
            </p:cNvPr>
            <p:cNvSpPr/>
            <p:nvPr/>
          </p:nvSpPr>
          <p:spPr>
            <a:xfrm>
              <a:off x="4340216" y="5827607"/>
              <a:ext cx="4521844" cy="62246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dirty="0">
                  <a:solidFill>
                    <a:srgbClr val="002060"/>
                  </a:solidFill>
                  <a:latin typeface="Arial" panose="020B0604020202020204" pitchFamily="34" charset="0"/>
                </a:rPr>
                <a:t> a stomachache  </a:t>
              </a:r>
            </a:p>
          </p:txBody>
        </p:sp>
      </p:grpSp>
      <p:grpSp>
        <p:nvGrpSpPr>
          <p:cNvPr id="28" name="MsPham 0936082789">
            <a:extLst>
              <a:ext uri="{FF2B5EF4-FFF2-40B4-BE49-F238E27FC236}">
                <a16:creationId xmlns:a16="http://schemas.microsoft.com/office/drawing/2014/main" id="{9079E188-F091-0D7A-5B4E-3FE01E8E4777}"/>
              </a:ext>
            </a:extLst>
          </p:cNvPr>
          <p:cNvGrpSpPr/>
          <p:nvPr/>
        </p:nvGrpSpPr>
        <p:grpSpPr>
          <a:xfrm>
            <a:off x="5030543" y="7287770"/>
            <a:ext cx="8577342" cy="1097280"/>
            <a:chOff x="3381588" y="5014639"/>
            <a:chExt cx="5718228" cy="622465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55C4D91-28EB-A54B-FCF9-C7E86BBA6920}"/>
                </a:ext>
              </a:extLst>
            </p:cNvPr>
            <p:cNvSpPr/>
            <p:nvPr/>
          </p:nvSpPr>
          <p:spPr>
            <a:xfrm>
              <a:off x="3381588" y="5014639"/>
              <a:ext cx="5718228" cy="622465"/>
            </a:xfrm>
            <a:custGeom>
              <a:avLst/>
              <a:gdLst/>
              <a:ahLst/>
              <a:cxnLst/>
              <a:rect l="l" t="t" r="r" b="b"/>
              <a:pathLst>
                <a:path w="2839957" h="245912">
                  <a:moveTo>
                    <a:pt x="9334" y="0"/>
                  </a:moveTo>
                  <a:lnTo>
                    <a:pt x="2830624" y="0"/>
                  </a:lnTo>
                  <a:cubicBezTo>
                    <a:pt x="2835778" y="0"/>
                    <a:pt x="2839957" y="4179"/>
                    <a:pt x="2839957" y="9334"/>
                  </a:cubicBezTo>
                  <a:lnTo>
                    <a:pt x="2839957" y="236578"/>
                  </a:lnTo>
                  <a:cubicBezTo>
                    <a:pt x="2839957" y="241733"/>
                    <a:pt x="2835778" y="245912"/>
                    <a:pt x="2830624" y="245912"/>
                  </a:cubicBezTo>
                  <a:lnTo>
                    <a:pt x="9334" y="245912"/>
                  </a:lnTo>
                  <a:cubicBezTo>
                    <a:pt x="4179" y="245912"/>
                    <a:pt x="0" y="241733"/>
                    <a:pt x="0" y="236578"/>
                  </a:cubicBezTo>
                  <a:lnTo>
                    <a:pt x="0" y="9334"/>
                  </a:lnTo>
                  <a:cubicBezTo>
                    <a:pt x="0" y="4179"/>
                    <a:pt x="4179" y="0"/>
                    <a:pt x="9334" y="0"/>
                  </a:cubicBezTo>
                  <a:close/>
                </a:path>
              </a:pathLst>
            </a:custGeom>
            <a:solidFill>
              <a:srgbClr val="F8E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74320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B.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CC9D518-8CDB-2227-BD82-46BEF3DC7A82}"/>
                </a:ext>
              </a:extLst>
            </p:cNvPr>
            <p:cNvSpPr/>
            <p:nvPr/>
          </p:nvSpPr>
          <p:spPr>
            <a:xfrm>
              <a:off x="4340216" y="5014639"/>
              <a:ext cx="4521844" cy="62246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dirty="0">
                  <a:solidFill>
                    <a:srgbClr val="002060"/>
                  </a:solidFill>
                  <a:latin typeface="Arial" panose="020B0604020202020204" pitchFamily="34" charset="0"/>
                </a:rPr>
                <a:t>an earache</a:t>
              </a:r>
            </a:p>
          </p:txBody>
        </p:sp>
      </p:grpSp>
      <p:pic>
        <p:nvPicPr>
          <p:cNvPr id="8" name="Picture 7" descr="A cartoon of a child with his hands on his ears&#10;&#10;Description automatically generated">
            <a:extLst>
              <a:ext uri="{FF2B5EF4-FFF2-40B4-BE49-F238E27FC236}">
                <a16:creationId xmlns:a16="http://schemas.microsoft.com/office/drawing/2014/main" id="{D28E0D4D-668D-1E5F-CE88-28F1C0A413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r="3714" b="7639"/>
          <a:stretch/>
        </p:blipFill>
        <p:spPr>
          <a:xfrm flipH="1">
            <a:off x="13265538" y="1105958"/>
            <a:ext cx="289222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3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hh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 093608278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33" b="-3333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MsPham 0936082789">
            <a:extLst>
              <a:ext uri="{FF2B5EF4-FFF2-40B4-BE49-F238E27FC236}">
                <a16:creationId xmlns:a16="http://schemas.microsoft.com/office/drawing/2014/main" id="{4C57A02A-E118-9289-8D4B-09F349A8D7D2}"/>
              </a:ext>
            </a:extLst>
          </p:cNvPr>
          <p:cNvSpPr/>
          <p:nvPr/>
        </p:nvSpPr>
        <p:spPr>
          <a:xfrm>
            <a:off x="1401098" y="902791"/>
            <a:ext cx="15461303" cy="4921184"/>
          </a:xfrm>
          <a:prstGeom prst="rect">
            <a:avLst/>
          </a:prstGeom>
          <a:solidFill>
            <a:schemeClr val="bg1"/>
          </a:solidFill>
          <a:ln w="38100">
            <a:solidFill>
              <a:srgbClr val="53A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latin typeface="Arial" panose="020B0604020202020204" pitchFamily="34" charset="0"/>
            </a:endParaRPr>
          </a:p>
        </p:txBody>
      </p:sp>
      <p:sp>
        <p:nvSpPr>
          <p:cNvPr id="3" name="MsPham 0936082789"/>
          <p:cNvSpPr/>
          <p:nvPr/>
        </p:nvSpPr>
        <p:spPr>
          <a:xfrm flipH="1">
            <a:off x="-3" y="7043808"/>
            <a:ext cx="18288002" cy="3317607"/>
          </a:xfrm>
          <a:custGeom>
            <a:avLst/>
            <a:gdLst/>
            <a:ahLst/>
            <a:cxnLst/>
            <a:rect l="l" t="t" r="r" b="b"/>
            <a:pathLst>
              <a:path w="19274759" h="4722316">
                <a:moveTo>
                  <a:pt x="19274760" y="0"/>
                </a:moveTo>
                <a:lnTo>
                  <a:pt x="0" y="0"/>
                </a:lnTo>
                <a:lnTo>
                  <a:pt x="0" y="4722316"/>
                </a:lnTo>
                <a:lnTo>
                  <a:pt x="19274760" y="4722316"/>
                </a:lnTo>
                <a:lnTo>
                  <a:pt x="19274760" y="0"/>
                </a:lnTo>
                <a:close/>
              </a:path>
            </a:pathLst>
          </a:custGeom>
          <a:blipFill>
            <a:blip r:embed="rId5"/>
            <a:stretch>
              <a:fillRect l="-2700" r="-2696" b="-42341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MsPham 0936082789"/>
          <p:cNvSpPr txBox="1"/>
          <p:nvPr/>
        </p:nvSpPr>
        <p:spPr>
          <a:xfrm>
            <a:off x="1684117" y="1248991"/>
            <a:ext cx="11727083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What’s wrong?</a:t>
            </a:r>
            <a:r>
              <a:rPr lang="vi-VN" sz="66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endParaRPr lang="en-US" sz="66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algn="ctr"/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My mom has ________.</a:t>
            </a:r>
            <a:endParaRPr lang="en-VN" sz="6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1" name="MsPham 0936082789">
            <a:extLst>
              <a:ext uri="{FF2B5EF4-FFF2-40B4-BE49-F238E27FC236}">
                <a16:creationId xmlns:a16="http://schemas.microsoft.com/office/drawing/2014/main" id="{92BEC312-5DAA-3C2C-145D-EAFCBD9C0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4556" y="6444598"/>
            <a:ext cx="3736071" cy="1992071"/>
          </a:xfrm>
          <a:prstGeom prst="rect">
            <a:avLst/>
          </a:prstGeom>
        </p:spPr>
      </p:pic>
      <p:pic>
        <p:nvPicPr>
          <p:cNvPr id="22" name="MsPham 0936082789">
            <a:extLst>
              <a:ext uri="{FF2B5EF4-FFF2-40B4-BE49-F238E27FC236}">
                <a16:creationId xmlns:a16="http://schemas.microsoft.com/office/drawing/2014/main" id="{2C4C916B-8D6D-3C91-A56D-A329CDCE0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1540" y="5143501"/>
            <a:ext cx="5480514" cy="5466761"/>
          </a:xfrm>
          <a:prstGeom prst="rect">
            <a:avLst/>
          </a:prstGeom>
        </p:spPr>
      </p:pic>
      <p:sp>
        <p:nvSpPr>
          <p:cNvPr id="18" name="MsPham 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941CCF-ECAB-066D-BDF3-1A22A60D04B1}"/>
              </a:ext>
            </a:extLst>
          </p:cNvPr>
          <p:cNvSpPr/>
          <p:nvPr/>
        </p:nvSpPr>
        <p:spPr>
          <a:xfrm>
            <a:off x="14765324" y="8741411"/>
            <a:ext cx="2896004" cy="933698"/>
          </a:xfrm>
          <a:prstGeom prst="rect">
            <a:avLst/>
          </a:prstGeom>
          <a:solidFill>
            <a:srgbClr val="53A9FF"/>
          </a:solidFill>
          <a:ln w="38100" cmpd="dbl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" panose="020B0604020202020204" pitchFamily="34" charset="0"/>
              </a:rPr>
              <a:t>Next</a:t>
            </a:r>
          </a:p>
        </p:txBody>
      </p:sp>
      <p:grpSp>
        <p:nvGrpSpPr>
          <p:cNvPr id="27" name="MsPham 0936082789">
            <a:extLst>
              <a:ext uri="{FF2B5EF4-FFF2-40B4-BE49-F238E27FC236}">
                <a16:creationId xmlns:a16="http://schemas.microsoft.com/office/drawing/2014/main" id="{F10D5FF9-0234-6515-D88A-0FF414996A71}"/>
              </a:ext>
            </a:extLst>
          </p:cNvPr>
          <p:cNvGrpSpPr/>
          <p:nvPr/>
        </p:nvGrpSpPr>
        <p:grpSpPr>
          <a:xfrm>
            <a:off x="5030543" y="6030218"/>
            <a:ext cx="8577342" cy="1097280"/>
            <a:chOff x="3381588" y="4201671"/>
            <a:chExt cx="5718228" cy="622465"/>
          </a:xfrm>
        </p:grpSpPr>
        <p:sp>
          <p:nvSpPr>
            <p:cNvPr id="19" name="Freeform 6"/>
            <p:cNvSpPr/>
            <p:nvPr/>
          </p:nvSpPr>
          <p:spPr>
            <a:xfrm>
              <a:off x="3381588" y="4201671"/>
              <a:ext cx="5718228" cy="622465"/>
            </a:xfrm>
            <a:custGeom>
              <a:avLst/>
              <a:gdLst/>
              <a:ahLst/>
              <a:cxnLst/>
              <a:rect l="l" t="t" r="r" b="b"/>
              <a:pathLst>
                <a:path w="2839957" h="245912">
                  <a:moveTo>
                    <a:pt x="9334" y="0"/>
                  </a:moveTo>
                  <a:lnTo>
                    <a:pt x="2830624" y="0"/>
                  </a:lnTo>
                  <a:cubicBezTo>
                    <a:pt x="2835778" y="0"/>
                    <a:pt x="2839957" y="4179"/>
                    <a:pt x="2839957" y="9334"/>
                  </a:cubicBezTo>
                  <a:lnTo>
                    <a:pt x="2839957" y="236578"/>
                  </a:lnTo>
                  <a:cubicBezTo>
                    <a:pt x="2839957" y="241733"/>
                    <a:pt x="2835778" y="245912"/>
                    <a:pt x="2830624" y="245912"/>
                  </a:cubicBezTo>
                  <a:lnTo>
                    <a:pt x="9334" y="245912"/>
                  </a:lnTo>
                  <a:cubicBezTo>
                    <a:pt x="4179" y="245912"/>
                    <a:pt x="0" y="241733"/>
                    <a:pt x="0" y="236578"/>
                  </a:cubicBezTo>
                  <a:lnTo>
                    <a:pt x="0" y="9334"/>
                  </a:lnTo>
                  <a:cubicBezTo>
                    <a:pt x="0" y="4179"/>
                    <a:pt x="4179" y="0"/>
                    <a:pt x="9334" y="0"/>
                  </a:cubicBezTo>
                  <a:close/>
                </a:path>
              </a:pathLst>
            </a:custGeom>
            <a:solidFill>
              <a:srgbClr val="F8E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74320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A.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C6B2851-E966-2593-E02F-122A326CFF99}"/>
                </a:ext>
              </a:extLst>
            </p:cNvPr>
            <p:cNvSpPr/>
            <p:nvPr/>
          </p:nvSpPr>
          <p:spPr>
            <a:xfrm>
              <a:off x="4340216" y="4201671"/>
              <a:ext cx="4521844" cy="62246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dirty="0">
                  <a:solidFill>
                    <a:srgbClr val="002060"/>
                  </a:solidFill>
                  <a:latin typeface="Arial" panose="020B0604020202020204" pitchFamily="34" charset="0"/>
                </a:rPr>
                <a:t>an earache</a:t>
              </a:r>
            </a:p>
          </p:txBody>
        </p:sp>
      </p:grpSp>
      <p:grpSp>
        <p:nvGrpSpPr>
          <p:cNvPr id="28" name="MsPham 0936082789">
            <a:extLst>
              <a:ext uri="{FF2B5EF4-FFF2-40B4-BE49-F238E27FC236}">
                <a16:creationId xmlns:a16="http://schemas.microsoft.com/office/drawing/2014/main" id="{9079E188-F091-0D7A-5B4E-3FE01E8E4777}"/>
              </a:ext>
            </a:extLst>
          </p:cNvPr>
          <p:cNvGrpSpPr/>
          <p:nvPr/>
        </p:nvGrpSpPr>
        <p:grpSpPr>
          <a:xfrm>
            <a:off x="5030543" y="7287770"/>
            <a:ext cx="8577342" cy="1097280"/>
            <a:chOff x="3381588" y="5014639"/>
            <a:chExt cx="5718228" cy="622465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55C4D91-28EB-A54B-FCF9-C7E86BBA6920}"/>
                </a:ext>
              </a:extLst>
            </p:cNvPr>
            <p:cNvSpPr/>
            <p:nvPr/>
          </p:nvSpPr>
          <p:spPr>
            <a:xfrm>
              <a:off x="3381588" y="5014639"/>
              <a:ext cx="5718228" cy="622465"/>
            </a:xfrm>
            <a:custGeom>
              <a:avLst/>
              <a:gdLst/>
              <a:ahLst/>
              <a:cxnLst/>
              <a:rect l="l" t="t" r="r" b="b"/>
              <a:pathLst>
                <a:path w="2839957" h="245912">
                  <a:moveTo>
                    <a:pt x="9334" y="0"/>
                  </a:moveTo>
                  <a:lnTo>
                    <a:pt x="2830624" y="0"/>
                  </a:lnTo>
                  <a:cubicBezTo>
                    <a:pt x="2835778" y="0"/>
                    <a:pt x="2839957" y="4179"/>
                    <a:pt x="2839957" y="9334"/>
                  </a:cubicBezTo>
                  <a:lnTo>
                    <a:pt x="2839957" y="236578"/>
                  </a:lnTo>
                  <a:cubicBezTo>
                    <a:pt x="2839957" y="241733"/>
                    <a:pt x="2835778" y="245912"/>
                    <a:pt x="2830624" y="245912"/>
                  </a:cubicBezTo>
                  <a:lnTo>
                    <a:pt x="9334" y="245912"/>
                  </a:lnTo>
                  <a:cubicBezTo>
                    <a:pt x="4179" y="245912"/>
                    <a:pt x="0" y="241733"/>
                    <a:pt x="0" y="236578"/>
                  </a:cubicBezTo>
                  <a:lnTo>
                    <a:pt x="0" y="9334"/>
                  </a:lnTo>
                  <a:cubicBezTo>
                    <a:pt x="0" y="4179"/>
                    <a:pt x="4179" y="0"/>
                    <a:pt x="9334" y="0"/>
                  </a:cubicBezTo>
                  <a:close/>
                </a:path>
              </a:pathLst>
            </a:custGeom>
            <a:solidFill>
              <a:srgbClr val="F8E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74320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B.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CC9D518-8CDB-2227-BD82-46BEF3DC7A82}"/>
                </a:ext>
              </a:extLst>
            </p:cNvPr>
            <p:cNvSpPr/>
            <p:nvPr/>
          </p:nvSpPr>
          <p:spPr>
            <a:xfrm>
              <a:off x="4340216" y="5014639"/>
              <a:ext cx="4521844" cy="62246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dirty="0">
                  <a:solidFill>
                    <a:srgbClr val="002060"/>
                  </a:solidFill>
                  <a:latin typeface="Arial" panose="020B0604020202020204" pitchFamily="34" charset="0"/>
                </a:rPr>
                <a:t>an earache</a:t>
              </a:r>
            </a:p>
          </p:txBody>
        </p:sp>
      </p:grpSp>
      <p:grpSp>
        <p:nvGrpSpPr>
          <p:cNvPr id="29" name="MsPham 0936082789">
            <a:extLst>
              <a:ext uri="{FF2B5EF4-FFF2-40B4-BE49-F238E27FC236}">
                <a16:creationId xmlns:a16="http://schemas.microsoft.com/office/drawing/2014/main" id="{31C581D8-5957-A1FF-1A5D-F1AD0C581C88}"/>
              </a:ext>
            </a:extLst>
          </p:cNvPr>
          <p:cNvGrpSpPr/>
          <p:nvPr/>
        </p:nvGrpSpPr>
        <p:grpSpPr>
          <a:xfrm>
            <a:off x="5030543" y="8545322"/>
            <a:ext cx="8577342" cy="1097280"/>
            <a:chOff x="3381588" y="5827607"/>
            <a:chExt cx="5718228" cy="622465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3F0D5BE-BE50-70A4-89BC-BB22F7D9E0FC}"/>
                </a:ext>
              </a:extLst>
            </p:cNvPr>
            <p:cNvSpPr/>
            <p:nvPr/>
          </p:nvSpPr>
          <p:spPr>
            <a:xfrm>
              <a:off x="3381588" y="5827607"/>
              <a:ext cx="5718228" cy="622465"/>
            </a:xfrm>
            <a:custGeom>
              <a:avLst/>
              <a:gdLst/>
              <a:ahLst/>
              <a:cxnLst/>
              <a:rect l="l" t="t" r="r" b="b"/>
              <a:pathLst>
                <a:path w="2839957" h="245912">
                  <a:moveTo>
                    <a:pt x="9334" y="0"/>
                  </a:moveTo>
                  <a:lnTo>
                    <a:pt x="2830624" y="0"/>
                  </a:lnTo>
                  <a:cubicBezTo>
                    <a:pt x="2835778" y="0"/>
                    <a:pt x="2839957" y="4179"/>
                    <a:pt x="2839957" y="9334"/>
                  </a:cubicBezTo>
                  <a:lnTo>
                    <a:pt x="2839957" y="236578"/>
                  </a:lnTo>
                  <a:cubicBezTo>
                    <a:pt x="2839957" y="241733"/>
                    <a:pt x="2835778" y="245912"/>
                    <a:pt x="2830624" y="245912"/>
                  </a:cubicBezTo>
                  <a:lnTo>
                    <a:pt x="9334" y="245912"/>
                  </a:lnTo>
                  <a:cubicBezTo>
                    <a:pt x="4179" y="245912"/>
                    <a:pt x="0" y="241733"/>
                    <a:pt x="0" y="236578"/>
                  </a:cubicBezTo>
                  <a:lnTo>
                    <a:pt x="0" y="9334"/>
                  </a:lnTo>
                  <a:cubicBezTo>
                    <a:pt x="0" y="4179"/>
                    <a:pt x="4179" y="0"/>
                    <a:pt x="9334" y="0"/>
                  </a:cubicBezTo>
                  <a:close/>
                </a:path>
              </a:pathLst>
            </a:custGeom>
            <a:solidFill>
              <a:srgbClr val="F8E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74320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C.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1830D1-876F-5AE1-0286-68578F06E47F}"/>
                </a:ext>
              </a:extLst>
            </p:cNvPr>
            <p:cNvSpPr/>
            <p:nvPr/>
          </p:nvSpPr>
          <p:spPr>
            <a:xfrm>
              <a:off x="4340216" y="5827607"/>
              <a:ext cx="4521844" cy="62246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dirty="0">
                  <a:solidFill>
                    <a:srgbClr val="002060"/>
                  </a:solidFill>
                  <a:latin typeface="Arial" panose="020B0604020202020204" pitchFamily="34" charset="0"/>
                </a:rPr>
                <a:t> a headache</a:t>
              </a:r>
            </a:p>
          </p:txBody>
        </p:sp>
      </p:grpSp>
      <p:pic>
        <p:nvPicPr>
          <p:cNvPr id="6" name="Picture 5" descr="A cartoon of a person holding her head&#10;&#10;Description automatically generated">
            <a:extLst>
              <a:ext uri="{FF2B5EF4-FFF2-40B4-BE49-F238E27FC236}">
                <a16:creationId xmlns:a16="http://schemas.microsoft.com/office/drawing/2014/main" id="{D80777AD-32B3-359E-2082-422F896CA5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4" r="14000" b="8195"/>
          <a:stretch/>
        </p:blipFill>
        <p:spPr>
          <a:xfrm>
            <a:off x="13944601" y="1123064"/>
            <a:ext cx="2268726" cy="44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0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hh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 093608278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MsPham 0936082789"/>
          <p:cNvSpPr/>
          <p:nvPr/>
        </p:nvSpPr>
        <p:spPr>
          <a:xfrm>
            <a:off x="-555432" y="6988102"/>
            <a:ext cx="19398863" cy="5043704"/>
          </a:xfrm>
          <a:custGeom>
            <a:avLst/>
            <a:gdLst/>
            <a:ahLst/>
            <a:cxnLst/>
            <a:rect l="l" t="t" r="r" b="b"/>
            <a:pathLst>
              <a:path w="19398862" h="5043704">
                <a:moveTo>
                  <a:pt x="0" y="0"/>
                </a:moveTo>
                <a:lnTo>
                  <a:pt x="19398862" y="0"/>
                </a:lnTo>
                <a:lnTo>
                  <a:pt x="19398862" y="5043705"/>
                </a:lnTo>
                <a:lnTo>
                  <a:pt x="0" y="50437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MsPham 0936082789"/>
          <p:cNvSpPr/>
          <p:nvPr/>
        </p:nvSpPr>
        <p:spPr>
          <a:xfrm>
            <a:off x="12244322" y="4027822"/>
            <a:ext cx="3961899" cy="4991369"/>
          </a:xfrm>
          <a:custGeom>
            <a:avLst/>
            <a:gdLst/>
            <a:ahLst/>
            <a:cxnLst/>
            <a:rect l="l" t="t" r="r" b="b"/>
            <a:pathLst>
              <a:path w="3961899" h="4991368">
                <a:moveTo>
                  <a:pt x="0" y="0"/>
                </a:moveTo>
                <a:lnTo>
                  <a:pt x="3961899" y="0"/>
                </a:lnTo>
                <a:lnTo>
                  <a:pt x="3961899" y="4991369"/>
                </a:lnTo>
                <a:lnTo>
                  <a:pt x="0" y="499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MsPham 0936082789"/>
          <p:cNvSpPr/>
          <p:nvPr/>
        </p:nvSpPr>
        <p:spPr>
          <a:xfrm>
            <a:off x="8537555" y="5058886"/>
            <a:ext cx="4086603" cy="3858434"/>
          </a:xfrm>
          <a:custGeom>
            <a:avLst/>
            <a:gdLst/>
            <a:ahLst/>
            <a:cxnLst/>
            <a:rect l="l" t="t" r="r" b="b"/>
            <a:pathLst>
              <a:path w="4086603" h="3858434">
                <a:moveTo>
                  <a:pt x="0" y="0"/>
                </a:moveTo>
                <a:lnTo>
                  <a:pt x="4086603" y="0"/>
                </a:lnTo>
                <a:lnTo>
                  <a:pt x="4086603" y="3858435"/>
                </a:lnTo>
                <a:lnTo>
                  <a:pt x="0" y="3858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MsPham 0936082789"/>
          <p:cNvSpPr/>
          <p:nvPr/>
        </p:nvSpPr>
        <p:spPr>
          <a:xfrm flipH="1">
            <a:off x="4735481" y="5058886"/>
            <a:ext cx="3995264" cy="3960305"/>
          </a:xfrm>
          <a:custGeom>
            <a:avLst/>
            <a:gdLst/>
            <a:ahLst/>
            <a:cxnLst/>
            <a:rect l="l" t="t" r="r" b="b"/>
            <a:pathLst>
              <a:path w="3995264" h="3960305">
                <a:moveTo>
                  <a:pt x="3995264" y="0"/>
                </a:moveTo>
                <a:lnTo>
                  <a:pt x="0" y="0"/>
                </a:lnTo>
                <a:lnTo>
                  <a:pt x="0" y="3960306"/>
                </a:lnTo>
                <a:lnTo>
                  <a:pt x="3995264" y="3960306"/>
                </a:lnTo>
                <a:lnTo>
                  <a:pt x="399526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MsPham 0936082789"/>
          <p:cNvSpPr/>
          <p:nvPr/>
        </p:nvSpPr>
        <p:spPr>
          <a:xfrm flipH="1">
            <a:off x="2081781" y="6282769"/>
            <a:ext cx="3107607" cy="2975534"/>
          </a:xfrm>
          <a:custGeom>
            <a:avLst/>
            <a:gdLst/>
            <a:ahLst/>
            <a:cxnLst/>
            <a:rect l="l" t="t" r="r" b="b"/>
            <a:pathLst>
              <a:path w="3107607" h="2975533">
                <a:moveTo>
                  <a:pt x="3107607" y="0"/>
                </a:moveTo>
                <a:lnTo>
                  <a:pt x="0" y="0"/>
                </a:lnTo>
                <a:lnTo>
                  <a:pt x="0" y="2975533"/>
                </a:lnTo>
                <a:lnTo>
                  <a:pt x="3107607" y="2975533"/>
                </a:lnTo>
                <a:lnTo>
                  <a:pt x="310760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MsPham 0936082789"/>
          <p:cNvSpPr txBox="1"/>
          <p:nvPr/>
        </p:nvSpPr>
        <p:spPr>
          <a:xfrm>
            <a:off x="3635585" y="1102487"/>
            <a:ext cx="10465749" cy="1707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559"/>
              </a:lnSpc>
            </a:pPr>
            <a:r>
              <a:rPr lang="en-US" sz="10400" b="1" dirty="0" err="1">
                <a:solidFill>
                  <a:srgbClr val="002D59"/>
                </a:solidFill>
                <a:latin typeface="Arial" panose="020B0604020202020204" pitchFamily="34" charset="0"/>
              </a:rPr>
              <a:t>Welldone</a:t>
            </a:r>
            <a:r>
              <a:rPr lang="en-US" sz="10400" b="1" dirty="0">
                <a:solidFill>
                  <a:srgbClr val="002D59"/>
                </a:solidFill>
                <a:latin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50893451"/>
      </p:ext>
    </p:extLst>
  </p:cSld>
  <p:clrMapOvr>
    <a:masterClrMapping/>
  </p:clrMapOvr>
  <p:transition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454788"/>
            <a:ext cx="8324932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comat Pro Heavy"/>
              </a:rPr>
              <a:t>Review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7F5871-65F5-397E-04E4-D0AEBFFF1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523" y="7608469"/>
            <a:ext cx="2264087" cy="1616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B02143-7338-091B-3CD7-F61A52061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9805" y="7656295"/>
            <a:ext cx="2264087" cy="1616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88C807-181C-357B-79E9-2CA863DCF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4725" y="7730063"/>
            <a:ext cx="2264087" cy="1616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AE6BFC-A0C0-55FD-F3F4-4A396E212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814" y="7656295"/>
            <a:ext cx="2264087" cy="1616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E9DE0E-3A6E-F386-214A-2301204E0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46803" y="2846543"/>
            <a:ext cx="2264087" cy="1616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5FF890-D241-10F3-AF7A-59B305C10E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9447"/>
          <a:stretch/>
        </p:blipFill>
        <p:spPr>
          <a:xfrm>
            <a:off x="12573000" y="670267"/>
            <a:ext cx="2265952" cy="1616176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926A9C08-08CC-B22D-0740-640EE737D011}"/>
              </a:ext>
            </a:extLst>
          </p:cNvPr>
          <p:cNvSpPr txBox="1">
            <a:spLocks/>
          </p:cNvSpPr>
          <p:nvPr/>
        </p:nvSpPr>
        <p:spPr>
          <a:xfrm>
            <a:off x="5815164" y="3711698"/>
            <a:ext cx="5410201" cy="1385101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 w="19050">
            <a:solidFill>
              <a:srgbClr val="007A8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algn="l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What’s wrong?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95CE7EB-A88B-EDE8-96D8-1D659D5258D7}"/>
              </a:ext>
            </a:extLst>
          </p:cNvPr>
          <p:cNvSpPr txBox="1">
            <a:spLocks/>
          </p:cNvSpPr>
          <p:nvPr/>
        </p:nvSpPr>
        <p:spPr>
          <a:xfrm>
            <a:off x="5965510" y="1670578"/>
            <a:ext cx="5109507" cy="1370549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 w="19050">
            <a:solidFill>
              <a:srgbClr val="007A8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  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6B52714-AEDB-953A-44C2-4A900AAF1858}"/>
              </a:ext>
            </a:extLst>
          </p:cNvPr>
          <p:cNvSpPr txBox="1">
            <a:spLocks/>
          </p:cNvSpPr>
          <p:nvPr/>
        </p:nvSpPr>
        <p:spPr>
          <a:xfrm>
            <a:off x="9474959" y="5809643"/>
            <a:ext cx="5335931" cy="1062134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 w="19050">
            <a:solidFill>
              <a:srgbClr val="007A8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 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has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______.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48E2847F-A950-C432-C212-B218D9A5ADBC}"/>
              </a:ext>
            </a:extLst>
          </p:cNvPr>
          <p:cNvSpPr txBox="1">
            <a:spLocks/>
          </p:cNvSpPr>
          <p:nvPr/>
        </p:nvSpPr>
        <p:spPr>
          <a:xfrm>
            <a:off x="1907497" y="5862080"/>
            <a:ext cx="5335931" cy="1062134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 w="19050">
            <a:solidFill>
              <a:srgbClr val="007A8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He 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has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______.</a:t>
            </a:r>
          </a:p>
        </p:txBody>
      </p:sp>
      <p:sp>
        <p:nvSpPr>
          <p:cNvPr id="18" name="Freeform 69">
            <a:extLst>
              <a:ext uri="{FF2B5EF4-FFF2-40B4-BE49-F238E27FC236}">
                <a16:creationId xmlns:a16="http://schemas.microsoft.com/office/drawing/2014/main" id="{9FC208ED-1233-AAF9-7AF4-59B575BD97D7}"/>
              </a:ext>
            </a:extLst>
          </p:cNvPr>
          <p:cNvSpPr/>
          <p:nvPr/>
        </p:nvSpPr>
        <p:spPr>
          <a:xfrm rot="15253609" flipH="1">
            <a:off x="8558268" y="5371081"/>
            <a:ext cx="861832" cy="308105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861832" y="0"/>
                </a:moveTo>
                <a:lnTo>
                  <a:pt x="0" y="0"/>
                </a:lnTo>
                <a:lnTo>
                  <a:pt x="0" y="308105"/>
                </a:lnTo>
                <a:lnTo>
                  <a:pt x="861832" y="308105"/>
                </a:lnTo>
                <a:lnTo>
                  <a:pt x="86183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74">
            <a:extLst>
              <a:ext uri="{FF2B5EF4-FFF2-40B4-BE49-F238E27FC236}">
                <a16:creationId xmlns:a16="http://schemas.microsoft.com/office/drawing/2014/main" id="{23C09B28-ADF8-8265-8726-F74A65A41D23}"/>
              </a:ext>
            </a:extLst>
          </p:cNvPr>
          <p:cNvSpPr/>
          <p:nvPr/>
        </p:nvSpPr>
        <p:spPr>
          <a:xfrm rot="6856799">
            <a:off x="7278101" y="5370662"/>
            <a:ext cx="861832" cy="308105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0" y="0"/>
                </a:moveTo>
                <a:lnTo>
                  <a:pt x="861832" y="0"/>
                </a:lnTo>
                <a:lnTo>
                  <a:pt x="861832" y="308105"/>
                </a:lnTo>
                <a:lnTo>
                  <a:pt x="0" y="3081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69">
            <a:extLst>
              <a:ext uri="{FF2B5EF4-FFF2-40B4-BE49-F238E27FC236}">
                <a16:creationId xmlns:a16="http://schemas.microsoft.com/office/drawing/2014/main" id="{978736CB-7D9F-1C48-C388-A4EAEAF8B173}"/>
              </a:ext>
            </a:extLst>
          </p:cNvPr>
          <p:cNvSpPr/>
          <p:nvPr/>
        </p:nvSpPr>
        <p:spPr>
          <a:xfrm rot="5400000" flipH="1" flipV="1">
            <a:off x="5602054" y="3394181"/>
            <a:ext cx="861832" cy="308105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861832" y="0"/>
                </a:moveTo>
                <a:lnTo>
                  <a:pt x="0" y="0"/>
                </a:lnTo>
                <a:lnTo>
                  <a:pt x="0" y="308105"/>
                </a:lnTo>
                <a:lnTo>
                  <a:pt x="861832" y="308105"/>
                </a:lnTo>
                <a:lnTo>
                  <a:pt x="86183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8">
            <a:extLst>
              <a:ext uri="{FF2B5EF4-FFF2-40B4-BE49-F238E27FC236}">
                <a16:creationId xmlns:a16="http://schemas.microsoft.com/office/drawing/2014/main" id="{455B4C98-5991-751A-E136-BF6E7407F7B9}"/>
              </a:ext>
            </a:extLst>
          </p:cNvPr>
          <p:cNvSpPr/>
          <p:nvPr/>
        </p:nvSpPr>
        <p:spPr>
          <a:xfrm rot="10376322">
            <a:off x="2971724" y="7011095"/>
            <a:ext cx="529752" cy="433657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58">
            <a:extLst>
              <a:ext uri="{FF2B5EF4-FFF2-40B4-BE49-F238E27FC236}">
                <a16:creationId xmlns:a16="http://schemas.microsoft.com/office/drawing/2014/main" id="{75AA9D50-EEB6-6330-0E11-67521D689134}"/>
              </a:ext>
            </a:extLst>
          </p:cNvPr>
          <p:cNvSpPr/>
          <p:nvPr/>
        </p:nvSpPr>
        <p:spPr>
          <a:xfrm rot="711992" flipV="1">
            <a:off x="5310239" y="7014611"/>
            <a:ext cx="529752" cy="433658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58">
            <a:extLst>
              <a:ext uri="{FF2B5EF4-FFF2-40B4-BE49-F238E27FC236}">
                <a16:creationId xmlns:a16="http://schemas.microsoft.com/office/drawing/2014/main" id="{E3FCD5D4-0453-0255-F78F-4041FEFC4EAE}"/>
              </a:ext>
            </a:extLst>
          </p:cNvPr>
          <p:cNvSpPr/>
          <p:nvPr/>
        </p:nvSpPr>
        <p:spPr>
          <a:xfrm rot="9638160">
            <a:off x="11318592" y="6975654"/>
            <a:ext cx="529752" cy="433658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58">
            <a:extLst>
              <a:ext uri="{FF2B5EF4-FFF2-40B4-BE49-F238E27FC236}">
                <a16:creationId xmlns:a16="http://schemas.microsoft.com/office/drawing/2014/main" id="{30F7F6FB-E211-A98C-A536-D884996EFFDD}"/>
              </a:ext>
            </a:extLst>
          </p:cNvPr>
          <p:cNvSpPr/>
          <p:nvPr/>
        </p:nvSpPr>
        <p:spPr>
          <a:xfrm rot="1094729" flipV="1">
            <a:off x="13314375" y="7047207"/>
            <a:ext cx="529752" cy="433658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58">
            <a:extLst>
              <a:ext uri="{FF2B5EF4-FFF2-40B4-BE49-F238E27FC236}">
                <a16:creationId xmlns:a16="http://schemas.microsoft.com/office/drawing/2014/main" id="{063C23F3-91A2-8FF6-2CA6-6C57C1EDF76E}"/>
              </a:ext>
            </a:extLst>
          </p:cNvPr>
          <p:cNvSpPr/>
          <p:nvPr/>
        </p:nvSpPr>
        <p:spPr>
          <a:xfrm rot="3970448">
            <a:off x="11530075" y="2632859"/>
            <a:ext cx="599162" cy="527102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58">
            <a:extLst>
              <a:ext uri="{FF2B5EF4-FFF2-40B4-BE49-F238E27FC236}">
                <a16:creationId xmlns:a16="http://schemas.microsoft.com/office/drawing/2014/main" id="{BD75B4B2-E395-DE41-F899-0BD095C5890D}"/>
              </a:ext>
            </a:extLst>
          </p:cNvPr>
          <p:cNvSpPr/>
          <p:nvPr/>
        </p:nvSpPr>
        <p:spPr>
          <a:xfrm rot="17629552" flipV="1">
            <a:off x="11467999" y="1737817"/>
            <a:ext cx="599162" cy="527102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285EDA-9C8C-2990-6A13-3C016B5C90F1}"/>
              </a:ext>
            </a:extLst>
          </p:cNvPr>
          <p:cNvSpPr txBox="1"/>
          <p:nvPr/>
        </p:nvSpPr>
        <p:spPr>
          <a:xfrm>
            <a:off x="14981853" y="1209225"/>
            <a:ext cx="2581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the flu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C1A4F8-2A6B-6BED-276F-202C7A1FD529}"/>
              </a:ext>
            </a:extLst>
          </p:cNvPr>
          <p:cNvSpPr txBox="1"/>
          <p:nvPr/>
        </p:nvSpPr>
        <p:spPr>
          <a:xfrm>
            <a:off x="14981853" y="3419310"/>
            <a:ext cx="28489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chickenpox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A4942A-0A54-F868-41DE-84AF7E05CE83}"/>
              </a:ext>
            </a:extLst>
          </p:cNvPr>
          <p:cNvSpPr txBox="1"/>
          <p:nvPr/>
        </p:nvSpPr>
        <p:spPr>
          <a:xfrm>
            <a:off x="1141993" y="9199466"/>
            <a:ext cx="25197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a toothache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CB03FC-A95E-A5E9-804D-818AD91E8B1D}"/>
              </a:ext>
            </a:extLst>
          </p:cNvPr>
          <p:cNvSpPr txBox="1"/>
          <p:nvPr/>
        </p:nvSpPr>
        <p:spPr>
          <a:xfrm>
            <a:off x="9028568" y="9237776"/>
            <a:ext cx="32847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 a stomachache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80756D-E684-53DE-BC5C-D3936458B5E7}"/>
              </a:ext>
            </a:extLst>
          </p:cNvPr>
          <p:cNvSpPr txBox="1"/>
          <p:nvPr/>
        </p:nvSpPr>
        <p:spPr>
          <a:xfrm>
            <a:off x="12478755" y="9225407"/>
            <a:ext cx="39411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 a headache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694FB3-4D63-3AF3-8381-B3E7188BD99B}"/>
              </a:ext>
            </a:extLst>
          </p:cNvPr>
          <p:cNvSpPr txBox="1"/>
          <p:nvPr/>
        </p:nvSpPr>
        <p:spPr>
          <a:xfrm>
            <a:off x="4616608" y="9151331"/>
            <a:ext cx="29009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an earache</a:t>
            </a:r>
          </a:p>
        </p:txBody>
      </p:sp>
    </p:spTree>
    <p:extLst>
      <p:ext uri="{BB962C8B-B14F-4D97-AF65-F5344CB8AC3E}">
        <p14:creationId xmlns:p14="http://schemas.microsoft.com/office/powerpoint/2010/main" val="19048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6" grpId="0"/>
      <p:bldP spid="14" grpId="0"/>
      <p:bldP spid="15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BC574C-F719-61AB-3200-94573A0F7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64C8952-AF87-759D-76E6-5E94595BFA25}"/>
              </a:ext>
            </a:extLst>
          </p:cNvPr>
          <p:cNvSpPr/>
          <p:nvPr/>
        </p:nvSpPr>
        <p:spPr>
          <a:xfrm>
            <a:off x="0" y="0"/>
            <a:ext cx="18288000" cy="10477500"/>
          </a:xfrm>
          <a:prstGeom prst="rect">
            <a:avLst/>
          </a:prstGeom>
          <a:solidFill>
            <a:srgbClr val="B0C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D46FD9A1-CEE0-AD7C-0D22-F1BC0D80FEC4}"/>
              </a:ext>
            </a:extLst>
          </p:cNvPr>
          <p:cNvSpPr/>
          <p:nvPr/>
        </p:nvSpPr>
        <p:spPr>
          <a:xfrm rot="1704061" flipH="1" flipV="1">
            <a:off x="13824431" y="5385399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2"/>
                </a:moveTo>
                <a:lnTo>
                  <a:pt x="0" y="7541572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2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3523A935-2DA9-EA3D-E3F8-704C0B319746}"/>
              </a:ext>
            </a:extLst>
          </p:cNvPr>
          <p:cNvSpPr/>
          <p:nvPr/>
        </p:nvSpPr>
        <p:spPr>
          <a:xfrm rot="1704061" flipH="1" flipV="1">
            <a:off x="11603194" y="525483"/>
            <a:ext cx="8220239" cy="12420690"/>
          </a:xfrm>
          <a:custGeom>
            <a:avLst/>
            <a:gdLst/>
            <a:ahLst/>
            <a:cxnLst/>
            <a:rect l="l" t="t" r="r" b="b"/>
            <a:pathLst>
              <a:path w="8220239" h="12420690">
                <a:moveTo>
                  <a:pt x="8220239" y="12420690"/>
                </a:moveTo>
                <a:lnTo>
                  <a:pt x="0" y="12420690"/>
                </a:lnTo>
                <a:lnTo>
                  <a:pt x="0" y="0"/>
                </a:lnTo>
                <a:lnTo>
                  <a:pt x="8220239" y="0"/>
                </a:lnTo>
                <a:lnTo>
                  <a:pt x="8220239" y="1242069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MsPham 0936082789">
            <a:extLst>
              <a:ext uri="{FF2B5EF4-FFF2-40B4-BE49-F238E27FC236}">
                <a16:creationId xmlns:a16="http://schemas.microsoft.com/office/drawing/2014/main" id="{95037332-83FE-882F-BCC4-E5AE8B712671}"/>
              </a:ext>
            </a:extLst>
          </p:cNvPr>
          <p:cNvSpPr txBox="1"/>
          <p:nvPr/>
        </p:nvSpPr>
        <p:spPr>
          <a:xfrm>
            <a:off x="193130" y="4968597"/>
            <a:ext cx="14782800" cy="1585698"/>
          </a:xfrm>
          <a:prstGeom prst="hexagon">
            <a:avLst>
              <a:gd name="adj" fmla="val 0"/>
              <a:gd name="vf" fmla="val 115470"/>
            </a:avLst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9770"/>
              </a:lnSpc>
              <a:spcBef>
                <a:spcPct val="0"/>
              </a:spcBef>
              <a:defRPr sz="16600" b="1">
                <a:ln>
                  <a:solidFill>
                    <a:schemeClr val="bg1"/>
                  </a:solidFill>
                </a:ln>
                <a:solidFill>
                  <a:srgbClr val="05066D"/>
                </a:solidFill>
                <a:latin typeface="Cocomat Pro Heavy"/>
                <a:ea typeface="Cocomat Pro Heavy"/>
                <a:cs typeface="Cocomat Pro Heavy"/>
              </a:defRPr>
            </a:lvl1pPr>
          </a:lstStyle>
          <a:p>
            <a:r>
              <a:rPr lang="en-US" sz="11500" dirty="0"/>
              <a:t>Pronunciation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C708A5-8EC8-A335-9948-2D46E0B8C7FE}"/>
              </a:ext>
            </a:extLst>
          </p:cNvPr>
          <p:cNvGrpSpPr/>
          <p:nvPr/>
        </p:nvGrpSpPr>
        <p:grpSpPr>
          <a:xfrm>
            <a:off x="458928" y="186103"/>
            <a:ext cx="17547378" cy="1502911"/>
            <a:chOff x="-9098422" y="-313293"/>
            <a:chExt cx="22939857" cy="196476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AB86656-D071-4408-4F8B-2A20F2DED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098422" y="-84470"/>
              <a:ext cx="1981596" cy="1735946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911DD89-CF8A-732A-D9E1-758DC2E1D353}"/>
                </a:ext>
              </a:extLst>
            </p:cNvPr>
            <p:cNvGrpSpPr/>
            <p:nvPr/>
          </p:nvGrpSpPr>
          <p:grpSpPr>
            <a:xfrm>
              <a:off x="10623484" y="-313293"/>
              <a:ext cx="3217951" cy="1278764"/>
              <a:chOff x="14211060" y="-496693"/>
              <a:chExt cx="4380855" cy="1740885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B20A5223-5475-5479-65A2-F0FBF21A8D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32370" y="-496693"/>
                <a:ext cx="995392" cy="97832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EA3B8A51-0249-1FD1-122C-B188AAFA4B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949" b="34721"/>
              <a:stretch/>
            </p:blipFill>
            <p:spPr>
              <a:xfrm>
                <a:off x="14211060" y="-233390"/>
                <a:ext cx="4380855" cy="1477582"/>
              </a:xfrm>
              <a:prstGeom prst="rect">
                <a:avLst/>
              </a:prstGeom>
            </p:spPr>
          </p:pic>
        </p:grpSp>
      </p:grpSp>
      <p:sp>
        <p:nvSpPr>
          <p:cNvPr id="27" name="Freeform 6">
            <a:extLst>
              <a:ext uri="{FF2B5EF4-FFF2-40B4-BE49-F238E27FC236}">
                <a16:creationId xmlns:a16="http://schemas.microsoft.com/office/drawing/2014/main" id="{D6B8B469-2D75-8B7C-696F-626C26ECE64C}"/>
              </a:ext>
            </a:extLst>
          </p:cNvPr>
          <p:cNvSpPr/>
          <p:nvPr/>
        </p:nvSpPr>
        <p:spPr>
          <a:xfrm>
            <a:off x="13686304" y="2324100"/>
            <a:ext cx="4099832" cy="9396312"/>
          </a:xfrm>
          <a:custGeom>
            <a:avLst/>
            <a:gdLst/>
            <a:ahLst/>
            <a:cxnLst/>
            <a:rect l="l" t="t" r="r" b="b"/>
            <a:pathLst>
              <a:path w="5498560" h="12602029">
                <a:moveTo>
                  <a:pt x="0" y="0"/>
                </a:moveTo>
                <a:lnTo>
                  <a:pt x="5498560" y="0"/>
                </a:lnTo>
                <a:lnTo>
                  <a:pt x="5498560" y="12602029"/>
                </a:lnTo>
                <a:lnTo>
                  <a:pt x="0" y="126020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Callout: Quad Arrow 2">
            <a:extLst>
              <a:ext uri="{FF2B5EF4-FFF2-40B4-BE49-F238E27FC236}">
                <a16:creationId xmlns:a16="http://schemas.microsoft.com/office/drawing/2014/main" id="{2C3A546F-B93E-C485-B1AD-7DD136548EB6}"/>
              </a:ext>
            </a:extLst>
          </p:cNvPr>
          <p:cNvSpPr/>
          <p:nvPr/>
        </p:nvSpPr>
        <p:spPr>
          <a:xfrm>
            <a:off x="6490436" y="1378117"/>
            <a:ext cx="2755348" cy="2317583"/>
          </a:xfrm>
          <a:prstGeom prst="quadArrowCallout">
            <a:avLst>
              <a:gd name="adj1" fmla="val 22750"/>
              <a:gd name="adj2" fmla="val 18515"/>
              <a:gd name="adj3" fmla="val 18515"/>
              <a:gd name="adj4" fmla="val 52633"/>
            </a:avLst>
          </a:prstGeom>
          <a:solidFill>
            <a:srgbClr val="D3DE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FCD2E5-AFC9-45BC-6ADC-2275B48E8D4B}"/>
              </a:ext>
            </a:extLst>
          </p:cNvPr>
          <p:cNvSpPr txBox="1"/>
          <p:nvPr/>
        </p:nvSpPr>
        <p:spPr>
          <a:xfrm>
            <a:off x="2951732" y="6735828"/>
            <a:ext cx="9615061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9770"/>
              </a:lnSpc>
              <a:spcBef>
                <a:spcPct val="0"/>
              </a:spcBef>
              <a:defRPr sz="11500" b="1">
                <a:ln>
                  <a:solidFill>
                    <a:schemeClr val="bg1"/>
                  </a:solidFill>
                </a:ln>
                <a:solidFill>
                  <a:srgbClr val="05066D"/>
                </a:solidFill>
                <a:latin typeface="Cocomat Pro Heavy"/>
                <a:ea typeface="Cocomat Pro Heavy"/>
                <a:cs typeface="Cocomat Pro Heavy"/>
              </a:defRPr>
            </a:lvl1pPr>
          </a:lstStyle>
          <a:p>
            <a:r>
              <a:rPr lang="en-US" sz="8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 Stress </a:t>
            </a:r>
          </a:p>
        </p:txBody>
      </p:sp>
    </p:spTree>
    <p:extLst>
      <p:ext uri="{BB962C8B-B14F-4D97-AF65-F5344CB8AC3E}">
        <p14:creationId xmlns:p14="http://schemas.microsoft.com/office/powerpoint/2010/main" val="269909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99AB83-9C94-6FE4-9908-C164C18C18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59" t="15882" r="81758" b="51389"/>
          <a:stretch/>
        </p:blipFill>
        <p:spPr>
          <a:xfrm>
            <a:off x="1518285" y="495300"/>
            <a:ext cx="1417320" cy="8590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80B621-5EF7-4A5B-1C04-69B7934FD705}"/>
              </a:ext>
            </a:extLst>
          </p:cNvPr>
          <p:cNvSpPr txBox="1"/>
          <p:nvPr/>
        </p:nvSpPr>
        <p:spPr>
          <a:xfrm>
            <a:off x="4724400" y="2705100"/>
            <a:ext cx="7315200" cy="1338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toothache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8205B7-4624-D8B4-AAF8-5C49D597BAC2}"/>
              </a:ext>
            </a:extLst>
          </p:cNvPr>
          <p:cNvSpPr txBox="1"/>
          <p:nvPr/>
        </p:nvSpPr>
        <p:spPr>
          <a:xfrm>
            <a:off x="4724400" y="4800600"/>
            <a:ext cx="7315200" cy="1338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stomachache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597997-4A1F-C64E-D25A-C3E3F3484B57}"/>
              </a:ext>
            </a:extLst>
          </p:cNvPr>
          <p:cNvSpPr txBox="1"/>
          <p:nvPr/>
        </p:nvSpPr>
        <p:spPr>
          <a:xfrm>
            <a:off x="4724400" y="6896100"/>
            <a:ext cx="7315200" cy="1338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earache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26B09A-AF6E-6280-14CD-92D22AF8CB06}"/>
              </a:ext>
            </a:extLst>
          </p:cNvPr>
          <p:cNvSpPr txBox="1"/>
          <p:nvPr/>
        </p:nvSpPr>
        <p:spPr>
          <a:xfrm>
            <a:off x="3048000" y="434034"/>
            <a:ext cx="10979804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Listen and repeat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6D33AD47-D102-2DE8-8C34-3F42E7213DA4}"/>
              </a:ext>
            </a:extLst>
          </p:cNvPr>
          <p:cNvSpPr/>
          <p:nvPr/>
        </p:nvSpPr>
        <p:spPr>
          <a:xfrm>
            <a:off x="4724400" y="2587765"/>
            <a:ext cx="9829800" cy="169912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8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tooth</a:t>
            </a:r>
            <a:r>
              <a:rPr lang="en-US" sz="8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ache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3088140A-0A47-D902-019A-0FC79426A761}"/>
              </a:ext>
            </a:extLst>
          </p:cNvPr>
          <p:cNvSpPr/>
          <p:nvPr/>
        </p:nvSpPr>
        <p:spPr>
          <a:xfrm>
            <a:off x="4724400" y="4551046"/>
            <a:ext cx="9829800" cy="183793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8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</a:t>
            </a:r>
            <a:r>
              <a:rPr lang="en-US" sz="8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machache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3FA8FA2-16A6-786A-B3C1-D5FCF5D6E5AB}"/>
              </a:ext>
            </a:extLst>
          </p:cNvPr>
          <p:cNvSpPr/>
          <p:nvPr/>
        </p:nvSpPr>
        <p:spPr>
          <a:xfrm>
            <a:off x="4724400" y="6653135"/>
            <a:ext cx="9829800" cy="183793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8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</a:t>
            </a:r>
            <a:r>
              <a:rPr lang="en-US" sz="8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E68F9D1-52AF-897F-C61D-7DF7EA2645EE}"/>
              </a:ext>
            </a:extLst>
          </p:cNvPr>
          <p:cNvSpPr/>
          <p:nvPr/>
        </p:nvSpPr>
        <p:spPr>
          <a:xfrm>
            <a:off x="5486400" y="2538464"/>
            <a:ext cx="540518" cy="54051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C1376D0-AB11-A75E-1ABD-0767D3BE9F38}"/>
              </a:ext>
            </a:extLst>
          </p:cNvPr>
          <p:cNvSpPr/>
          <p:nvPr/>
        </p:nvSpPr>
        <p:spPr>
          <a:xfrm>
            <a:off x="7299960" y="2850382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32B403C-5F04-A19F-D676-6AAB6E3A8D3F}"/>
              </a:ext>
            </a:extLst>
          </p:cNvPr>
          <p:cNvSpPr/>
          <p:nvPr/>
        </p:nvSpPr>
        <p:spPr>
          <a:xfrm>
            <a:off x="5257298" y="4552648"/>
            <a:ext cx="540518" cy="54051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63BAA8F-5E10-0F1D-386C-35DD5D9F7328}"/>
              </a:ext>
            </a:extLst>
          </p:cNvPr>
          <p:cNvSpPr/>
          <p:nvPr/>
        </p:nvSpPr>
        <p:spPr>
          <a:xfrm>
            <a:off x="7216140" y="4864566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14809E6-4023-868E-DDF2-59C416E0A508}"/>
              </a:ext>
            </a:extLst>
          </p:cNvPr>
          <p:cNvSpPr/>
          <p:nvPr/>
        </p:nvSpPr>
        <p:spPr>
          <a:xfrm>
            <a:off x="8810728" y="4864566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D1C015F-84FF-B719-B93A-EF80278DE698}"/>
              </a:ext>
            </a:extLst>
          </p:cNvPr>
          <p:cNvSpPr/>
          <p:nvPr/>
        </p:nvSpPr>
        <p:spPr>
          <a:xfrm>
            <a:off x="5172474" y="6624828"/>
            <a:ext cx="540518" cy="54051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E83C1DD-2DD2-9C15-3271-8E2FFB2190B1}"/>
              </a:ext>
            </a:extLst>
          </p:cNvPr>
          <p:cNvSpPr/>
          <p:nvPr/>
        </p:nvSpPr>
        <p:spPr>
          <a:xfrm>
            <a:off x="6477000" y="6936746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D2 TRACK 29">
            <a:hlinkClick r:id="" action="ppaction://media"/>
            <a:extLst>
              <a:ext uri="{FF2B5EF4-FFF2-40B4-BE49-F238E27FC236}">
                <a16:creationId xmlns:a16="http://schemas.microsoft.com/office/drawing/2014/main" id="{AF29649D-9792-392B-8532-1977FB0DB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000" y="467611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5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D6494E5-F09F-A808-130C-58B1A487EA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6050" y="5905500"/>
            <a:ext cx="4169087" cy="29774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C15B9F-08CD-00F2-8119-420AB8D47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49100" y="5943601"/>
            <a:ext cx="4169087" cy="29774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C0271D-9B90-647C-2779-31E5BAD819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0" y="5905500"/>
            <a:ext cx="4169087" cy="29774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6DAEAE-4D6A-C2CE-1AF8-A7E6618698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6512" y="1378933"/>
            <a:ext cx="4169087" cy="29774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09C1A93-B2F2-7AAB-511B-2014F634D8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6456" y="1409413"/>
            <a:ext cx="4169087" cy="2977428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B312F7E-959D-F7C0-87BF-C564B4645806}"/>
              </a:ext>
            </a:extLst>
          </p:cNvPr>
          <p:cNvSpPr/>
          <p:nvPr/>
        </p:nvSpPr>
        <p:spPr>
          <a:xfrm>
            <a:off x="9726456" y="4404738"/>
            <a:ext cx="4177534" cy="81496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kenpox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C1C89AA-305F-9CE8-7C33-200BCF0A6465}"/>
              </a:ext>
            </a:extLst>
          </p:cNvPr>
          <p:cNvSpPr/>
          <p:nvPr/>
        </p:nvSpPr>
        <p:spPr>
          <a:xfrm>
            <a:off x="3726512" y="4404738"/>
            <a:ext cx="4169088" cy="81496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tooth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ache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D6F90E5C-8500-D996-A658-5E8F258063C1}"/>
              </a:ext>
            </a:extLst>
          </p:cNvPr>
          <p:cNvSpPr/>
          <p:nvPr/>
        </p:nvSpPr>
        <p:spPr>
          <a:xfrm>
            <a:off x="681293" y="8852256"/>
            <a:ext cx="5092500" cy="88153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machache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F1C7D3B-F0F7-B7C8-7183-A394FAA3B48E}"/>
              </a:ext>
            </a:extLst>
          </p:cNvPr>
          <p:cNvSpPr/>
          <p:nvPr/>
        </p:nvSpPr>
        <p:spPr>
          <a:xfrm>
            <a:off x="12940653" y="8852256"/>
            <a:ext cx="4177534" cy="88153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ache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6AA4E85B-58F5-817D-EC8D-AE08AEBE9CED}"/>
              </a:ext>
            </a:extLst>
          </p:cNvPr>
          <p:cNvSpPr/>
          <p:nvPr/>
        </p:nvSpPr>
        <p:spPr>
          <a:xfrm>
            <a:off x="7046050" y="8852256"/>
            <a:ext cx="4169087" cy="88153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0A9230-CED2-B38F-40D7-DD3BB94F66AA}"/>
              </a:ext>
            </a:extLst>
          </p:cNvPr>
          <p:cNvSpPr txBox="1"/>
          <p:nvPr/>
        </p:nvSpPr>
        <p:spPr>
          <a:xfrm>
            <a:off x="1444298" y="454456"/>
            <a:ext cx="10979804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Look and say aloud.</a:t>
            </a:r>
          </a:p>
        </p:txBody>
      </p:sp>
    </p:spTree>
    <p:extLst>
      <p:ext uri="{BB962C8B-B14F-4D97-AF65-F5344CB8AC3E}">
        <p14:creationId xmlns:p14="http://schemas.microsoft.com/office/powerpoint/2010/main" val="338966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31489-343C-D1DC-7762-71A95B7657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" t="3467" r="72286" b="71846"/>
          <a:stretch/>
        </p:blipFill>
        <p:spPr>
          <a:xfrm>
            <a:off x="1447801" y="495300"/>
            <a:ext cx="228600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149530-25FA-F532-87ED-179B7B508BB0}"/>
              </a:ext>
            </a:extLst>
          </p:cNvPr>
          <p:cNvSpPr txBox="1"/>
          <p:nvPr/>
        </p:nvSpPr>
        <p:spPr>
          <a:xfrm>
            <a:off x="4613032" y="1178169"/>
            <a:ext cx="6816968" cy="8586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wrong?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toothache.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 no. I'm sorry.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wrong?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stomachache.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 no. I'm sorry.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wrong?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an earache.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 no. I'm sorry.</a:t>
            </a:r>
          </a:p>
        </p:txBody>
      </p:sp>
      <p:pic>
        <p:nvPicPr>
          <p:cNvPr id="8" name="CD2 TRACK 30">
            <a:hlinkClick r:id="" action="ppaction://media"/>
            <a:extLst>
              <a:ext uri="{FF2B5EF4-FFF2-40B4-BE49-F238E27FC236}">
                <a16:creationId xmlns:a16="http://schemas.microsoft.com/office/drawing/2014/main" id="{DF8FBACF-D02B-4F41-CA19-85DD86DB1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87600" y="84963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8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’s wrong">
            <a:hlinkClick r:id="" action="ppaction://media"/>
            <a:extLst>
              <a:ext uri="{FF2B5EF4-FFF2-40B4-BE49-F238E27FC236}">
                <a16:creationId xmlns:a16="http://schemas.microsoft.com/office/drawing/2014/main" id="{DAF26315-6A8A-8E92-12DA-5D991AB17F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31489-343C-D1DC-7762-71A95B7657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4" t="3467" r="13711" b="71846"/>
          <a:stretch/>
        </p:blipFill>
        <p:spPr>
          <a:xfrm>
            <a:off x="-2" y="1"/>
            <a:ext cx="5620578" cy="5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6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DD18A-510E-0F18-71E3-8DD7F57FF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ADF7E33-508E-611F-6E33-C395FCB6DBD9}"/>
              </a:ext>
            </a:extLst>
          </p:cNvPr>
          <p:cNvSpPr/>
          <p:nvPr/>
        </p:nvSpPr>
        <p:spPr>
          <a:xfrm>
            <a:off x="0" y="0"/>
            <a:ext cx="18288000" cy="10477500"/>
          </a:xfrm>
          <a:prstGeom prst="rect">
            <a:avLst/>
          </a:prstGeom>
          <a:solidFill>
            <a:srgbClr val="B0C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5846829F-5010-53D5-41E8-FA79962F5D8B}"/>
              </a:ext>
            </a:extLst>
          </p:cNvPr>
          <p:cNvSpPr/>
          <p:nvPr/>
        </p:nvSpPr>
        <p:spPr>
          <a:xfrm rot="1704061" flipH="1" flipV="1">
            <a:off x="13824431" y="5385399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2"/>
                </a:moveTo>
                <a:lnTo>
                  <a:pt x="0" y="7541572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2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95E6199F-4541-2B85-9B41-239E1606A481}"/>
              </a:ext>
            </a:extLst>
          </p:cNvPr>
          <p:cNvSpPr/>
          <p:nvPr/>
        </p:nvSpPr>
        <p:spPr>
          <a:xfrm rot="1704061" flipH="1" flipV="1">
            <a:off x="11603194" y="525483"/>
            <a:ext cx="8220239" cy="12420690"/>
          </a:xfrm>
          <a:custGeom>
            <a:avLst/>
            <a:gdLst/>
            <a:ahLst/>
            <a:cxnLst/>
            <a:rect l="l" t="t" r="r" b="b"/>
            <a:pathLst>
              <a:path w="8220239" h="12420690">
                <a:moveTo>
                  <a:pt x="8220239" y="12420690"/>
                </a:moveTo>
                <a:lnTo>
                  <a:pt x="0" y="12420690"/>
                </a:lnTo>
                <a:lnTo>
                  <a:pt x="0" y="0"/>
                </a:lnTo>
                <a:lnTo>
                  <a:pt x="8220239" y="0"/>
                </a:lnTo>
                <a:lnTo>
                  <a:pt x="8220239" y="1242069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MsPham 0936082789">
            <a:extLst>
              <a:ext uri="{FF2B5EF4-FFF2-40B4-BE49-F238E27FC236}">
                <a16:creationId xmlns:a16="http://schemas.microsoft.com/office/drawing/2014/main" id="{22F31CE2-E670-F3EF-539E-7583EC1D4206}"/>
              </a:ext>
            </a:extLst>
          </p:cNvPr>
          <p:cNvSpPr txBox="1"/>
          <p:nvPr/>
        </p:nvSpPr>
        <p:spPr>
          <a:xfrm>
            <a:off x="193130" y="4968597"/>
            <a:ext cx="14132470" cy="1790091"/>
          </a:xfrm>
          <a:prstGeom prst="hexagon">
            <a:avLst>
              <a:gd name="adj" fmla="val 0"/>
              <a:gd name="vf" fmla="val 115470"/>
            </a:avLst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9770"/>
              </a:lnSpc>
              <a:spcBef>
                <a:spcPct val="0"/>
              </a:spcBef>
              <a:defRPr sz="6978" b="1">
                <a:solidFill>
                  <a:srgbClr val="05066D"/>
                </a:solidFill>
                <a:latin typeface="Cocomat Pro Heavy"/>
                <a:ea typeface="Cocomat Pro Heavy"/>
                <a:cs typeface="Cocomat Pro Heavy"/>
              </a:defRPr>
            </a:lvl1pPr>
          </a:lstStyle>
          <a:p>
            <a:pPr algn="ctr"/>
            <a:r>
              <a:rPr lang="en-US" sz="16600" dirty="0">
                <a:ln>
                  <a:solidFill>
                    <a:schemeClr val="bg1"/>
                  </a:solidFill>
                </a:ln>
              </a:rPr>
              <a:t>Listening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BE9FA3A-FA13-99E1-2CE4-726A236E96FB}"/>
              </a:ext>
            </a:extLst>
          </p:cNvPr>
          <p:cNvGrpSpPr/>
          <p:nvPr/>
        </p:nvGrpSpPr>
        <p:grpSpPr>
          <a:xfrm>
            <a:off x="458928" y="186103"/>
            <a:ext cx="17547378" cy="1502911"/>
            <a:chOff x="-9098422" y="-313293"/>
            <a:chExt cx="22939857" cy="196476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E4C1033-857E-4F5B-3DEB-769AF4AD6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098422" y="-84470"/>
              <a:ext cx="1981596" cy="1735946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7C38302-6E43-9D53-A543-478DE1CF950B}"/>
                </a:ext>
              </a:extLst>
            </p:cNvPr>
            <p:cNvGrpSpPr/>
            <p:nvPr/>
          </p:nvGrpSpPr>
          <p:grpSpPr>
            <a:xfrm>
              <a:off x="10623484" y="-313293"/>
              <a:ext cx="3217951" cy="1278764"/>
              <a:chOff x="14211060" y="-496693"/>
              <a:chExt cx="4380855" cy="1740885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B7201AC-8C89-8E04-87A7-114008FA47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32370" y="-496693"/>
                <a:ext cx="995392" cy="97832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14C28BB-70B4-3DEF-8BA3-84C93FFEAB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949" b="34721"/>
              <a:stretch/>
            </p:blipFill>
            <p:spPr>
              <a:xfrm>
                <a:off x="14211060" y="-233390"/>
                <a:ext cx="4380855" cy="1477582"/>
              </a:xfrm>
              <a:prstGeom prst="rect">
                <a:avLst/>
              </a:prstGeom>
            </p:spPr>
          </p:pic>
        </p:grpSp>
      </p:grpSp>
      <p:sp>
        <p:nvSpPr>
          <p:cNvPr id="27" name="Freeform 6">
            <a:extLst>
              <a:ext uri="{FF2B5EF4-FFF2-40B4-BE49-F238E27FC236}">
                <a16:creationId xmlns:a16="http://schemas.microsoft.com/office/drawing/2014/main" id="{8996B2D2-740F-069B-1491-120A426CFDD7}"/>
              </a:ext>
            </a:extLst>
          </p:cNvPr>
          <p:cNvSpPr/>
          <p:nvPr/>
        </p:nvSpPr>
        <p:spPr>
          <a:xfrm>
            <a:off x="13686304" y="2324100"/>
            <a:ext cx="4099832" cy="9396312"/>
          </a:xfrm>
          <a:custGeom>
            <a:avLst/>
            <a:gdLst/>
            <a:ahLst/>
            <a:cxnLst/>
            <a:rect l="l" t="t" r="r" b="b"/>
            <a:pathLst>
              <a:path w="5498560" h="12602029">
                <a:moveTo>
                  <a:pt x="0" y="0"/>
                </a:moveTo>
                <a:lnTo>
                  <a:pt x="5498560" y="0"/>
                </a:lnTo>
                <a:lnTo>
                  <a:pt x="5498560" y="12602029"/>
                </a:lnTo>
                <a:lnTo>
                  <a:pt x="0" y="126020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Callout: Quad Arrow 2">
            <a:extLst>
              <a:ext uri="{FF2B5EF4-FFF2-40B4-BE49-F238E27FC236}">
                <a16:creationId xmlns:a16="http://schemas.microsoft.com/office/drawing/2014/main" id="{25F17B8C-0E40-2C43-14D9-8170AA7A0539}"/>
              </a:ext>
            </a:extLst>
          </p:cNvPr>
          <p:cNvSpPr/>
          <p:nvPr/>
        </p:nvSpPr>
        <p:spPr>
          <a:xfrm>
            <a:off x="6490436" y="1378117"/>
            <a:ext cx="2755348" cy="2317583"/>
          </a:xfrm>
          <a:prstGeom prst="quadArrowCallout">
            <a:avLst>
              <a:gd name="adj1" fmla="val 22750"/>
              <a:gd name="adj2" fmla="val 18515"/>
              <a:gd name="adj3" fmla="val 18515"/>
              <a:gd name="adj4" fmla="val 52633"/>
            </a:avLst>
          </a:prstGeom>
          <a:solidFill>
            <a:srgbClr val="D3DE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61706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20075" y="615821"/>
            <a:ext cx="4772609" cy="99371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Arial" panose="020B0604020202020204" pitchFamily="34" charset="0"/>
              </a:rPr>
              <a:t>Objectives</a:t>
            </a:r>
            <a:endParaRPr lang="en-US" sz="2700" dirty="0"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1866900"/>
            <a:ext cx="16249254" cy="7617470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algn="just"/>
            <a:r>
              <a:rPr lang="en-US" sz="5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By the end of this lesson, students will be able to practice the intonation, the target language and the conversations</a:t>
            </a:r>
            <a:r>
              <a:rPr lang="en-VN" sz="5400" dirty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  <a:endParaRPr lang="en-US" sz="54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/>
            <a:endParaRPr lang="en-US" sz="8100" baseline="-250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342900"/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Pronunciation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</a:rPr>
              <a:t>: Word Stress</a:t>
            </a:r>
          </a:p>
          <a:p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 Structure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</a:rPr>
              <a:t>: 	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What’s wrong?</a:t>
            </a:r>
            <a:r>
              <a:rPr lang="vi-VN" sz="54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endParaRPr lang="en-US" sz="54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r>
              <a:rPr lang="en-US" sz="5400" dirty="0">
                <a:solidFill>
                  <a:srgbClr val="002060"/>
                </a:solidFill>
                <a:ea typeface="Times New Roman" panose="02020603050405020304" pitchFamily="18" charset="0"/>
              </a:rPr>
              <a:t>						</a:t>
            </a:r>
            <a:r>
              <a:rPr lang="vi-VN" sz="5400" dirty="0">
                <a:solidFill>
                  <a:srgbClr val="002060"/>
                </a:solidFill>
                <a:ea typeface="Times New Roman" panose="02020603050405020304" pitchFamily="18" charset="0"/>
              </a:rPr>
              <a:t>- 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 have a toothache.</a:t>
            </a:r>
            <a:endParaRPr lang="en-VN" sz="54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/>
            <a:r>
              <a:rPr lang="vi-VN" sz="5400" dirty="0">
                <a:solidFill>
                  <a:srgbClr val="002060"/>
                </a:solidFill>
                <a:ea typeface="Times New Roman" panose="02020603050405020304" pitchFamily="18" charset="0"/>
              </a:rPr>
              <a:t>		</a:t>
            </a:r>
            <a:r>
              <a:rPr lang="en-US" sz="5400" dirty="0">
                <a:solidFill>
                  <a:srgbClr val="002060"/>
                </a:solidFill>
                <a:ea typeface="Times New Roman" panose="02020603050405020304" pitchFamily="18" charset="0"/>
              </a:rPr>
              <a:t>			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What’s wrong?</a:t>
            </a:r>
            <a:r>
              <a:rPr lang="vi-VN" sz="54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endParaRPr lang="en-US" sz="54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342900"/>
            <a:r>
              <a:rPr lang="en-US" sz="5400" dirty="0">
                <a:solidFill>
                  <a:srgbClr val="002060"/>
                </a:solidFill>
                <a:ea typeface="Times New Roman" panose="02020603050405020304" pitchFamily="18" charset="0"/>
              </a:rPr>
              <a:t>						</a:t>
            </a:r>
            <a:r>
              <a:rPr lang="vi-VN" sz="5400" dirty="0">
                <a:solidFill>
                  <a:srgbClr val="002060"/>
                </a:solidFill>
                <a:ea typeface="Times New Roman" panose="02020603050405020304" pitchFamily="18" charset="0"/>
              </a:rPr>
              <a:t>- 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He has chickenpox.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83E6B0-64F8-DD1A-4629-9FEC1A506F70}"/>
              </a:ext>
            </a:extLst>
          </p:cNvPr>
          <p:cNvSpPr/>
          <p:nvPr/>
        </p:nvSpPr>
        <p:spPr>
          <a:xfrm>
            <a:off x="1828800" y="509681"/>
            <a:ext cx="6145481" cy="1084364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>
                <a:solidFill>
                  <a:srgbClr val="002060"/>
                </a:solidFill>
                <a:latin typeface="Arial" panose="020B0604020202020204" pitchFamily="34" charset="0"/>
              </a:rPr>
              <a:t>Who 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are they</a:t>
            </a:r>
            <a:endParaRPr lang="en-VN" sz="54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E79EC8-F91F-068A-2FE6-CC741543B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308" y="1586425"/>
            <a:ext cx="7192136" cy="8207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F40A36-A85A-9CA9-1A5B-AF26852BC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667" y="1015701"/>
            <a:ext cx="6739637" cy="8255598"/>
          </a:xfrm>
          <a:prstGeom prst="rect">
            <a:avLst/>
          </a:prstGeom>
        </p:spPr>
      </p:pic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0656646D-C8B4-E022-701F-47B14C62D952}"/>
              </a:ext>
            </a:extLst>
          </p:cNvPr>
          <p:cNvSpPr/>
          <p:nvPr/>
        </p:nvSpPr>
        <p:spPr>
          <a:xfrm>
            <a:off x="6858000" y="5026026"/>
            <a:ext cx="1480884" cy="6680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</a:rPr>
              <a:t>Sue</a:t>
            </a:r>
            <a:endParaRPr lang="en-VN" sz="36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8B9C6F27-E233-C087-67E8-BBA5C02ACF2F}"/>
              </a:ext>
            </a:extLst>
          </p:cNvPr>
          <p:cNvSpPr/>
          <p:nvPr/>
        </p:nvSpPr>
        <p:spPr>
          <a:xfrm>
            <a:off x="6543329" y="9019553"/>
            <a:ext cx="1631178" cy="6680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</a:rPr>
              <a:t>Tom</a:t>
            </a:r>
            <a:endParaRPr lang="en-VN" sz="36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38D771E5-1160-4A46-354F-92187198381D}"/>
              </a:ext>
            </a:extLst>
          </p:cNvPr>
          <p:cNvSpPr/>
          <p:nvPr/>
        </p:nvSpPr>
        <p:spPr>
          <a:xfrm>
            <a:off x="14320520" y="4000500"/>
            <a:ext cx="1700625" cy="6680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</a:rPr>
              <a:t>Lucy</a:t>
            </a:r>
            <a:endParaRPr lang="en-VN" sz="36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A66FCC26-CA39-4703-E609-03965A3DD4CF}"/>
              </a:ext>
            </a:extLst>
          </p:cNvPr>
          <p:cNvSpPr/>
          <p:nvPr/>
        </p:nvSpPr>
        <p:spPr>
          <a:xfrm>
            <a:off x="13765945" y="8570237"/>
            <a:ext cx="1480884" cy="6680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</a:rPr>
              <a:t>Ben</a:t>
            </a:r>
            <a:endParaRPr lang="en-VN" sz="36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9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2E460A-D371-D618-B0C2-82AB78A7FF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12" t="19598" r="78965" b="9625"/>
          <a:stretch>
            <a:fillRect/>
          </a:stretch>
        </p:blipFill>
        <p:spPr>
          <a:xfrm>
            <a:off x="1413436" y="619407"/>
            <a:ext cx="1524000" cy="897043"/>
          </a:xfrm>
          <a:custGeom>
            <a:avLst/>
            <a:gdLst>
              <a:gd name="connsiteX0" fmla="*/ 0 w 1524000"/>
              <a:gd name="connsiteY0" fmla="*/ 0 h 897043"/>
              <a:gd name="connsiteX1" fmla="*/ 1524000 w 1524000"/>
              <a:gd name="connsiteY1" fmla="*/ 0 h 897043"/>
              <a:gd name="connsiteX2" fmla="*/ 1524000 w 1524000"/>
              <a:gd name="connsiteY2" fmla="*/ 897043 h 897043"/>
              <a:gd name="connsiteX3" fmla="*/ 0 w 1524000"/>
              <a:gd name="connsiteY3" fmla="*/ 897043 h 897043"/>
              <a:gd name="connsiteX4" fmla="*/ 0 w 1524000"/>
              <a:gd name="connsiteY4" fmla="*/ 0 h 8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897043">
                <a:moveTo>
                  <a:pt x="0" y="0"/>
                </a:moveTo>
                <a:lnTo>
                  <a:pt x="1524000" y="0"/>
                </a:lnTo>
                <a:lnTo>
                  <a:pt x="1524000" y="897043"/>
                </a:lnTo>
                <a:lnTo>
                  <a:pt x="0" y="897043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3CE41F1-AA79-D37A-5C2E-BFC74626720F}"/>
              </a:ext>
            </a:extLst>
          </p:cNvPr>
          <p:cNvGrpSpPr/>
          <p:nvPr/>
        </p:nvGrpSpPr>
        <p:grpSpPr>
          <a:xfrm>
            <a:off x="2971800" y="579071"/>
            <a:ext cx="12762509" cy="783274"/>
            <a:chOff x="3124200" y="645424"/>
            <a:chExt cx="10865031" cy="6668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04C9BF-BF83-E38D-C4EB-D90AFC609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2948" r="5341" b="53948"/>
            <a:stretch>
              <a:fillRect/>
            </a:stretch>
          </p:blipFill>
          <p:spPr>
            <a:xfrm>
              <a:off x="3124200" y="645424"/>
              <a:ext cx="5715000" cy="583674"/>
            </a:xfrm>
            <a:custGeom>
              <a:avLst/>
              <a:gdLst>
                <a:gd name="connsiteX0" fmla="*/ 0 w 5715000"/>
                <a:gd name="connsiteY0" fmla="*/ 0 h 583674"/>
                <a:gd name="connsiteX1" fmla="*/ 5715000 w 5715000"/>
                <a:gd name="connsiteY1" fmla="*/ 0 h 583674"/>
                <a:gd name="connsiteX2" fmla="*/ 5715000 w 5715000"/>
                <a:gd name="connsiteY2" fmla="*/ 583674 h 583674"/>
                <a:gd name="connsiteX3" fmla="*/ 0 w 5715000"/>
                <a:gd name="connsiteY3" fmla="*/ 583674 h 583674"/>
                <a:gd name="connsiteX4" fmla="*/ 0 w 5715000"/>
                <a:gd name="connsiteY4" fmla="*/ 0 h 58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0" h="583674">
                  <a:moveTo>
                    <a:pt x="0" y="0"/>
                  </a:moveTo>
                  <a:lnTo>
                    <a:pt x="5715000" y="0"/>
                  </a:lnTo>
                  <a:lnTo>
                    <a:pt x="5715000" y="583674"/>
                  </a:lnTo>
                  <a:lnTo>
                    <a:pt x="0" y="58367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3F233F2-47F0-8596-80E4-BA68C1135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7168" t="51543" r="8209" b="2405"/>
            <a:stretch>
              <a:fillRect/>
            </a:stretch>
          </p:blipFill>
          <p:spPr>
            <a:xfrm>
              <a:off x="8839200" y="728570"/>
              <a:ext cx="5150031" cy="583674"/>
            </a:xfrm>
            <a:custGeom>
              <a:avLst/>
              <a:gdLst>
                <a:gd name="connsiteX0" fmla="*/ 0 w 5150031"/>
                <a:gd name="connsiteY0" fmla="*/ 0 h 583674"/>
                <a:gd name="connsiteX1" fmla="*/ 5150031 w 5150031"/>
                <a:gd name="connsiteY1" fmla="*/ 0 h 583674"/>
                <a:gd name="connsiteX2" fmla="*/ 5150031 w 5150031"/>
                <a:gd name="connsiteY2" fmla="*/ 583674 h 583674"/>
                <a:gd name="connsiteX3" fmla="*/ 0 w 5150031"/>
                <a:gd name="connsiteY3" fmla="*/ 583674 h 583674"/>
                <a:gd name="connsiteX4" fmla="*/ 0 w 5150031"/>
                <a:gd name="connsiteY4" fmla="*/ 0 h 58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50031" h="583674">
                  <a:moveTo>
                    <a:pt x="0" y="0"/>
                  </a:moveTo>
                  <a:lnTo>
                    <a:pt x="5150031" y="0"/>
                  </a:lnTo>
                  <a:lnTo>
                    <a:pt x="5150031" y="583674"/>
                  </a:lnTo>
                  <a:lnTo>
                    <a:pt x="0" y="583674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0D8DA71-91B6-747A-3A7D-973019FE42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7" t="-2473" r="-142" b="1017"/>
          <a:stretch/>
        </p:blipFill>
        <p:spPr>
          <a:xfrm>
            <a:off x="2362200" y="1413281"/>
            <a:ext cx="12649200" cy="879855"/>
          </a:xfrm>
          <a:prstGeom prst="rect">
            <a:avLst/>
          </a:prstGeom>
        </p:spPr>
      </p:pic>
      <p:pic>
        <p:nvPicPr>
          <p:cNvPr id="16" name="CD2 TRACK 31">
            <a:hlinkClick r:id="" action="ppaction://media"/>
            <a:extLst>
              <a:ext uri="{FF2B5EF4-FFF2-40B4-BE49-F238E27FC236}">
                <a16:creationId xmlns:a16="http://schemas.microsoft.com/office/drawing/2014/main" id="{14B4BE43-AE84-C19F-8E3B-A2FE90ED8E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9139.9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25749" y="595884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804B23-A5ED-4A7B-D2F2-B236C9F3A1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" y="2559792"/>
            <a:ext cx="6264246" cy="7151068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232A774-36BC-285A-9929-EE6E92161257}"/>
              </a:ext>
            </a:extLst>
          </p:cNvPr>
          <p:cNvSpPr txBox="1">
            <a:spLocks/>
          </p:cNvSpPr>
          <p:nvPr/>
        </p:nvSpPr>
        <p:spPr>
          <a:xfrm>
            <a:off x="8458200" y="2867333"/>
            <a:ext cx="8458200" cy="1385101"/>
          </a:xfrm>
          <a:prstGeom prst="roundRect">
            <a:avLst>
              <a:gd name="adj" fmla="val 4915"/>
            </a:avLst>
          </a:prstGeom>
          <a:noFill/>
          <a:ln w="19050"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algn="l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What’s wrong?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37DEDE26-A00F-CD17-C2EF-71AA66C70CB9}"/>
              </a:ext>
            </a:extLst>
          </p:cNvPr>
          <p:cNvSpPr txBox="1">
            <a:spLocks/>
          </p:cNvSpPr>
          <p:nvPr/>
        </p:nvSpPr>
        <p:spPr>
          <a:xfrm>
            <a:off x="8538546" y="4118617"/>
            <a:ext cx="8342088" cy="1062134"/>
          </a:xfrm>
          <a:prstGeom prst="roundRect">
            <a:avLst>
              <a:gd name="adj" fmla="val 4915"/>
            </a:avLst>
          </a:prstGeom>
          <a:noFill/>
          <a:ln w="19050"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algn="l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 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has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_____________.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730538C9-FFC2-0163-E74B-9A4236538FCD}"/>
              </a:ext>
            </a:extLst>
          </p:cNvPr>
          <p:cNvSpPr txBox="1">
            <a:spLocks/>
          </p:cNvSpPr>
          <p:nvPr/>
        </p:nvSpPr>
        <p:spPr>
          <a:xfrm>
            <a:off x="8458200" y="7774894"/>
            <a:ext cx="8342088" cy="1062134"/>
          </a:xfrm>
          <a:prstGeom prst="roundRect">
            <a:avLst>
              <a:gd name="adj" fmla="val 4915"/>
            </a:avLst>
          </a:prstGeom>
          <a:noFill/>
          <a:ln w="19050"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algn="l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He 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has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______________.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F2C44C0-4A4A-69A4-3EEA-D93C455B445F}"/>
              </a:ext>
            </a:extLst>
          </p:cNvPr>
          <p:cNvSpPr txBox="1">
            <a:spLocks/>
          </p:cNvSpPr>
          <p:nvPr/>
        </p:nvSpPr>
        <p:spPr>
          <a:xfrm>
            <a:off x="10820400" y="4104427"/>
            <a:ext cx="5462549" cy="1062134"/>
          </a:xfrm>
          <a:prstGeom prst="roundRect">
            <a:avLst>
              <a:gd name="adj" fmla="val 4915"/>
            </a:avLst>
          </a:prstGeom>
          <a:noFill/>
          <a:ln w="19050"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algn="l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stomachache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1EFCDB78-EBF3-9D6A-2AD5-CCA49BC6AE38}"/>
              </a:ext>
            </a:extLst>
          </p:cNvPr>
          <p:cNvSpPr txBox="1">
            <a:spLocks/>
          </p:cNvSpPr>
          <p:nvPr/>
        </p:nvSpPr>
        <p:spPr>
          <a:xfrm>
            <a:off x="11077576" y="7758014"/>
            <a:ext cx="5069634" cy="1062134"/>
          </a:xfrm>
          <a:prstGeom prst="roundRect">
            <a:avLst>
              <a:gd name="adj" fmla="val 4915"/>
            </a:avLst>
          </a:prstGeom>
          <a:noFill/>
          <a:ln w="19050"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algn="l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toothache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4B4F870-D12C-6659-85B4-36440720705C}"/>
              </a:ext>
            </a:extLst>
          </p:cNvPr>
          <p:cNvSpPr/>
          <p:nvPr/>
        </p:nvSpPr>
        <p:spPr>
          <a:xfrm>
            <a:off x="7536775" y="4041134"/>
            <a:ext cx="1005840" cy="1005840"/>
          </a:xfrm>
          <a:prstGeom prst="ellipse">
            <a:avLst/>
          </a:prstGeom>
          <a:solidFill>
            <a:srgbClr val="D3DE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3A2447A-3AA7-1FC8-5F60-0A5CC955AFBD}"/>
              </a:ext>
            </a:extLst>
          </p:cNvPr>
          <p:cNvSpPr/>
          <p:nvPr/>
        </p:nvSpPr>
        <p:spPr>
          <a:xfrm>
            <a:off x="7680960" y="7854417"/>
            <a:ext cx="1005840" cy="1005840"/>
          </a:xfrm>
          <a:prstGeom prst="ellipse">
            <a:avLst/>
          </a:prstGeom>
          <a:solidFill>
            <a:srgbClr val="D3DE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9336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99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2E460A-D371-D618-B0C2-82AB78A7FF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12" t="19598" r="78965" b="9625"/>
          <a:stretch>
            <a:fillRect/>
          </a:stretch>
        </p:blipFill>
        <p:spPr>
          <a:xfrm>
            <a:off x="1413436" y="619407"/>
            <a:ext cx="1524000" cy="897043"/>
          </a:xfrm>
          <a:custGeom>
            <a:avLst/>
            <a:gdLst>
              <a:gd name="connsiteX0" fmla="*/ 0 w 1524000"/>
              <a:gd name="connsiteY0" fmla="*/ 0 h 897043"/>
              <a:gd name="connsiteX1" fmla="*/ 1524000 w 1524000"/>
              <a:gd name="connsiteY1" fmla="*/ 0 h 897043"/>
              <a:gd name="connsiteX2" fmla="*/ 1524000 w 1524000"/>
              <a:gd name="connsiteY2" fmla="*/ 897043 h 897043"/>
              <a:gd name="connsiteX3" fmla="*/ 0 w 1524000"/>
              <a:gd name="connsiteY3" fmla="*/ 897043 h 897043"/>
              <a:gd name="connsiteX4" fmla="*/ 0 w 1524000"/>
              <a:gd name="connsiteY4" fmla="*/ 0 h 8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897043">
                <a:moveTo>
                  <a:pt x="0" y="0"/>
                </a:moveTo>
                <a:lnTo>
                  <a:pt x="1524000" y="0"/>
                </a:lnTo>
                <a:lnTo>
                  <a:pt x="1524000" y="897043"/>
                </a:lnTo>
                <a:lnTo>
                  <a:pt x="0" y="897043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3CE41F1-AA79-D37A-5C2E-BFC74626720F}"/>
              </a:ext>
            </a:extLst>
          </p:cNvPr>
          <p:cNvGrpSpPr/>
          <p:nvPr/>
        </p:nvGrpSpPr>
        <p:grpSpPr>
          <a:xfrm>
            <a:off x="2971800" y="579071"/>
            <a:ext cx="12762509" cy="783274"/>
            <a:chOff x="3124200" y="645424"/>
            <a:chExt cx="10865031" cy="6668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04C9BF-BF83-E38D-C4EB-D90AFC609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2948" r="5341" b="53948"/>
            <a:stretch>
              <a:fillRect/>
            </a:stretch>
          </p:blipFill>
          <p:spPr>
            <a:xfrm>
              <a:off x="3124200" y="645424"/>
              <a:ext cx="5715000" cy="583674"/>
            </a:xfrm>
            <a:custGeom>
              <a:avLst/>
              <a:gdLst>
                <a:gd name="connsiteX0" fmla="*/ 0 w 5715000"/>
                <a:gd name="connsiteY0" fmla="*/ 0 h 583674"/>
                <a:gd name="connsiteX1" fmla="*/ 5715000 w 5715000"/>
                <a:gd name="connsiteY1" fmla="*/ 0 h 583674"/>
                <a:gd name="connsiteX2" fmla="*/ 5715000 w 5715000"/>
                <a:gd name="connsiteY2" fmla="*/ 583674 h 583674"/>
                <a:gd name="connsiteX3" fmla="*/ 0 w 5715000"/>
                <a:gd name="connsiteY3" fmla="*/ 583674 h 583674"/>
                <a:gd name="connsiteX4" fmla="*/ 0 w 5715000"/>
                <a:gd name="connsiteY4" fmla="*/ 0 h 58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5000" h="583674">
                  <a:moveTo>
                    <a:pt x="0" y="0"/>
                  </a:moveTo>
                  <a:lnTo>
                    <a:pt x="5715000" y="0"/>
                  </a:lnTo>
                  <a:lnTo>
                    <a:pt x="5715000" y="583674"/>
                  </a:lnTo>
                  <a:lnTo>
                    <a:pt x="0" y="58367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3F233F2-47F0-8596-80E4-BA68C1135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7168" t="51543" r="8209" b="2405"/>
            <a:stretch>
              <a:fillRect/>
            </a:stretch>
          </p:blipFill>
          <p:spPr>
            <a:xfrm>
              <a:off x="8839200" y="728570"/>
              <a:ext cx="5150031" cy="583674"/>
            </a:xfrm>
            <a:custGeom>
              <a:avLst/>
              <a:gdLst>
                <a:gd name="connsiteX0" fmla="*/ 0 w 5150031"/>
                <a:gd name="connsiteY0" fmla="*/ 0 h 583674"/>
                <a:gd name="connsiteX1" fmla="*/ 5150031 w 5150031"/>
                <a:gd name="connsiteY1" fmla="*/ 0 h 583674"/>
                <a:gd name="connsiteX2" fmla="*/ 5150031 w 5150031"/>
                <a:gd name="connsiteY2" fmla="*/ 583674 h 583674"/>
                <a:gd name="connsiteX3" fmla="*/ 0 w 5150031"/>
                <a:gd name="connsiteY3" fmla="*/ 583674 h 583674"/>
                <a:gd name="connsiteX4" fmla="*/ 0 w 5150031"/>
                <a:gd name="connsiteY4" fmla="*/ 0 h 58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50031" h="583674">
                  <a:moveTo>
                    <a:pt x="0" y="0"/>
                  </a:moveTo>
                  <a:lnTo>
                    <a:pt x="5150031" y="0"/>
                  </a:lnTo>
                  <a:lnTo>
                    <a:pt x="5150031" y="583674"/>
                  </a:lnTo>
                  <a:lnTo>
                    <a:pt x="0" y="583674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0D8DA71-91B6-747A-3A7D-973019FE42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7" t="-2473" r="-142" b="1017"/>
          <a:stretch/>
        </p:blipFill>
        <p:spPr>
          <a:xfrm>
            <a:off x="2362200" y="1413281"/>
            <a:ext cx="12649200" cy="879855"/>
          </a:xfrm>
          <a:prstGeom prst="rect">
            <a:avLst/>
          </a:prstGeom>
        </p:spPr>
      </p:pic>
      <p:pic>
        <p:nvPicPr>
          <p:cNvPr id="16" name="CD2 TRACK 31">
            <a:hlinkClick r:id="" action="ppaction://media"/>
            <a:extLst>
              <a:ext uri="{FF2B5EF4-FFF2-40B4-BE49-F238E27FC236}">
                <a16:creationId xmlns:a16="http://schemas.microsoft.com/office/drawing/2014/main" id="{14B4BE43-AE84-C19F-8E3B-A2FE90ED8E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713"/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25749" y="595884"/>
            <a:ext cx="914400" cy="91440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232A774-36BC-285A-9929-EE6E92161257}"/>
              </a:ext>
            </a:extLst>
          </p:cNvPr>
          <p:cNvSpPr txBox="1">
            <a:spLocks/>
          </p:cNvSpPr>
          <p:nvPr/>
        </p:nvSpPr>
        <p:spPr>
          <a:xfrm>
            <a:off x="8458200" y="2867333"/>
            <a:ext cx="8458200" cy="1385101"/>
          </a:xfrm>
          <a:prstGeom prst="roundRect">
            <a:avLst>
              <a:gd name="adj" fmla="val 4915"/>
            </a:avLst>
          </a:prstGeom>
          <a:noFill/>
          <a:ln w="19050"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algn="l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What’s wrong?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37DEDE26-A00F-CD17-C2EF-71AA66C70CB9}"/>
              </a:ext>
            </a:extLst>
          </p:cNvPr>
          <p:cNvSpPr txBox="1">
            <a:spLocks/>
          </p:cNvSpPr>
          <p:nvPr/>
        </p:nvSpPr>
        <p:spPr>
          <a:xfrm>
            <a:off x="8538546" y="4118617"/>
            <a:ext cx="8342088" cy="1062134"/>
          </a:xfrm>
          <a:prstGeom prst="roundRect">
            <a:avLst>
              <a:gd name="adj" fmla="val 4915"/>
            </a:avLst>
          </a:prstGeom>
          <a:noFill/>
          <a:ln w="19050"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algn="l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 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has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_____________.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730538C9-FFC2-0163-E74B-9A4236538FCD}"/>
              </a:ext>
            </a:extLst>
          </p:cNvPr>
          <p:cNvSpPr txBox="1">
            <a:spLocks/>
          </p:cNvSpPr>
          <p:nvPr/>
        </p:nvSpPr>
        <p:spPr>
          <a:xfrm>
            <a:off x="8458200" y="7774894"/>
            <a:ext cx="8342088" cy="1062134"/>
          </a:xfrm>
          <a:prstGeom prst="roundRect">
            <a:avLst>
              <a:gd name="adj" fmla="val 4915"/>
            </a:avLst>
          </a:prstGeom>
          <a:noFill/>
          <a:ln w="19050"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algn="l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He 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has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______________.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F2C44C0-4A4A-69A4-3EEA-D93C455B445F}"/>
              </a:ext>
            </a:extLst>
          </p:cNvPr>
          <p:cNvSpPr txBox="1">
            <a:spLocks/>
          </p:cNvSpPr>
          <p:nvPr/>
        </p:nvSpPr>
        <p:spPr>
          <a:xfrm>
            <a:off x="11213315" y="4104427"/>
            <a:ext cx="5069634" cy="1062134"/>
          </a:xfrm>
          <a:prstGeom prst="roundRect">
            <a:avLst>
              <a:gd name="adj" fmla="val 4915"/>
            </a:avLst>
          </a:prstGeom>
          <a:noFill/>
          <a:ln w="19050"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algn="l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chickenpox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1EFCDB78-EBF3-9D6A-2AD5-CCA49BC6AE38}"/>
              </a:ext>
            </a:extLst>
          </p:cNvPr>
          <p:cNvSpPr txBox="1">
            <a:spLocks/>
          </p:cNvSpPr>
          <p:nvPr/>
        </p:nvSpPr>
        <p:spPr>
          <a:xfrm>
            <a:off x="11049000" y="7738966"/>
            <a:ext cx="5069634" cy="1062134"/>
          </a:xfrm>
          <a:prstGeom prst="roundRect">
            <a:avLst>
              <a:gd name="adj" fmla="val 4915"/>
            </a:avLst>
          </a:prstGeom>
          <a:noFill/>
          <a:ln w="19050"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algn="l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flu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E34190-EEF0-B004-2B5A-EF13943FA0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600" y="2516129"/>
            <a:ext cx="5836387" cy="715146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7237A5B-DABD-4DC8-9582-25E5F116CBE1}"/>
              </a:ext>
            </a:extLst>
          </p:cNvPr>
          <p:cNvSpPr/>
          <p:nvPr/>
        </p:nvSpPr>
        <p:spPr>
          <a:xfrm>
            <a:off x="7536775" y="4041134"/>
            <a:ext cx="1005840" cy="1005840"/>
          </a:xfrm>
          <a:prstGeom prst="ellipse">
            <a:avLst/>
          </a:prstGeom>
          <a:solidFill>
            <a:srgbClr val="D3DE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D6D0CFC-F211-3C1D-B65F-B8C5B099BAB0}"/>
              </a:ext>
            </a:extLst>
          </p:cNvPr>
          <p:cNvSpPr/>
          <p:nvPr/>
        </p:nvSpPr>
        <p:spPr>
          <a:xfrm>
            <a:off x="7680960" y="7854417"/>
            <a:ext cx="1005840" cy="1005840"/>
          </a:xfrm>
          <a:prstGeom prst="ellipse">
            <a:avLst/>
          </a:prstGeom>
          <a:solidFill>
            <a:srgbClr val="D3DE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622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3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585E21B-F974-6D70-718C-D2FEE15B2F2E}"/>
              </a:ext>
            </a:extLst>
          </p:cNvPr>
          <p:cNvGrpSpPr/>
          <p:nvPr/>
        </p:nvGrpSpPr>
        <p:grpSpPr>
          <a:xfrm>
            <a:off x="5257800" y="2476500"/>
            <a:ext cx="3099728" cy="7288441"/>
            <a:chOff x="4984252" y="2542485"/>
            <a:chExt cx="6363349" cy="149574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45A8BC-F625-12E1-C2D6-48F5BC555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4252" y="9705275"/>
              <a:ext cx="6363349" cy="779467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804B23-A5ED-4A7B-D2F2-B236C9F3A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7121" y="2542485"/>
              <a:ext cx="6193266" cy="706777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0D8DA71-91B6-747A-3A7D-973019FE42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7" t="-2473" r="-142" b="1017"/>
          <a:stretch/>
        </p:blipFill>
        <p:spPr>
          <a:xfrm>
            <a:off x="2362200" y="1413281"/>
            <a:ext cx="12649200" cy="87985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A9EC938-D6AE-6C85-A6CD-F42EB959BF03}"/>
              </a:ext>
            </a:extLst>
          </p:cNvPr>
          <p:cNvGrpSpPr/>
          <p:nvPr/>
        </p:nvGrpSpPr>
        <p:grpSpPr>
          <a:xfrm>
            <a:off x="8834379" y="2349963"/>
            <a:ext cx="4006829" cy="7506215"/>
            <a:chOff x="6103966" y="2448281"/>
            <a:chExt cx="4259233" cy="79790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79C736A-F459-23E3-CE22-BFBBFAA8F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3966" y="2448281"/>
              <a:ext cx="4259233" cy="358530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8F2C54-965C-077A-B50A-FBB2DFE1F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21551" y="6105152"/>
              <a:ext cx="4241648" cy="4322186"/>
            </a:xfrm>
            <a:prstGeom prst="rect">
              <a:avLst/>
            </a:prstGeom>
          </p:spPr>
        </p:pic>
      </p:grpSp>
      <p:pic>
        <p:nvPicPr>
          <p:cNvPr id="22" name="CD2 TRACK 32">
            <a:hlinkClick r:id="" action="ppaction://media"/>
            <a:extLst>
              <a:ext uri="{FF2B5EF4-FFF2-40B4-BE49-F238E27FC236}">
                <a16:creationId xmlns:a16="http://schemas.microsoft.com/office/drawing/2014/main" id="{998F8ACA-C8D2-7A43-BD98-C9D5E9D02B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7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0400" y="442054"/>
            <a:ext cx="914400" cy="914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1D70C1-009D-CCFD-11A9-522053A8975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2" r="24865"/>
          <a:stretch/>
        </p:blipFill>
        <p:spPr>
          <a:xfrm>
            <a:off x="1447800" y="495300"/>
            <a:ext cx="5267505" cy="68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593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6F8A17-CE41-769D-87E4-05FD8D94E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4191329"/>
            <a:ext cx="11893923" cy="55187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D6BAB1-CF9F-DA77-26F1-55E386D31C49}"/>
              </a:ext>
            </a:extLst>
          </p:cNvPr>
          <p:cNvSpPr txBox="1"/>
          <p:nvPr/>
        </p:nvSpPr>
        <p:spPr>
          <a:xfrm>
            <a:off x="10663316" y="10025666"/>
            <a:ext cx="72181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</a:rPr>
              <a:t>a stomachache.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9C138-E87D-5132-1CE9-E42E709E10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2" r="24865"/>
          <a:stretch/>
        </p:blipFill>
        <p:spPr>
          <a:xfrm>
            <a:off x="1447800" y="495300"/>
            <a:ext cx="5267505" cy="681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E2A81C-963A-881F-43B9-9F0327FE14E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6718"/>
          <a:stretch>
            <a:fillRect/>
          </a:stretch>
        </p:blipFill>
        <p:spPr>
          <a:xfrm>
            <a:off x="11780520" y="765071"/>
            <a:ext cx="6004560" cy="3652305"/>
          </a:xfrm>
          <a:custGeom>
            <a:avLst/>
            <a:gdLst>
              <a:gd name="connsiteX0" fmla="*/ 0 w 6004560"/>
              <a:gd name="connsiteY0" fmla="*/ 0 h 3652305"/>
              <a:gd name="connsiteX1" fmla="*/ 6004560 w 6004560"/>
              <a:gd name="connsiteY1" fmla="*/ 0 h 3652305"/>
              <a:gd name="connsiteX2" fmla="*/ 6004560 w 6004560"/>
              <a:gd name="connsiteY2" fmla="*/ 3652305 h 3652305"/>
              <a:gd name="connsiteX3" fmla="*/ 0 w 6004560"/>
              <a:gd name="connsiteY3" fmla="*/ 3386272 h 3652305"/>
              <a:gd name="connsiteX4" fmla="*/ 0 w 6004560"/>
              <a:gd name="connsiteY4" fmla="*/ 0 h 365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4560" h="3652305">
                <a:moveTo>
                  <a:pt x="0" y="0"/>
                </a:moveTo>
                <a:lnTo>
                  <a:pt x="6004560" y="0"/>
                </a:lnTo>
                <a:lnTo>
                  <a:pt x="6004560" y="3652305"/>
                </a:lnTo>
                <a:lnTo>
                  <a:pt x="0" y="33862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21233E-96FF-7FC6-4A6A-1B1F9737A6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6" t="-2473" r="44158" b="1017"/>
          <a:stretch/>
        </p:blipFill>
        <p:spPr>
          <a:xfrm>
            <a:off x="1260309" y="1234230"/>
            <a:ext cx="7027985" cy="8798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85947A-92E3-3D46-9BF3-36F7DF55C8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952" t="-2473" r="-142" b="1017"/>
          <a:stretch/>
        </p:blipFill>
        <p:spPr>
          <a:xfrm>
            <a:off x="1341354" y="2267572"/>
            <a:ext cx="5480396" cy="879855"/>
          </a:xfrm>
          <a:prstGeom prst="rect">
            <a:avLst/>
          </a:prstGeom>
        </p:spPr>
      </p:pic>
      <p:pic>
        <p:nvPicPr>
          <p:cNvPr id="2" name="CD2 TRACK 32">
            <a:hlinkClick r:id="" action="ppaction://media"/>
            <a:extLst>
              <a:ext uri="{FF2B5EF4-FFF2-40B4-BE49-F238E27FC236}">
                <a16:creationId xmlns:a16="http://schemas.microsoft.com/office/drawing/2014/main" id="{24038EC1-AC45-6A22-2137-94DC834981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22" end="113204.7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5954" y="25912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0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D7CC0B-C98D-7082-3C80-64E1D1C78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949828"/>
            <a:ext cx="14723900" cy="5841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19C138-E87D-5132-1CE9-E42E709E10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2" r="24865"/>
          <a:stretch/>
        </p:blipFill>
        <p:spPr>
          <a:xfrm>
            <a:off x="1447800" y="495300"/>
            <a:ext cx="5267505" cy="6813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E0F27-D82B-B4E1-978B-375B2F1695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9401"/>
          <a:stretch>
            <a:fillRect/>
          </a:stretch>
        </p:blipFill>
        <p:spPr>
          <a:xfrm>
            <a:off x="11587937" y="533400"/>
            <a:ext cx="6004560" cy="3468345"/>
          </a:xfrm>
          <a:custGeom>
            <a:avLst/>
            <a:gdLst>
              <a:gd name="connsiteX0" fmla="*/ 0 w 6004560"/>
              <a:gd name="connsiteY0" fmla="*/ 0 h 3468345"/>
              <a:gd name="connsiteX1" fmla="*/ 6004560 w 6004560"/>
              <a:gd name="connsiteY1" fmla="*/ 266033 h 3468345"/>
              <a:gd name="connsiteX2" fmla="*/ 6004560 w 6004560"/>
              <a:gd name="connsiteY2" fmla="*/ 3468345 h 3468345"/>
              <a:gd name="connsiteX3" fmla="*/ 0 w 6004560"/>
              <a:gd name="connsiteY3" fmla="*/ 3468345 h 3468345"/>
              <a:gd name="connsiteX4" fmla="*/ 0 w 6004560"/>
              <a:gd name="connsiteY4" fmla="*/ 0 h 346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4560" h="3468345">
                <a:moveTo>
                  <a:pt x="0" y="0"/>
                </a:moveTo>
                <a:lnTo>
                  <a:pt x="6004560" y="266033"/>
                </a:lnTo>
                <a:lnTo>
                  <a:pt x="6004560" y="3468345"/>
                </a:lnTo>
                <a:lnTo>
                  <a:pt x="0" y="346834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7CAE2D-36FF-13D0-7B05-DE6954B9DE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6" t="-2473" r="44158" b="1017"/>
          <a:stretch/>
        </p:blipFill>
        <p:spPr>
          <a:xfrm>
            <a:off x="1260309" y="1234230"/>
            <a:ext cx="7027985" cy="8798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2BF1EA-5CF7-F476-2655-183A2DF3AA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952" t="-2473" r="-142" b="1017"/>
          <a:stretch/>
        </p:blipFill>
        <p:spPr>
          <a:xfrm>
            <a:off x="1341354" y="2267572"/>
            <a:ext cx="5480396" cy="879855"/>
          </a:xfrm>
          <a:prstGeom prst="rect">
            <a:avLst/>
          </a:prstGeom>
        </p:spPr>
      </p:pic>
      <p:pic>
        <p:nvPicPr>
          <p:cNvPr id="7" name="CD2 TRACK 32">
            <a:hlinkClick r:id="" action="ppaction://media"/>
            <a:extLst>
              <a:ext uri="{FF2B5EF4-FFF2-40B4-BE49-F238E27FC236}">
                <a16:creationId xmlns:a16="http://schemas.microsoft.com/office/drawing/2014/main" id="{6D605ADF-D303-B49E-A0B4-96B21E2B67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493" end="80022.7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2818" y="2550944"/>
            <a:ext cx="914400" cy="914400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A99B66F-9A9E-0E8F-8CF9-C229D3628925}"/>
              </a:ext>
            </a:extLst>
          </p:cNvPr>
          <p:cNvSpPr txBox="1">
            <a:spLocks/>
          </p:cNvSpPr>
          <p:nvPr/>
        </p:nvSpPr>
        <p:spPr>
          <a:xfrm>
            <a:off x="3139836" y="2176432"/>
            <a:ext cx="1584564" cy="1062134"/>
          </a:xfrm>
          <a:prstGeom prst="roundRect">
            <a:avLst>
              <a:gd name="adj" fmla="val 4915"/>
            </a:avLst>
          </a:prstGeom>
          <a:noFill/>
          <a:ln w="19050"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algn="l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0901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C43D1-AB92-CFAD-5081-D8B882B59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9B412C-0828-DEBA-A331-B90A39572E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2" r="24865"/>
          <a:stretch/>
        </p:blipFill>
        <p:spPr>
          <a:xfrm>
            <a:off x="1447800" y="495300"/>
            <a:ext cx="5267505" cy="681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37A209-AC54-93BE-EE3C-75D4F42665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353" r="-732"/>
          <a:stretch/>
        </p:blipFill>
        <p:spPr>
          <a:xfrm>
            <a:off x="2057400" y="4057534"/>
            <a:ext cx="13386209" cy="5711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43990B-3C17-B8EB-A3D5-774FF5CE50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2387"/>
          <a:stretch>
            <a:fillRect/>
          </a:stretch>
        </p:blipFill>
        <p:spPr>
          <a:xfrm>
            <a:off x="11668287" y="703133"/>
            <a:ext cx="6174236" cy="3602168"/>
          </a:xfrm>
          <a:custGeom>
            <a:avLst/>
            <a:gdLst>
              <a:gd name="connsiteX0" fmla="*/ 0 w 4343400"/>
              <a:gd name="connsiteY0" fmla="*/ 0 h 2534023"/>
              <a:gd name="connsiteX1" fmla="*/ 4343400 w 4343400"/>
              <a:gd name="connsiteY1" fmla="*/ 0 h 2534023"/>
              <a:gd name="connsiteX2" fmla="*/ 4343400 w 4343400"/>
              <a:gd name="connsiteY2" fmla="*/ 2534023 h 2534023"/>
              <a:gd name="connsiteX3" fmla="*/ 0 w 4343400"/>
              <a:gd name="connsiteY3" fmla="*/ 2303523 h 2534023"/>
              <a:gd name="connsiteX4" fmla="*/ 0 w 4343400"/>
              <a:gd name="connsiteY4" fmla="*/ 0 h 253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400" h="2534023">
                <a:moveTo>
                  <a:pt x="0" y="0"/>
                </a:moveTo>
                <a:lnTo>
                  <a:pt x="4343400" y="0"/>
                </a:lnTo>
                <a:lnTo>
                  <a:pt x="4343400" y="2534023"/>
                </a:lnTo>
                <a:lnTo>
                  <a:pt x="0" y="23035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D77E53-B40D-3298-8DB1-FE8E69E03F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6" t="-2473" r="44158" b="1017"/>
          <a:stretch/>
        </p:blipFill>
        <p:spPr>
          <a:xfrm>
            <a:off x="1260309" y="1234230"/>
            <a:ext cx="7027985" cy="8798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7F0C64-D7C5-25E1-CE68-27C3CFD5CB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952" t="-2473" r="-142" b="1017"/>
          <a:stretch/>
        </p:blipFill>
        <p:spPr>
          <a:xfrm>
            <a:off x="1341354" y="2267572"/>
            <a:ext cx="5480396" cy="879855"/>
          </a:xfrm>
          <a:prstGeom prst="rect">
            <a:avLst/>
          </a:prstGeom>
        </p:spPr>
      </p:pic>
      <p:pic>
        <p:nvPicPr>
          <p:cNvPr id="2" name="CD2 TRACK 32">
            <a:hlinkClick r:id="" action="ppaction://media"/>
            <a:extLst>
              <a:ext uri="{FF2B5EF4-FFF2-40B4-BE49-F238E27FC236}">
                <a16:creationId xmlns:a16="http://schemas.microsoft.com/office/drawing/2014/main" id="{4B5FEBC4-0264-C529-EBC9-10ECF00865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233" end="55555.7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2327" y="2707499"/>
            <a:ext cx="914400" cy="914400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6F50573-4216-E217-C7F3-F6637853BD05}"/>
              </a:ext>
            </a:extLst>
          </p:cNvPr>
          <p:cNvSpPr txBox="1">
            <a:spLocks/>
          </p:cNvSpPr>
          <p:nvPr/>
        </p:nvSpPr>
        <p:spPr>
          <a:xfrm>
            <a:off x="3139836" y="2176432"/>
            <a:ext cx="1584564" cy="1062134"/>
          </a:xfrm>
          <a:prstGeom prst="roundRect">
            <a:avLst>
              <a:gd name="adj" fmla="val 4915"/>
            </a:avLst>
          </a:prstGeom>
          <a:noFill/>
          <a:ln w="19050"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algn="l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0B45DC5E-4F28-F7A9-625D-B2AB2B109CD8}"/>
              </a:ext>
            </a:extLst>
          </p:cNvPr>
          <p:cNvSpPr txBox="1">
            <a:spLocks/>
          </p:cNvSpPr>
          <p:nvPr/>
        </p:nvSpPr>
        <p:spPr>
          <a:xfrm>
            <a:off x="7100888" y="1133349"/>
            <a:ext cx="1584564" cy="1062134"/>
          </a:xfrm>
          <a:prstGeom prst="roundRect">
            <a:avLst>
              <a:gd name="adj" fmla="val 4915"/>
            </a:avLst>
          </a:prstGeom>
          <a:noFill/>
          <a:ln w="19050"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algn="l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136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3BA14-FC88-9D23-31DE-139141BB8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C9BE49-7CBF-3CB1-1EF1-FBA6CCD096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2" r="24865"/>
          <a:stretch/>
        </p:blipFill>
        <p:spPr>
          <a:xfrm>
            <a:off x="1447800" y="495300"/>
            <a:ext cx="5267505" cy="6813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698360-3587-319B-FDE3-E38AC88DE0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55" t="5176" r="1284" b="2772"/>
          <a:stretch/>
        </p:blipFill>
        <p:spPr>
          <a:xfrm>
            <a:off x="6096000" y="3061401"/>
            <a:ext cx="11353800" cy="6730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1E324-64ED-BEBA-25EC-C1E67E3FC13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09" t="43282"/>
          <a:stretch/>
        </p:blipFill>
        <p:spPr>
          <a:xfrm>
            <a:off x="457200" y="5372100"/>
            <a:ext cx="6136241" cy="4419600"/>
          </a:xfrm>
          <a:custGeom>
            <a:avLst/>
            <a:gdLst>
              <a:gd name="connsiteX0" fmla="*/ 0 w 4343400"/>
              <a:gd name="connsiteY0" fmla="*/ 0 h 3018549"/>
              <a:gd name="connsiteX1" fmla="*/ 4343400 w 4343400"/>
              <a:gd name="connsiteY1" fmla="*/ 230500 h 3018549"/>
              <a:gd name="connsiteX2" fmla="*/ 4343400 w 4343400"/>
              <a:gd name="connsiteY2" fmla="*/ 3018549 h 3018549"/>
              <a:gd name="connsiteX3" fmla="*/ 0 w 4343400"/>
              <a:gd name="connsiteY3" fmla="*/ 3018549 h 3018549"/>
              <a:gd name="connsiteX4" fmla="*/ 0 w 4343400"/>
              <a:gd name="connsiteY4" fmla="*/ 0 h 3018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400" h="3018549">
                <a:moveTo>
                  <a:pt x="0" y="0"/>
                </a:moveTo>
                <a:lnTo>
                  <a:pt x="4343400" y="230500"/>
                </a:lnTo>
                <a:lnTo>
                  <a:pt x="4343400" y="3018549"/>
                </a:lnTo>
                <a:lnTo>
                  <a:pt x="0" y="301854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8EA66F-A302-AC8B-8696-28E68F9106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6" t="-2473" r="44158" b="1017"/>
          <a:stretch/>
        </p:blipFill>
        <p:spPr>
          <a:xfrm>
            <a:off x="1260309" y="1234230"/>
            <a:ext cx="7027985" cy="8798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399540-E6DA-1DB2-0BFB-050B3B2D1F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952" t="-2473" r="-142" b="1017"/>
          <a:stretch/>
        </p:blipFill>
        <p:spPr>
          <a:xfrm>
            <a:off x="1341354" y="2267572"/>
            <a:ext cx="5480396" cy="879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3E8A2-C1A3-15EC-1A46-D9EC1E9902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70576" y="2075985"/>
            <a:ext cx="530398" cy="877900"/>
          </a:xfrm>
          <a:prstGeom prst="rect">
            <a:avLst/>
          </a:prstGeom>
        </p:spPr>
      </p:pic>
      <p:pic>
        <p:nvPicPr>
          <p:cNvPr id="6" name="CD2 TRACK 32">
            <a:hlinkClick r:id="" action="ppaction://media"/>
            <a:extLst>
              <a:ext uri="{FF2B5EF4-FFF2-40B4-BE49-F238E27FC236}">
                <a16:creationId xmlns:a16="http://schemas.microsoft.com/office/drawing/2014/main" id="{3094A365-C9AB-62C6-294E-261884462F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55" end="0.7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82800" y="1028700"/>
            <a:ext cx="914400" cy="914400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2C0EDA6-B4B0-B446-E0F5-AF099724C2E6}"/>
              </a:ext>
            </a:extLst>
          </p:cNvPr>
          <p:cNvSpPr txBox="1">
            <a:spLocks/>
          </p:cNvSpPr>
          <p:nvPr/>
        </p:nvSpPr>
        <p:spPr>
          <a:xfrm>
            <a:off x="3139836" y="2176432"/>
            <a:ext cx="1584564" cy="1062134"/>
          </a:xfrm>
          <a:prstGeom prst="roundRect">
            <a:avLst>
              <a:gd name="adj" fmla="val 4915"/>
            </a:avLst>
          </a:prstGeom>
          <a:noFill/>
          <a:ln w="19050"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algn="l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4B385EBF-6044-862F-EC7C-75A76269CC17}"/>
              </a:ext>
            </a:extLst>
          </p:cNvPr>
          <p:cNvSpPr txBox="1">
            <a:spLocks/>
          </p:cNvSpPr>
          <p:nvPr/>
        </p:nvSpPr>
        <p:spPr>
          <a:xfrm>
            <a:off x="7100888" y="1133349"/>
            <a:ext cx="1584564" cy="1062134"/>
          </a:xfrm>
          <a:prstGeom prst="roundRect">
            <a:avLst>
              <a:gd name="adj" fmla="val 4915"/>
            </a:avLst>
          </a:prstGeom>
          <a:noFill/>
          <a:ln w="19050"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algn="l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D71F500B-40B5-D788-BA35-BB2313D72925}"/>
              </a:ext>
            </a:extLst>
          </p:cNvPr>
          <p:cNvSpPr txBox="1">
            <a:spLocks/>
          </p:cNvSpPr>
          <p:nvPr/>
        </p:nvSpPr>
        <p:spPr>
          <a:xfrm>
            <a:off x="5633148" y="2162144"/>
            <a:ext cx="1584564" cy="1062134"/>
          </a:xfrm>
          <a:prstGeom prst="roundRect">
            <a:avLst>
              <a:gd name="adj" fmla="val 4915"/>
            </a:avLst>
          </a:prstGeom>
          <a:noFill/>
          <a:ln w="19050"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algn="l"/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9984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B205F5-9337-A6C9-CC92-E8060D0D3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664" y="489634"/>
            <a:ext cx="2028836" cy="1079322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6599E2-857F-0377-B099-31A1907A7B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6715" r="46279" b="26617"/>
          <a:stretch/>
        </p:blipFill>
        <p:spPr>
          <a:xfrm>
            <a:off x="1445976" y="576117"/>
            <a:ext cx="2652852" cy="6929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CEECDE-A800-8D1D-CC8C-DE799A6325C0}"/>
              </a:ext>
            </a:extLst>
          </p:cNvPr>
          <p:cNvGrpSpPr/>
          <p:nvPr/>
        </p:nvGrpSpPr>
        <p:grpSpPr>
          <a:xfrm>
            <a:off x="685802" y="1740551"/>
            <a:ext cx="16535398" cy="7970332"/>
            <a:chOff x="1267804" y="6105152"/>
            <a:chExt cx="8966889" cy="43221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48625A-A0A9-FFA4-1DDD-97F64311A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450" r="1633"/>
            <a:stretch/>
          </p:blipFill>
          <p:spPr>
            <a:xfrm>
              <a:off x="1267804" y="6105152"/>
              <a:ext cx="4853748" cy="425966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BBD5CA9-9976-A478-E19A-32140364B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473" r="3029"/>
            <a:stretch/>
          </p:blipFill>
          <p:spPr>
            <a:xfrm>
              <a:off x="6226452" y="6105152"/>
              <a:ext cx="4008241" cy="4322186"/>
            </a:xfrm>
            <a:prstGeom prst="rect">
              <a:avLst/>
            </a:prstGeom>
          </p:spPr>
        </p:pic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343FB1B-A117-5482-FB06-B8E13B165E4C}"/>
              </a:ext>
            </a:extLst>
          </p:cNvPr>
          <p:cNvSpPr txBox="1">
            <a:spLocks/>
          </p:cNvSpPr>
          <p:nvPr/>
        </p:nvSpPr>
        <p:spPr>
          <a:xfrm>
            <a:off x="3634740" y="4411980"/>
            <a:ext cx="4038600" cy="556461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stomachache.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0CA7477-C719-BAB8-89A4-378F327A16E7}"/>
              </a:ext>
            </a:extLst>
          </p:cNvPr>
          <p:cNvSpPr txBox="1">
            <a:spLocks/>
          </p:cNvSpPr>
          <p:nvPr/>
        </p:nvSpPr>
        <p:spPr>
          <a:xfrm>
            <a:off x="5138029" y="8084820"/>
            <a:ext cx="3701171" cy="556461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lnSpc>
                <a:spcPct val="100000"/>
              </a:lnSpc>
              <a:spcAft>
                <a:spcPts val="0"/>
              </a:spcAft>
            </a:pP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toothache.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38354F6-8994-933E-C800-E6E628E5D064}"/>
              </a:ext>
            </a:extLst>
          </p:cNvPr>
          <p:cNvSpPr txBox="1">
            <a:spLocks/>
          </p:cNvSpPr>
          <p:nvPr/>
        </p:nvSpPr>
        <p:spPr>
          <a:xfrm>
            <a:off x="12387679" y="3918765"/>
            <a:ext cx="3842921" cy="499311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>
              <a:lnSpc>
                <a:spcPct val="100000"/>
              </a:lnSpc>
              <a:spcAft>
                <a:spcPts val="0"/>
              </a:spcAft>
              <a:defRPr sz="3200" b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chickenpox.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6048F06-3B37-B804-08DC-2C55501BDE1E}"/>
              </a:ext>
            </a:extLst>
          </p:cNvPr>
          <p:cNvSpPr txBox="1">
            <a:spLocks/>
          </p:cNvSpPr>
          <p:nvPr/>
        </p:nvSpPr>
        <p:spPr>
          <a:xfrm>
            <a:off x="13035025" y="5946662"/>
            <a:ext cx="2662175" cy="499311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>
              <a:lnSpc>
                <a:spcPct val="100000"/>
              </a:lnSpc>
              <a:spcAft>
                <a:spcPts val="0"/>
              </a:spcAft>
              <a:defRPr sz="3200" b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the flu.</a:t>
            </a:r>
          </a:p>
        </p:txBody>
      </p:sp>
    </p:spTree>
    <p:extLst>
      <p:ext uri="{BB962C8B-B14F-4D97-AF65-F5344CB8AC3E}">
        <p14:creationId xmlns:p14="http://schemas.microsoft.com/office/powerpoint/2010/main" val="3343335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6AC9E-FAB6-0AC7-9F74-DA35F94A3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13EB39D-336C-0E9B-F44D-37063D9FE86A}"/>
              </a:ext>
            </a:extLst>
          </p:cNvPr>
          <p:cNvSpPr/>
          <p:nvPr/>
        </p:nvSpPr>
        <p:spPr>
          <a:xfrm>
            <a:off x="0" y="0"/>
            <a:ext cx="18288000" cy="10477500"/>
          </a:xfrm>
          <a:prstGeom prst="rect">
            <a:avLst/>
          </a:prstGeom>
          <a:solidFill>
            <a:srgbClr val="B0C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0142528D-B975-3E53-1F65-D146B739039D}"/>
              </a:ext>
            </a:extLst>
          </p:cNvPr>
          <p:cNvSpPr/>
          <p:nvPr/>
        </p:nvSpPr>
        <p:spPr>
          <a:xfrm rot="1704061" flipH="1" flipV="1">
            <a:off x="13824431" y="5385399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2"/>
                </a:moveTo>
                <a:lnTo>
                  <a:pt x="0" y="7541572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2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EA2B0270-DF35-3A02-A918-581F22067C79}"/>
              </a:ext>
            </a:extLst>
          </p:cNvPr>
          <p:cNvSpPr/>
          <p:nvPr/>
        </p:nvSpPr>
        <p:spPr>
          <a:xfrm rot="1704061" flipH="1" flipV="1">
            <a:off x="11603194" y="525483"/>
            <a:ext cx="8220239" cy="12420690"/>
          </a:xfrm>
          <a:custGeom>
            <a:avLst/>
            <a:gdLst/>
            <a:ahLst/>
            <a:cxnLst/>
            <a:rect l="l" t="t" r="r" b="b"/>
            <a:pathLst>
              <a:path w="8220239" h="12420690">
                <a:moveTo>
                  <a:pt x="8220239" y="12420690"/>
                </a:moveTo>
                <a:lnTo>
                  <a:pt x="0" y="12420690"/>
                </a:lnTo>
                <a:lnTo>
                  <a:pt x="0" y="0"/>
                </a:lnTo>
                <a:lnTo>
                  <a:pt x="8220239" y="0"/>
                </a:lnTo>
                <a:lnTo>
                  <a:pt x="8220239" y="1242069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MsPham 0936082789">
            <a:extLst>
              <a:ext uri="{FF2B5EF4-FFF2-40B4-BE49-F238E27FC236}">
                <a16:creationId xmlns:a16="http://schemas.microsoft.com/office/drawing/2014/main" id="{AAD56B65-95D9-2303-E81B-A90BCE1F550E}"/>
              </a:ext>
            </a:extLst>
          </p:cNvPr>
          <p:cNvSpPr txBox="1"/>
          <p:nvPr/>
        </p:nvSpPr>
        <p:spPr>
          <a:xfrm>
            <a:off x="193130" y="4968597"/>
            <a:ext cx="14284870" cy="1790091"/>
          </a:xfrm>
          <a:prstGeom prst="hexagon">
            <a:avLst>
              <a:gd name="adj" fmla="val 0"/>
              <a:gd name="vf" fmla="val 115470"/>
            </a:avLst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9770"/>
              </a:lnSpc>
              <a:spcBef>
                <a:spcPct val="0"/>
              </a:spcBef>
              <a:defRPr sz="6978" b="1">
                <a:solidFill>
                  <a:srgbClr val="05066D"/>
                </a:solidFill>
                <a:latin typeface="Cocomat Pro Heavy"/>
                <a:ea typeface="Cocomat Pro Heavy"/>
                <a:cs typeface="Cocomat Pro Heavy"/>
              </a:defRPr>
            </a:lvl1pPr>
          </a:lstStyle>
          <a:p>
            <a:pPr algn="ctr"/>
            <a:r>
              <a:rPr lang="en-US" sz="16600" dirty="0">
                <a:ln>
                  <a:solidFill>
                    <a:schemeClr val="bg1"/>
                  </a:solidFill>
                </a:ln>
              </a:rPr>
              <a:t>Workbook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9C727C-D1A5-23CD-24E1-E6F64EA39649}"/>
              </a:ext>
            </a:extLst>
          </p:cNvPr>
          <p:cNvGrpSpPr/>
          <p:nvPr/>
        </p:nvGrpSpPr>
        <p:grpSpPr>
          <a:xfrm>
            <a:off x="458928" y="186103"/>
            <a:ext cx="17547378" cy="1502911"/>
            <a:chOff x="-9098422" y="-313293"/>
            <a:chExt cx="22939857" cy="196476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A8B0A5B-6EF1-7968-69F0-FCB8DBD00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098422" y="-84470"/>
              <a:ext cx="1981596" cy="1735946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C85AE98-3FD4-CE04-5E78-BE51B0E355AC}"/>
                </a:ext>
              </a:extLst>
            </p:cNvPr>
            <p:cNvGrpSpPr/>
            <p:nvPr/>
          </p:nvGrpSpPr>
          <p:grpSpPr>
            <a:xfrm>
              <a:off x="10623484" y="-313293"/>
              <a:ext cx="3217951" cy="1278764"/>
              <a:chOff x="14211060" y="-496693"/>
              <a:chExt cx="4380855" cy="1740885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6CA0CF62-A98A-4758-443A-857109D9B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32370" y="-496693"/>
                <a:ext cx="995392" cy="97832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2268654-E390-BAB7-3BCE-BDD15A86B9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949" b="34721"/>
              <a:stretch/>
            </p:blipFill>
            <p:spPr>
              <a:xfrm>
                <a:off x="14211060" y="-233390"/>
                <a:ext cx="4380855" cy="1477582"/>
              </a:xfrm>
              <a:prstGeom prst="rect">
                <a:avLst/>
              </a:prstGeom>
            </p:spPr>
          </p:pic>
        </p:grpSp>
      </p:grpSp>
      <p:sp>
        <p:nvSpPr>
          <p:cNvPr id="27" name="Freeform 6">
            <a:extLst>
              <a:ext uri="{FF2B5EF4-FFF2-40B4-BE49-F238E27FC236}">
                <a16:creationId xmlns:a16="http://schemas.microsoft.com/office/drawing/2014/main" id="{29B2B934-878B-9C7A-0A9B-67CC4C5C1771}"/>
              </a:ext>
            </a:extLst>
          </p:cNvPr>
          <p:cNvSpPr/>
          <p:nvPr/>
        </p:nvSpPr>
        <p:spPr>
          <a:xfrm>
            <a:off x="13686304" y="2324100"/>
            <a:ext cx="4099832" cy="9396312"/>
          </a:xfrm>
          <a:custGeom>
            <a:avLst/>
            <a:gdLst/>
            <a:ahLst/>
            <a:cxnLst/>
            <a:rect l="l" t="t" r="r" b="b"/>
            <a:pathLst>
              <a:path w="5498560" h="12602029">
                <a:moveTo>
                  <a:pt x="0" y="0"/>
                </a:moveTo>
                <a:lnTo>
                  <a:pt x="5498560" y="0"/>
                </a:lnTo>
                <a:lnTo>
                  <a:pt x="5498560" y="12602029"/>
                </a:lnTo>
                <a:lnTo>
                  <a:pt x="0" y="126020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Callout: Quad Arrow 2">
            <a:extLst>
              <a:ext uri="{FF2B5EF4-FFF2-40B4-BE49-F238E27FC236}">
                <a16:creationId xmlns:a16="http://schemas.microsoft.com/office/drawing/2014/main" id="{5378F03E-C633-7D81-42EB-2D69EA509C23}"/>
              </a:ext>
            </a:extLst>
          </p:cNvPr>
          <p:cNvSpPr/>
          <p:nvPr/>
        </p:nvSpPr>
        <p:spPr>
          <a:xfrm>
            <a:off x="6490436" y="1378117"/>
            <a:ext cx="2755348" cy="2317583"/>
          </a:xfrm>
          <a:prstGeom prst="quadArrowCallout">
            <a:avLst>
              <a:gd name="adj1" fmla="val 22750"/>
              <a:gd name="adj2" fmla="val 18515"/>
              <a:gd name="adj3" fmla="val 18515"/>
              <a:gd name="adj4" fmla="val 52633"/>
            </a:avLst>
          </a:prstGeom>
          <a:solidFill>
            <a:srgbClr val="D3DE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31452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D6569DF-03F5-1A36-95E7-C512FF3ED012}"/>
              </a:ext>
            </a:extLst>
          </p:cNvPr>
          <p:cNvSpPr/>
          <p:nvPr/>
        </p:nvSpPr>
        <p:spPr>
          <a:xfrm>
            <a:off x="0" y="0"/>
            <a:ext cx="18288000" cy="10477500"/>
          </a:xfrm>
          <a:prstGeom prst="rect">
            <a:avLst/>
          </a:prstGeom>
          <a:solidFill>
            <a:srgbClr val="B0C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" name="Freeform 2"/>
          <p:cNvSpPr/>
          <p:nvPr/>
        </p:nvSpPr>
        <p:spPr>
          <a:xfrm rot="1704061" flipH="1" flipV="1">
            <a:off x="13824431" y="5385399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2"/>
                </a:moveTo>
                <a:lnTo>
                  <a:pt x="0" y="7541572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2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Freeform 3"/>
          <p:cNvSpPr/>
          <p:nvPr/>
        </p:nvSpPr>
        <p:spPr>
          <a:xfrm rot="1704061" flipH="1" flipV="1">
            <a:off x="11603194" y="525483"/>
            <a:ext cx="8220239" cy="12420690"/>
          </a:xfrm>
          <a:custGeom>
            <a:avLst/>
            <a:gdLst/>
            <a:ahLst/>
            <a:cxnLst/>
            <a:rect l="l" t="t" r="r" b="b"/>
            <a:pathLst>
              <a:path w="8220239" h="12420690">
                <a:moveTo>
                  <a:pt x="8220239" y="12420690"/>
                </a:moveTo>
                <a:lnTo>
                  <a:pt x="0" y="12420690"/>
                </a:lnTo>
                <a:lnTo>
                  <a:pt x="0" y="0"/>
                </a:lnTo>
                <a:lnTo>
                  <a:pt x="8220239" y="0"/>
                </a:lnTo>
                <a:lnTo>
                  <a:pt x="8220239" y="1242069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1302716" y="623148"/>
            <a:ext cx="6985284" cy="9663852"/>
          </a:xfrm>
          <a:custGeom>
            <a:avLst/>
            <a:gdLst/>
            <a:ahLst/>
            <a:cxnLst/>
            <a:rect l="l" t="t" r="r" b="b"/>
            <a:pathLst>
              <a:path w="6985284" h="9663852">
                <a:moveTo>
                  <a:pt x="0" y="0"/>
                </a:moveTo>
                <a:lnTo>
                  <a:pt x="6985284" y="0"/>
                </a:lnTo>
                <a:lnTo>
                  <a:pt x="6985284" y="9663852"/>
                </a:lnTo>
                <a:lnTo>
                  <a:pt x="0" y="96638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MsPham 0936082789">
            <a:extLst>
              <a:ext uri="{FF2B5EF4-FFF2-40B4-BE49-F238E27FC236}">
                <a16:creationId xmlns:a16="http://schemas.microsoft.com/office/drawing/2014/main" id="{33A6EBAA-496D-243A-1506-647BD2736B40}"/>
              </a:ext>
            </a:extLst>
          </p:cNvPr>
          <p:cNvSpPr txBox="1"/>
          <p:nvPr/>
        </p:nvSpPr>
        <p:spPr>
          <a:xfrm>
            <a:off x="990600" y="1164267"/>
            <a:ext cx="11125200" cy="1427257"/>
          </a:xfrm>
          <a:prstGeom prst="hexagon">
            <a:avLst>
              <a:gd name="adj" fmla="val 0"/>
              <a:gd name="vf" fmla="val 115470"/>
            </a:avLst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9770"/>
              </a:lnSpc>
              <a:spcBef>
                <a:spcPct val="0"/>
              </a:spcBef>
              <a:defRPr sz="6978" b="1">
                <a:solidFill>
                  <a:srgbClr val="05066D"/>
                </a:solidFill>
                <a:latin typeface="Cocomat Pro Heavy"/>
                <a:ea typeface="Cocomat Pro Heavy"/>
                <a:cs typeface="Cocomat Pro Heavy"/>
              </a:defRPr>
            </a:lvl1pPr>
          </a:lstStyle>
          <a:p>
            <a:r>
              <a:rPr lang="en-US" sz="6000" dirty="0">
                <a:ln>
                  <a:solidFill>
                    <a:schemeClr val="bg1"/>
                  </a:solidFill>
                </a:ln>
              </a:rPr>
              <a:t>TABLE OF CONTENTS</a:t>
            </a:r>
          </a:p>
        </p:txBody>
      </p:sp>
      <p:sp>
        <p:nvSpPr>
          <p:cNvPr id="17" name="MsPham 0936082789">
            <a:extLst>
              <a:ext uri="{FF2B5EF4-FFF2-40B4-BE49-F238E27FC236}">
                <a16:creationId xmlns:a16="http://schemas.microsoft.com/office/drawing/2014/main" id="{71A9762D-09C3-374C-4E12-3332072FF702}"/>
              </a:ext>
            </a:extLst>
          </p:cNvPr>
          <p:cNvSpPr/>
          <p:nvPr/>
        </p:nvSpPr>
        <p:spPr>
          <a:xfrm>
            <a:off x="2778321" y="2596003"/>
            <a:ext cx="8509155" cy="1234440"/>
          </a:xfrm>
          <a:prstGeom prst="rect">
            <a:avLst/>
          </a:prstGeom>
          <a:solidFill>
            <a:srgbClr val="E8EBF3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zh-CN" altLang="en-US" sz="2603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1946;p46">
            <a:extLst>
              <a:ext uri="{FF2B5EF4-FFF2-40B4-BE49-F238E27FC236}">
                <a16:creationId xmlns:a16="http://schemas.microsoft.com/office/drawing/2014/main" id="{2F0C031D-EF7F-8E7B-4E1C-03E40D642893}"/>
              </a:ext>
            </a:extLst>
          </p:cNvPr>
          <p:cNvSpPr txBox="1">
            <a:spLocks/>
          </p:cNvSpPr>
          <p:nvPr/>
        </p:nvSpPr>
        <p:spPr>
          <a:xfrm>
            <a:off x="3354459" y="2731512"/>
            <a:ext cx="7772862" cy="939167"/>
          </a:xfrm>
          <a:prstGeom prst="rect">
            <a:avLst/>
          </a:prstGeom>
          <a:solidFill>
            <a:srgbClr val="E8EBF3"/>
          </a:solidFill>
          <a:ln>
            <a:noFill/>
          </a:ln>
        </p:spPr>
        <p:txBody>
          <a:bodyPr spcFirstLastPara="1" wrap="square" lIns="182784" tIns="182784" rIns="182784" bIns="1827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199" b="1" i="0" u="none" strike="noStrike" kern="0" cap="none">
                <a:solidFill>
                  <a:srgbClr val="033D65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r>
              <a:rPr lang="en-US" sz="4799" dirty="0">
                <a:solidFill>
                  <a:srgbClr val="002060"/>
                </a:solidFill>
              </a:rPr>
              <a:t>Warm-up and review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42876C33-CBC9-6DBC-DB0D-BF1E8FF4BB8B}"/>
              </a:ext>
            </a:extLst>
          </p:cNvPr>
          <p:cNvSpPr/>
          <p:nvPr/>
        </p:nvSpPr>
        <p:spPr>
          <a:xfrm>
            <a:off x="1703703" y="2593018"/>
            <a:ext cx="1467612" cy="1234440"/>
          </a:xfrm>
          <a:prstGeom prst="homePlate">
            <a:avLst>
              <a:gd name="adj" fmla="val 32534"/>
            </a:avLst>
          </a:prstGeom>
          <a:solidFill>
            <a:srgbClr val="B0C5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MsPham 0936082789">
            <a:extLst>
              <a:ext uri="{FF2B5EF4-FFF2-40B4-BE49-F238E27FC236}">
                <a16:creationId xmlns:a16="http://schemas.microsoft.com/office/drawing/2014/main" id="{C8171F3F-9151-63DB-7DD9-70FA6A5D19E0}"/>
              </a:ext>
            </a:extLst>
          </p:cNvPr>
          <p:cNvSpPr/>
          <p:nvPr/>
        </p:nvSpPr>
        <p:spPr>
          <a:xfrm>
            <a:off x="2778321" y="3995833"/>
            <a:ext cx="8509155" cy="1234440"/>
          </a:xfrm>
          <a:prstGeom prst="rect">
            <a:avLst/>
          </a:prstGeom>
          <a:solidFill>
            <a:srgbClr val="E8EBF3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zh-CN" altLang="en-US" sz="2603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Google Shape;1948;p46">
            <a:extLst>
              <a:ext uri="{FF2B5EF4-FFF2-40B4-BE49-F238E27FC236}">
                <a16:creationId xmlns:a16="http://schemas.microsoft.com/office/drawing/2014/main" id="{F132CF2E-D6AC-BDFB-DD96-A9C912AD6DAF}"/>
              </a:ext>
            </a:extLst>
          </p:cNvPr>
          <p:cNvSpPr txBox="1">
            <a:spLocks/>
          </p:cNvSpPr>
          <p:nvPr/>
        </p:nvSpPr>
        <p:spPr>
          <a:xfrm>
            <a:off x="3359075" y="4129101"/>
            <a:ext cx="7768367" cy="939167"/>
          </a:xfrm>
          <a:prstGeom prst="rect">
            <a:avLst/>
          </a:prstGeom>
          <a:solidFill>
            <a:srgbClr val="E8EBF3"/>
          </a:solidFill>
          <a:ln>
            <a:noFill/>
          </a:ln>
        </p:spPr>
        <p:txBody>
          <a:bodyPr spcFirstLastPara="1" wrap="square" lIns="182784" tIns="182784" rIns="182784" bIns="1827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4799" b="1" i="0" u="none" strike="noStrike" kern="0" cap="none">
                <a:solidFill>
                  <a:srgbClr val="00206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r>
              <a:rPr lang="en-US" dirty="0"/>
              <a:t>Pronunciation</a:t>
            </a: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4BCA2245-970E-26F5-4ABE-5F5BB4560D41}"/>
              </a:ext>
            </a:extLst>
          </p:cNvPr>
          <p:cNvSpPr/>
          <p:nvPr/>
        </p:nvSpPr>
        <p:spPr>
          <a:xfrm>
            <a:off x="1703703" y="3992848"/>
            <a:ext cx="1467612" cy="1234440"/>
          </a:xfrm>
          <a:prstGeom prst="homePlate">
            <a:avLst>
              <a:gd name="adj" fmla="val 32534"/>
            </a:avLst>
          </a:prstGeom>
          <a:solidFill>
            <a:srgbClr val="B0C5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MsPham 0936082789">
            <a:extLst>
              <a:ext uri="{FF2B5EF4-FFF2-40B4-BE49-F238E27FC236}">
                <a16:creationId xmlns:a16="http://schemas.microsoft.com/office/drawing/2014/main" id="{8304EB27-AADD-BB09-E642-58F330254F80}"/>
              </a:ext>
            </a:extLst>
          </p:cNvPr>
          <p:cNvSpPr/>
          <p:nvPr/>
        </p:nvSpPr>
        <p:spPr>
          <a:xfrm>
            <a:off x="2778321" y="5395663"/>
            <a:ext cx="8509155" cy="1234440"/>
          </a:xfrm>
          <a:prstGeom prst="rect">
            <a:avLst/>
          </a:prstGeom>
          <a:solidFill>
            <a:srgbClr val="E8EBF3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zh-CN" altLang="en-US" sz="2603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Google Shape;1948;p46">
            <a:extLst>
              <a:ext uri="{FF2B5EF4-FFF2-40B4-BE49-F238E27FC236}">
                <a16:creationId xmlns:a16="http://schemas.microsoft.com/office/drawing/2014/main" id="{866C3D14-8FB3-D081-E744-D094B23F55E9}"/>
              </a:ext>
            </a:extLst>
          </p:cNvPr>
          <p:cNvSpPr txBox="1">
            <a:spLocks/>
          </p:cNvSpPr>
          <p:nvPr/>
        </p:nvSpPr>
        <p:spPr>
          <a:xfrm>
            <a:off x="3359075" y="5528931"/>
            <a:ext cx="7768367" cy="939167"/>
          </a:xfrm>
          <a:prstGeom prst="rect">
            <a:avLst/>
          </a:prstGeom>
          <a:solidFill>
            <a:srgbClr val="E8EBF3"/>
          </a:solidFill>
          <a:ln>
            <a:noFill/>
          </a:ln>
        </p:spPr>
        <p:txBody>
          <a:bodyPr spcFirstLastPara="1" wrap="square" lIns="182784" tIns="182784" rIns="182784" bIns="1827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828206">
              <a:defRPr/>
            </a:pPr>
            <a:r>
              <a:rPr lang="en-US" sz="4799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  </a:t>
            </a:r>
          </a:p>
        </p:txBody>
      </p:sp>
      <p:sp>
        <p:nvSpPr>
          <p:cNvPr id="33" name="Arrow: Pentagon 32">
            <a:extLst>
              <a:ext uri="{FF2B5EF4-FFF2-40B4-BE49-F238E27FC236}">
                <a16:creationId xmlns:a16="http://schemas.microsoft.com/office/drawing/2014/main" id="{BC1C3C98-A14D-0705-75A0-29501F6A1D8F}"/>
              </a:ext>
            </a:extLst>
          </p:cNvPr>
          <p:cNvSpPr/>
          <p:nvPr/>
        </p:nvSpPr>
        <p:spPr>
          <a:xfrm>
            <a:off x="1703703" y="5392678"/>
            <a:ext cx="1467612" cy="1234440"/>
          </a:xfrm>
          <a:prstGeom prst="homePlate">
            <a:avLst>
              <a:gd name="adj" fmla="val 32534"/>
            </a:avLst>
          </a:prstGeom>
          <a:solidFill>
            <a:srgbClr val="B0C5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MsPham 0936082789">
            <a:extLst>
              <a:ext uri="{FF2B5EF4-FFF2-40B4-BE49-F238E27FC236}">
                <a16:creationId xmlns:a16="http://schemas.microsoft.com/office/drawing/2014/main" id="{C3109DA6-AF93-C6B2-9F15-488EBF7F2571}"/>
              </a:ext>
            </a:extLst>
          </p:cNvPr>
          <p:cNvSpPr/>
          <p:nvPr/>
        </p:nvSpPr>
        <p:spPr>
          <a:xfrm>
            <a:off x="2778321" y="6795493"/>
            <a:ext cx="8509155" cy="1234440"/>
          </a:xfrm>
          <a:prstGeom prst="rect">
            <a:avLst/>
          </a:prstGeom>
          <a:solidFill>
            <a:srgbClr val="E8EBF3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zh-CN" altLang="en-US" sz="2603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1948;p46">
            <a:extLst>
              <a:ext uri="{FF2B5EF4-FFF2-40B4-BE49-F238E27FC236}">
                <a16:creationId xmlns:a16="http://schemas.microsoft.com/office/drawing/2014/main" id="{1848191D-77CF-AEE0-CF51-2EBE656EF747}"/>
              </a:ext>
            </a:extLst>
          </p:cNvPr>
          <p:cNvSpPr txBox="1">
            <a:spLocks/>
          </p:cNvSpPr>
          <p:nvPr/>
        </p:nvSpPr>
        <p:spPr>
          <a:xfrm>
            <a:off x="3359075" y="6928761"/>
            <a:ext cx="7768367" cy="939167"/>
          </a:xfrm>
          <a:prstGeom prst="rect">
            <a:avLst/>
          </a:prstGeom>
          <a:solidFill>
            <a:srgbClr val="E8EBF3"/>
          </a:solidFill>
          <a:ln>
            <a:noFill/>
          </a:ln>
        </p:spPr>
        <p:txBody>
          <a:bodyPr spcFirstLastPara="1" wrap="square" lIns="182784" tIns="182784" rIns="182784" bIns="1827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828206">
              <a:defRPr/>
            </a:pPr>
            <a:r>
              <a:rPr lang="en-US" sz="4799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Workbook </a:t>
            </a:r>
          </a:p>
        </p:txBody>
      </p:sp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8F4D2422-FBF7-95F2-9D3C-025C38C881BB}"/>
              </a:ext>
            </a:extLst>
          </p:cNvPr>
          <p:cNvSpPr/>
          <p:nvPr/>
        </p:nvSpPr>
        <p:spPr>
          <a:xfrm>
            <a:off x="1703703" y="6792508"/>
            <a:ext cx="1467612" cy="1234440"/>
          </a:xfrm>
          <a:prstGeom prst="homePlate">
            <a:avLst>
              <a:gd name="adj" fmla="val 32534"/>
            </a:avLst>
          </a:prstGeom>
          <a:solidFill>
            <a:srgbClr val="B0C5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MsPham 0936082789">
            <a:extLst>
              <a:ext uri="{FF2B5EF4-FFF2-40B4-BE49-F238E27FC236}">
                <a16:creationId xmlns:a16="http://schemas.microsoft.com/office/drawing/2014/main" id="{591E6ED8-EA8A-2BC0-3C38-47FF4DC9F434}"/>
              </a:ext>
            </a:extLst>
          </p:cNvPr>
          <p:cNvSpPr/>
          <p:nvPr/>
        </p:nvSpPr>
        <p:spPr>
          <a:xfrm>
            <a:off x="2778321" y="8195325"/>
            <a:ext cx="8509155" cy="1234440"/>
          </a:xfrm>
          <a:prstGeom prst="rect">
            <a:avLst/>
          </a:prstGeom>
          <a:solidFill>
            <a:srgbClr val="E8EBF3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zh-CN" altLang="en-US" sz="2603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Google Shape;1948;p46">
            <a:extLst>
              <a:ext uri="{FF2B5EF4-FFF2-40B4-BE49-F238E27FC236}">
                <a16:creationId xmlns:a16="http://schemas.microsoft.com/office/drawing/2014/main" id="{18C897F6-02C6-8281-CF34-6E0AA184440F}"/>
              </a:ext>
            </a:extLst>
          </p:cNvPr>
          <p:cNvSpPr txBox="1">
            <a:spLocks/>
          </p:cNvSpPr>
          <p:nvPr/>
        </p:nvSpPr>
        <p:spPr>
          <a:xfrm>
            <a:off x="3359075" y="8328593"/>
            <a:ext cx="7768367" cy="939167"/>
          </a:xfrm>
          <a:prstGeom prst="rect">
            <a:avLst/>
          </a:prstGeom>
          <a:solidFill>
            <a:srgbClr val="E8EBF3"/>
          </a:solidFill>
          <a:ln>
            <a:noFill/>
          </a:ln>
        </p:spPr>
        <p:txBody>
          <a:bodyPr spcFirstLastPara="1" wrap="square" lIns="182784" tIns="182784" rIns="182784" bIns="18278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828206">
              <a:defRPr/>
            </a:pPr>
            <a:r>
              <a:rPr lang="en-US" sz="4799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 and homework</a:t>
            </a:r>
          </a:p>
        </p:txBody>
      </p:sp>
      <p:sp>
        <p:nvSpPr>
          <p:cNvPr id="43" name="Arrow: Pentagon 42">
            <a:extLst>
              <a:ext uri="{FF2B5EF4-FFF2-40B4-BE49-F238E27FC236}">
                <a16:creationId xmlns:a16="http://schemas.microsoft.com/office/drawing/2014/main" id="{434F62BC-3E6A-FD6A-99F9-E265A1E34A8B}"/>
              </a:ext>
            </a:extLst>
          </p:cNvPr>
          <p:cNvSpPr/>
          <p:nvPr/>
        </p:nvSpPr>
        <p:spPr>
          <a:xfrm>
            <a:off x="1703703" y="8192338"/>
            <a:ext cx="1467612" cy="1234440"/>
          </a:xfrm>
          <a:prstGeom prst="homePlate">
            <a:avLst>
              <a:gd name="adj" fmla="val 32534"/>
            </a:avLst>
          </a:prstGeom>
          <a:solidFill>
            <a:srgbClr val="B0C5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7DBE7E-A082-AF22-3FAA-0408B331E748}"/>
              </a:ext>
            </a:extLst>
          </p:cNvPr>
          <p:cNvGrpSpPr/>
          <p:nvPr/>
        </p:nvGrpSpPr>
        <p:grpSpPr>
          <a:xfrm>
            <a:off x="458928" y="186103"/>
            <a:ext cx="17547378" cy="1502911"/>
            <a:chOff x="-9098422" y="-313293"/>
            <a:chExt cx="22939857" cy="196476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0F1529F-FCAA-4AC6-D53F-ABD5E0D81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098422" y="-84470"/>
              <a:ext cx="1981596" cy="1735946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3F8AE19-90FA-89EA-B3C2-EFAE0B78BA02}"/>
                </a:ext>
              </a:extLst>
            </p:cNvPr>
            <p:cNvGrpSpPr/>
            <p:nvPr/>
          </p:nvGrpSpPr>
          <p:grpSpPr>
            <a:xfrm>
              <a:off x="10623484" y="-313293"/>
              <a:ext cx="3217951" cy="1278764"/>
              <a:chOff x="14211060" y="-496693"/>
              <a:chExt cx="4380855" cy="1740885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3505A97-2664-A665-3787-B1C7727C9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32370" y="-496693"/>
                <a:ext cx="995392" cy="97832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38571B58-16D2-2790-0B1D-AD781AC366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6949" b="34721"/>
              <a:stretch/>
            </p:blipFill>
            <p:spPr>
              <a:xfrm>
                <a:off x="14211060" y="-233390"/>
                <a:ext cx="4380855" cy="1477582"/>
              </a:xfrm>
              <a:prstGeom prst="rect">
                <a:avLst/>
              </a:prstGeom>
            </p:spPr>
          </p:pic>
        </p:grpSp>
      </p:grpSp>
      <p:sp>
        <p:nvSpPr>
          <p:cNvPr id="27" name="Freeform 6"/>
          <p:cNvSpPr/>
          <p:nvPr/>
        </p:nvSpPr>
        <p:spPr>
          <a:xfrm flipH="1">
            <a:off x="-1373718" y="2230492"/>
            <a:ext cx="1056672" cy="2421763"/>
          </a:xfrm>
          <a:custGeom>
            <a:avLst/>
            <a:gdLst/>
            <a:ahLst/>
            <a:cxnLst/>
            <a:rect l="l" t="t" r="r" b="b"/>
            <a:pathLst>
              <a:path w="5498560" h="12602029">
                <a:moveTo>
                  <a:pt x="0" y="0"/>
                </a:moveTo>
                <a:lnTo>
                  <a:pt x="5498560" y="0"/>
                </a:lnTo>
                <a:lnTo>
                  <a:pt x="5498560" y="12602029"/>
                </a:lnTo>
                <a:lnTo>
                  <a:pt x="0" y="126020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440C4E-A8C1-17F2-C245-885157CF608C}"/>
              </a:ext>
            </a:extLst>
          </p:cNvPr>
          <p:cNvSpPr txBox="1"/>
          <p:nvPr/>
        </p:nvSpPr>
        <p:spPr>
          <a:xfrm>
            <a:off x="1468005" y="551383"/>
            <a:ext cx="2561253" cy="92333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</a:rPr>
              <a:t>Extra Practice </a:t>
            </a:r>
          </a:p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</a:rPr>
              <a:t>WB, page 43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EB2BD58-3F11-FBD2-F196-B8F35C91F7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524" b="84823"/>
          <a:stretch/>
        </p:blipFill>
        <p:spPr>
          <a:xfrm>
            <a:off x="4267200" y="515818"/>
            <a:ext cx="5482283" cy="12225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2223A5-8FD5-538F-9007-EA809CD43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89" y="1936378"/>
            <a:ext cx="16175708" cy="717332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C53A59E-2259-8D9D-ABBE-F2DD5D88ABCC}"/>
              </a:ext>
            </a:extLst>
          </p:cNvPr>
          <p:cNvSpPr txBox="1"/>
          <p:nvPr/>
        </p:nvSpPr>
        <p:spPr>
          <a:xfrm>
            <a:off x="3886200" y="4961354"/>
            <a:ext cx="47136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Arial" panose="020B0604020202020204" pitchFamily="34" charset="0"/>
              </a:rPr>
              <a:t>a headache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40FD10-72C0-1271-B817-8F45AC70569A}"/>
              </a:ext>
            </a:extLst>
          </p:cNvPr>
          <p:cNvSpPr txBox="1"/>
          <p:nvPr/>
        </p:nvSpPr>
        <p:spPr>
          <a:xfrm>
            <a:off x="3733800" y="7273520"/>
            <a:ext cx="47136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Arial" panose="020B0604020202020204" pitchFamily="34" charset="0"/>
              </a:rPr>
              <a:t>a toothache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55E38B-F8A3-9E93-4E5D-E728B22EDD78}"/>
              </a:ext>
            </a:extLst>
          </p:cNvPr>
          <p:cNvSpPr txBox="1"/>
          <p:nvPr/>
        </p:nvSpPr>
        <p:spPr>
          <a:xfrm>
            <a:off x="12324700" y="2650870"/>
            <a:ext cx="47136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Arial" panose="020B0604020202020204" pitchFamily="34" charset="0"/>
              </a:rPr>
              <a:t>chickenpox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442283-59FD-9C09-F040-1B0F6467E889}"/>
              </a:ext>
            </a:extLst>
          </p:cNvPr>
          <p:cNvSpPr txBox="1"/>
          <p:nvPr/>
        </p:nvSpPr>
        <p:spPr>
          <a:xfrm>
            <a:off x="12324700" y="4973846"/>
            <a:ext cx="47136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Arial" panose="020B0604020202020204" pitchFamily="34" charset="0"/>
              </a:rPr>
              <a:t>the flu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FDAC9A-D8F9-DD66-8EEE-DCA2758A4E7E}"/>
              </a:ext>
            </a:extLst>
          </p:cNvPr>
          <p:cNvSpPr txBox="1"/>
          <p:nvPr/>
        </p:nvSpPr>
        <p:spPr>
          <a:xfrm>
            <a:off x="12324700" y="7244354"/>
            <a:ext cx="47136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Arial" panose="020B0604020202020204" pitchFamily="34" charset="0"/>
              </a:rPr>
              <a:t>an earache</a:t>
            </a:r>
          </a:p>
        </p:txBody>
      </p:sp>
    </p:spTree>
    <p:extLst>
      <p:ext uri="{BB962C8B-B14F-4D97-AF65-F5344CB8AC3E}">
        <p14:creationId xmlns:p14="http://schemas.microsoft.com/office/powerpoint/2010/main" val="188644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6FEE3-B589-ED2E-3A82-902404A51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F8C863-9A51-7729-E665-08FC7C07375E}"/>
              </a:ext>
            </a:extLst>
          </p:cNvPr>
          <p:cNvSpPr/>
          <p:nvPr/>
        </p:nvSpPr>
        <p:spPr>
          <a:xfrm>
            <a:off x="1524000" y="454788"/>
            <a:ext cx="8324932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Cocomat Pro Heavy"/>
              </a:rPr>
              <a:t>Review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BE710-1DAC-8AC2-ECD7-0E22E20FF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523" y="7608469"/>
            <a:ext cx="2264087" cy="1616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23A99-5226-494E-9415-238C2830F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9805" y="7656295"/>
            <a:ext cx="2264087" cy="1616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C73EA-0401-CF0B-217A-6168A9090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4725" y="7730063"/>
            <a:ext cx="2264087" cy="1616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E8A164-5D67-D4B5-4B09-256905525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814" y="7656295"/>
            <a:ext cx="2264087" cy="1616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7E3834-2BD9-D718-D999-B1C4468E2B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46803" y="2846543"/>
            <a:ext cx="2264087" cy="1616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20C0F8-A966-02EB-86D2-608F55B836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9447"/>
          <a:stretch/>
        </p:blipFill>
        <p:spPr>
          <a:xfrm>
            <a:off x="12573000" y="670267"/>
            <a:ext cx="2265952" cy="1616176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A53321A-8D64-996F-CE58-D121644BAB76}"/>
              </a:ext>
            </a:extLst>
          </p:cNvPr>
          <p:cNvSpPr txBox="1">
            <a:spLocks/>
          </p:cNvSpPr>
          <p:nvPr/>
        </p:nvSpPr>
        <p:spPr>
          <a:xfrm>
            <a:off x="5815164" y="3711698"/>
            <a:ext cx="5410201" cy="1385101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 w="19050">
            <a:solidFill>
              <a:srgbClr val="007A8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 algn="l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What’s wrong?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471AD28-BE56-9920-576E-12E43567A763}"/>
              </a:ext>
            </a:extLst>
          </p:cNvPr>
          <p:cNvSpPr txBox="1">
            <a:spLocks/>
          </p:cNvSpPr>
          <p:nvPr/>
        </p:nvSpPr>
        <p:spPr>
          <a:xfrm>
            <a:off x="5965510" y="1670578"/>
            <a:ext cx="5109507" cy="1370549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 w="19050">
            <a:solidFill>
              <a:srgbClr val="007A8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  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have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_____.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A5BFF31-154A-BA58-47A9-BD328D6C854C}"/>
              </a:ext>
            </a:extLst>
          </p:cNvPr>
          <p:cNvSpPr txBox="1">
            <a:spLocks/>
          </p:cNvSpPr>
          <p:nvPr/>
        </p:nvSpPr>
        <p:spPr>
          <a:xfrm>
            <a:off x="9474959" y="5809643"/>
            <a:ext cx="5335931" cy="1062134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 w="19050">
            <a:solidFill>
              <a:srgbClr val="007A8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 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has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______.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035DC61E-0A6A-3A66-8DD3-CBC36A943593}"/>
              </a:ext>
            </a:extLst>
          </p:cNvPr>
          <p:cNvSpPr txBox="1">
            <a:spLocks/>
          </p:cNvSpPr>
          <p:nvPr/>
        </p:nvSpPr>
        <p:spPr>
          <a:xfrm>
            <a:off x="1907497" y="5862080"/>
            <a:ext cx="5335931" cy="1062134"/>
          </a:xfrm>
          <a:prstGeom prst="roundRect">
            <a:avLst>
              <a:gd name="adj" fmla="val 4915"/>
            </a:avLst>
          </a:prstGeom>
          <a:solidFill>
            <a:schemeClr val="bg1"/>
          </a:solidFill>
          <a:ln w="19050">
            <a:solidFill>
              <a:srgbClr val="007A81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342900"/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He 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has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______.</a:t>
            </a:r>
          </a:p>
        </p:txBody>
      </p:sp>
      <p:sp>
        <p:nvSpPr>
          <p:cNvPr id="18" name="Freeform 69">
            <a:extLst>
              <a:ext uri="{FF2B5EF4-FFF2-40B4-BE49-F238E27FC236}">
                <a16:creationId xmlns:a16="http://schemas.microsoft.com/office/drawing/2014/main" id="{5B6B52B2-6611-DDE0-3750-10F3F70AF22B}"/>
              </a:ext>
            </a:extLst>
          </p:cNvPr>
          <p:cNvSpPr/>
          <p:nvPr/>
        </p:nvSpPr>
        <p:spPr>
          <a:xfrm rot="15253609" flipH="1">
            <a:off x="8558268" y="5371081"/>
            <a:ext cx="861832" cy="308105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861832" y="0"/>
                </a:moveTo>
                <a:lnTo>
                  <a:pt x="0" y="0"/>
                </a:lnTo>
                <a:lnTo>
                  <a:pt x="0" y="308105"/>
                </a:lnTo>
                <a:lnTo>
                  <a:pt x="861832" y="308105"/>
                </a:lnTo>
                <a:lnTo>
                  <a:pt x="86183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74">
            <a:extLst>
              <a:ext uri="{FF2B5EF4-FFF2-40B4-BE49-F238E27FC236}">
                <a16:creationId xmlns:a16="http://schemas.microsoft.com/office/drawing/2014/main" id="{02904C15-A781-8DCC-6051-33D3B6AA94FE}"/>
              </a:ext>
            </a:extLst>
          </p:cNvPr>
          <p:cNvSpPr/>
          <p:nvPr/>
        </p:nvSpPr>
        <p:spPr>
          <a:xfrm rot="6856799">
            <a:off x="7278101" y="5370662"/>
            <a:ext cx="861832" cy="308105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0" y="0"/>
                </a:moveTo>
                <a:lnTo>
                  <a:pt x="861832" y="0"/>
                </a:lnTo>
                <a:lnTo>
                  <a:pt x="861832" y="308105"/>
                </a:lnTo>
                <a:lnTo>
                  <a:pt x="0" y="3081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69">
            <a:extLst>
              <a:ext uri="{FF2B5EF4-FFF2-40B4-BE49-F238E27FC236}">
                <a16:creationId xmlns:a16="http://schemas.microsoft.com/office/drawing/2014/main" id="{BB6B701B-1EFC-8CC3-EB9D-59145DD00B6D}"/>
              </a:ext>
            </a:extLst>
          </p:cNvPr>
          <p:cNvSpPr/>
          <p:nvPr/>
        </p:nvSpPr>
        <p:spPr>
          <a:xfrm rot="5400000" flipH="1" flipV="1">
            <a:off x="5602054" y="3394181"/>
            <a:ext cx="861832" cy="308105"/>
          </a:xfrm>
          <a:custGeom>
            <a:avLst/>
            <a:gdLst/>
            <a:ahLst/>
            <a:cxnLst/>
            <a:rect l="l" t="t" r="r" b="b"/>
            <a:pathLst>
              <a:path w="861832" h="308105">
                <a:moveTo>
                  <a:pt x="861832" y="0"/>
                </a:moveTo>
                <a:lnTo>
                  <a:pt x="0" y="0"/>
                </a:lnTo>
                <a:lnTo>
                  <a:pt x="0" y="308105"/>
                </a:lnTo>
                <a:lnTo>
                  <a:pt x="861832" y="308105"/>
                </a:lnTo>
                <a:lnTo>
                  <a:pt x="86183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8">
            <a:extLst>
              <a:ext uri="{FF2B5EF4-FFF2-40B4-BE49-F238E27FC236}">
                <a16:creationId xmlns:a16="http://schemas.microsoft.com/office/drawing/2014/main" id="{D37A8D70-426D-A7DA-54FE-682A29874C40}"/>
              </a:ext>
            </a:extLst>
          </p:cNvPr>
          <p:cNvSpPr/>
          <p:nvPr/>
        </p:nvSpPr>
        <p:spPr>
          <a:xfrm rot="10376322">
            <a:off x="2971724" y="7011095"/>
            <a:ext cx="529752" cy="433657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58">
            <a:extLst>
              <a:ext uri="{FF2B5EF4-FFF2-40B4-BE49-F238E27FC236}">
                <a16:creationId xmlns:a16="http://schemas.microsoft.com/office/drawing/2014/main" id="{D9F7E3AC-B3FC-F297-20E3-627AB8524FCF}"/>
              </a:ext>
            </a:extLst>
          </p:cNvPr>
          <p:cNvSpPr/>
          <p:nvPr/>
        </p:nvSpPr>
        <p:spPr>
          <a:xfrm rot="711992" flipV="1">
            <a:off x="5310239" y="7014611"/>
            <a:ext cx="529752" cy="433658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58">
            <a:extLst>
              <a:ext uri="{FF2B5EF4-FFF2-40B4-BE49-F238E27FC236}">
                <a16:creationId xmlns:a16="http://schemas.microsoft.com/office/drawing/2014/main" id="{A690F2D2-A8FB-5A03-1DAD-FA7EE13CEDF0}"/>
              </a:ext>
            </a:extLst>
          </p:cNvPr>
          <p:cNvSpPr/>
          <p:nvPr/>
        </p:nvSpPr>
        <p:spPr>
          <a:xfrm rot="9638160">
            <a:off x="11318592" y="6975654"/>
            <a:ext cx="529752" cy="433658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58">
            <a:extLst>
              <a:ext uri="{FF2B5EF4-FFF2-40B4-BE49-F238E27FC236}">
                <a16:creationId xmlns:a16="http://schemas.microsoft.com/office/drawing/2014/main" id="{A59B13C4-358D-DBD8-7B95-7948763A9270}"/>
              </a:ext>
            </a:extLst>
          </p:cNvPr>
          <p:cNvSpPr/>
          <p:nvPr/>
        </p:nvSpPr>
        <p:spPr>
          <a:xfrm rot="1094729" flipV="1">
            <a:off x="13314375" y="7047207"/>
            <a:ext cx="529752" cy="433658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58">
            <a:extLst>
              <a:ext uri="{FF2B5EF4-FFF2-40B4-BE49-F238E27FC236}">
                <a16:creationId xmlns:a16="http://schemas.microsoft.com/office/drawing/2014/main" id="{7DA53A8C-36EA-E37D-9256-B75191093F0D}"/>
              </a:ext>
            </a:extLst>
          </p:cNvPr>
          <p:cNvSpPr/>
          <p:nvPr/>
        </p:nvSpPr>
        <p:spPr>
          <a:xfrm rot="3970448">
            <a:off x="11530075" y="2632859"/>
            <a:ext cx="599162" cy="527102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58">
            <a:extLst>
              <a:ext uri="{FF2B5EF4-FFF2-40B4-BE49-F238E27FC236}">
                <a16:creationId xmlns:a16="http://schemas.microsoft.com/office/drawing/2014/main" id="{155C9B96-F7DA-EFDD-CD2A-4B497734B22B}"/>
              </a:ext>
            </a:extLst>
          </p:cNvPr>
          <p:cNvSpPr/>
          <p:nvPr/>
        </p:nvSpPr>
        <p:spPr>
          <a:xfrm rot="17629552" flipV="1">
            <a:off x="11467999" y="1737817"/>
            <a:ext cx="599162" cy="527102"/>
          </a:xfrm>
          <a:custGeom>
            <a:avLst/>
            <a:gdLst/>
            <a:ahLst/>
            <a:cxnLst/>
            <a:rect l="l" t="t" r="r" b="b"/>
            <a:pathLst>
              <a:path w="692531" h="609242">
                <a:moveTo>
                  <a:pt x="0" y="0"/>
                </a:moveTo>
                <a:lnTo>
                  <a:pt x="692531" y="0"/>
                </a:lnTo>
                <a:lnTo>
                  <a:pt x="692531" y="609242"/>
                </a:lnTo>
                <a:lnTo>
                  <a:pt x="0" y="609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BF42BD-FAA3-F460-CD95-0947217474F2}"/>
              </a:ext>
            </a:extLst>
          </p:cNvPr>
          <p:cNvSpPr txBox="1"/>
          <p:nvPr/>
        </p:nvSpPr>
        <p:spPr>
          <a:xfrm>
            <a:off x="14981853" y="1209225"/>
            <a:ext cx="25811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the flu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B1785C-43C9-CF85-B1F0-47F346C59EB7}"/>
              </a:ext>
            </a:extLst>
          </p:cNvPr>
          <p:cNvSpPr txBox="1"/>
          <p:nvPr/>
        </p:nvSpPr>
        <p:spPr>
          <a:xfrm>
            <a:off x="14981853" y="3419310"/>
            <a:ext cx="28489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chickenpox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D6B77C-C234-9EFF-3F0B-63391A5E5168}"/>
              </a:ext>
            </a:extLst>
          </p:cNvPr>
          <p:cNvSpPr txBox="1"/>
          <p:nvPr/>
        </p:nvSpPr>
        <p:spPr>
          <a:xfrm>
            <a:off x="1141993" y="9199466"/>
            <a:ext cx="25197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a toothache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2A18B4-D9C8-E680-DC2B-4B06466FE351}"/>
              </a:ext>
            </a:extLst>
          </p:cNvPr>
          <p:cNvSpPr txBox="1"/>
          <p:nvPr/>
        </p:nvSpPr>
        <p:spPr>
          <a:xfrm>
            <a:off x="9028568" y="9237776"/>
            <a:ext cx="32847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 a stomachache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B406C0-403B-2BFA-6C99-F9230BBE238E}"/>
              </a:ext>
            </a:extLst>
          </p:cNvPr>
          <p:cNvSpPr txBox="1"/>
          <p:nvPr/>
        </p:nvSpPr>
        <p:spPr>
          <a:xfrm>
            <a:off x="12478755" y="9225407"/>
            <a:ext cx="39411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 a headache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E48F41-B705-3AC8-D528-2135A02BEC28}"/>
              </a:ext>
            </a:extLst>
          </p:cNvPr>
          <p:cNvSpPr txBox="1"/>
          <p:nvPr/>
        </p:nvSpPr>
        <p:spPr>
          <a:xfrm>
            <a:off x="4616608" y="9151331"/>
            <a:ext cx="29009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</a:rPr>
              <a:t>an earache</a:t>
            </a:r>
          </a:p>
        </p:txBody>
      </p:sp>
    </p:spTree>
    <p:extLst>
      <p:ext uri="{BB962C8B-B14F-4D97-AF65-F5344CB8AC3E}">
        <p14:creationId xmlns:p14="http://schemas.microsoft.com/office/powerpoint/2010/main" val="224073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6" grpId="0"/>
      <p:bldP spid="14" grpId="0"/>
      <p:bldP spid="15" grpId="0"/>
      <p:bldP spid="27" grpId="0"/>
      <p:bldP spid="28" grpId="0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16D09-13AA-A281-E2CF-F846C941B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EC0A5D6-85F8-40CA-D0B0-0F87C76CB795}"/>
              </a:ext>
            </a:extLst>
          </p:cNvPr>
          <p:cNvSpPr/>
          <p:nvPr/>
        </p:nvSpPr>
        <p:spPr>
          <a:xfrm>
            <a:off x="0" y="0"/>
            <a:ext cx="18288000" cy="10477500"/>
          </a:xfrm>
          <a:prstGeom prst="rect">
            <a:avLst/>
          </a:prstGeom>
          <a:solidFill>
            <a:srgbClr val="B0C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5" name="Mspham-0936082789">
            <a:extLst>
              <a:ext uri="{FF2B5EF4-FFF2-40B4-BE49-F238E27FC236}">
                <a16:creationId xmlns:a16="http://schemas.microsoft.com/office/drawing/2014/main" id="{408A5BAF-4F26-EE18-57C6-C36550125F08}"/>
              </a:ext>
            </a:extLst>
          </p:cNvPr>
          <p:cNvGrpSpPr/>
          <p:nvPr/>
        </p:nvGrpSpPr>
        <p:grpSpPr>
          <a:xfrm>
            <a:off x="1459498" y="5143499"/>
            <a:ext cx="2058014" cy="2451265"/>
            <a:chOff x="13970516" y="12995414"/>
            <a:chExt cx="2731917" cy="2271797"/>
          </a:xfrm>
        </p:grpSpPr>
        <p:sp>
          <p:nvSpPr>
            <p:cNvPr id="26" name="Mspham-0936082789">
              <a:hlinkClick r:id="rId2"/>
              <a:extLst>
                <a:ext uri="{FF2B5EF4-FFF2-40B4-BE49-F238E27FC236}">
                  <a16:creationId xmlns:a16="http://schemas.microsoft.com/office/drawing/2014/main" id="{38566D3F-3F39-EF2C-DDFA-5A7387A6F4DC}"/>
                </a:ext>
              </a:extLst>
            </p:cNvPr>
            <p:cNvSpPr txBox="1"/>
            <p:nvPr/>
          </p:nvSpPr>
          <p:spPr>
            <a:xfrm>
              <a:off x="13970516" y="14077113"/>
              <a:ext cx="2731917" cy="119009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0886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4000" b="1" dirty="0">
                  <a:solidFill>
                    <a:srgbClr val="0886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>
                  <a:solidFill>
                    <a:srgbClr val="08864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7" name="MsPham-0936082789">
              <a:hlinkClick r:id="rId2"/>
              <a:extLst>
                <a:ext uri="{FF2B5EF4-FFF2-40B4-BE49-F238E27FC236}">
                  <a16:creationId xmlns:a16="http://schemas.microsoft.com/office/drawing/2014/main" id="{76DBD9C0-771E-DB41-7119-D97F58D89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05230" y="1299541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Freeform 2">
            <a:extLst>
              <a:ext uri="{FF2B5EF4-FFF2-40B4-BE49-F238E27FC236}">
                <a16:creationId xmlns:a16="http://schemas.microsoft.com/office/drawing/2014/main" id="{578E5492-E83D-6972-FA7D-78AED6FEAE21}"/>
              </a:ext>
            </a:extLst>
          </p:cNvPr>
          <p:cNvSpPr/>
          <p:nvPr/>
        </p:nvSpPr>
        <p:spPr>
          <a:xfrm>
            <a:off x="10560112" y="-6875490"/>
            <a:ext cx="13398375" cy="12377222"/>
          </a:xfrm>
          <a:custGeom>
            <a:avLst/>
            <a:gdLst/>
            <a:ahLst/>
            <a:cxnLst/>
            <a:rect l="l" t="t" r="r" b="b"/>
            <a:pathLst>
              <a:path w="13398375" h="12377222">
                <a:moveTo>
                  <a:pt x="0" y="0"/>
                </a:moveTo>
                <a:lnTo>
                  <a:pt x="13398376" y="0"/>
                </a:lnTo>
                <a:lnTo>
                  <a:pt x="13398376" y="12377222"/>
                </a:lnTo>
                <a:lnTo>
                  <a:pt x="0" y="12377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6179" r="-211836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2AACA8D0-08F9-18C7-30E1-A971AE62E45A}"/>
              </a:ext>
            </a:extLst>
          </p:cNvPr>
          <p:cNvSpPr/>
          <p:nvPr/>
        </p:nvSpPr>
        <p:spPr>
          <a:xfrm flipH="1">
            <a:off x="627093" y="3619500"/>
            <a:ext cx="5281925" cy="6667500"/>
          </a:xfrm>
          <a:custGeom>
            <a:avLst/>
            <a:gdLst/>
            <a:ahLst/>
            <a:cxnLst/>
            <a:rect l="l" t="t" r="r" b="b"/>
            <a:pathLst>
              <a:path w="7726011" h="9752729">
                <a:moveTo>
                  <a:pt x="7726011" y="0"/>
                </a:moveTo>
                <a:lnTo>
                  <a:pt x="0" y="0"/>
                </a:lnTo>
                <a:lnTo>
                  <a:pt x="0" y="9752729"/>
                </a:lnTo>
                <a:lnTo>
                  <a:pt x="7726011" y="9752729"/>
                </a:lnTo>
                <a:lnTo>
                  <a:pt x="772601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E42D494C-A29D-29B6-33B0-F527205CA0A5}"/>
              </a:ext>
            </a:extLst>
          </p:cNvPr>
          <p:cNvSpPr txBox="1"/>
          <p:nvPr/>
        </p:nvSpPr>
        <p:spPr>
          <a:xfrm>
            <a:off x="3717997" y="3835400"/>
            <a:ext cx="10852006" cy="1492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736"/>
              </a:lnSpc>
            </a:pPr>
            <a:r>
              <a:rPr lang="en-US" sz="13800" b="1" dirty="0">
                <a:solidFill>
                  <a:srgbClr val="05066D"/>
                </a:solidFill>
                <a:latin typeface="Cocomat Pro Heavy"/>
                <a:ea typeface="Cocomat Pro Heavy"/>
                <a:cs typeface="Cocomat Pro Heavy"/>
                <a:sym typeface="Cocomat Pro Heavy"/>
              </a:rPr>
              <a:t>Thank you!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77027971-AE9F-85A2-FF88-D837947F7CB2}"/>
              </a:ext>
            </a:extLst>
          </p:cNvPr>
          <p:cNvSpPr/>
          <p:nvPr/>
        </p:nvSpPr>
        <p:spPr>
          <a:xfrm>
            <a:off x="0" y="6006557"/>
            <a:ext cx="18288000" cy="6906869"/>
          </a:xfrm>
          <a:custGeom>
            <a:avLst/>
            <a:gdLst/>
            <a:ahLst/>
            <a:cxnLst/>
            <a:rect l="l" t="t" r="r" b="b"/>
            <a:pathLst>
              <a:path w="18288000" h="6906869">
                <a:moveTo>
                  <a:pt x="0" y="0"/>
                </a:moveTo>
                <a:lnTo>
                  <a:pt x="18288000" y="0"/>
                </a:lnTo>
                <a:lnTo>
                  <a:pt x="18288000" y="6906869"/>
                </a:lnTo>
                <a:lnTo>
                  <a:pt x="0" y="69068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393A1C8B-4EB5-8DB3-FECA-D4C13F01D7F0}"/>
              </a:ext>
            </a:extLst>
          </p:cNvPr>
          <p:cNvSpPr txBox="1"/>
          <p:nvPr/>
        </p:nvSpPr>
        <p:spPr>
          <a:xfrm>
            <a:off x="3520093" y="5576796"/>
            <a:ext cx="8599646" cy="492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283"/>
              </a:lnSpc>
              <a:defRPr sz="2345">
                <a:solidFill>
                  <a:srgbClr val="2B4057"/>
                </a:solidFill>
                <a:latin typeface="Garet"/>
                <a:ea typeface="Garet"/>
                <a:cs typeface="Garet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joining!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491AF3-1EA2-448A-04ED-C4DCE2E8F8D3}"/>
              </a:ext>
            </a:extLst>
          </p:cNvPr>
          <p:cNvGrpSpPr/>
          <p:nvPr/>
        </p:nvGrpSpPr>
        <p:grpSpPr>
          <a:xfrm>
            <a:off x="13762854" y="153772"/>
            <a:ext cx="4179802" cy="9874578"/>
            <a:chOff x="10222549" y="207894"/>
            <a:chExt cx="3550823" cy="83886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91FE9F-4B88-4040-4877-3B4E11704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791775" y="6860595"/>
              <a:ext cx="1981597" cy="1735946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FF754B-43C7-AD30-6EC7-0D1D261ABBE6}"/>
                </a:ext>
              </a:extLst>
            </p:cNvPr>
            <p:cNvGrpSpPr/>
            <p:nvPr/>
          </p:nvGrpSpPr>
          <p:grpSpPr>
            <a:xfrm>
              <a:off x="10222549" y="207894"/>
              <a:ext cx="3217951" cy="1278763"/>
              <a:chOff x="13665235" y="212841"/>
              <a:chExt cx="4380855" cy="174088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E2AA542-A668-86C2-BE85-362D9F21E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486547" y="212841"/>
                <a:ext cx="995392" cy="978328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94C842E-079D-4D97-CD4A-8969DB5D6D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6949" b="34721"/>
              <a:stretch/>
            </p:blipFill>
            <p:spPr>
              <a:xfrm>
                <a:off x="13665235" y="476143"/>
                <a:ext cx="4380855" cy="1477581"/>
              </a:xfrm>
              <a:prstGeom prst="rect">
                <a:avLst/>
              </a:prstGeom>
            </p:spPr>
          </p:pic>
        </p:grpSp>
      </p:grpSp>
      <p:sp>
        <p:nvSpPr>
          <p:cNvPr id="12" name="Freeform 6">
            <a:extLst>
              <a:ext uri="{FF2B5EF4-FFF2-40B4-BE49-F238E27FC236}">
                <a16:creationId xmlns:a16="http://schemas.microsoft.com/office/drawing/2014/main" id="{DC28B5D7-A597-3EF9-BC9F-A1C9DD79865A}"/>
              </a:ext>
            </a:extLst>
          </p:cNvPr>
          <p:cNvSpPr/>
          <p:nvPr/>
        </p:nvSpPr>
        <p:spPr>
          <a:xfrm>
            <a:off x="11537068" y="4280443"/>
            <a:ext cx="4704591" cy="10782347"/>
          </a:xfrm>
          <a:custGeom>
            <a:avLst/>
            <a:gdLst/>
            <a:ahLst/>
            <a:cxnLst/>
            <a:rect l="l" t="t" r="r" b="b"/>
            <a:pathLst>
              <a:path w="5498560" h="12602029">
                <a:moveTo>
                  <a:pt x="0" y="0"/>
                </a:moveTo>
                <a:lnTo>
                  <a:pt x="5498560" y="0"/>
                </a:lnTo>
                <a:lnTo>
                  <a:pt x="5498560" y="12602029"/>
                </a:lnTo>
                <a:lnTo>
                  <a:pt x="0" y="126020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97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6DD18A-510E-0F18-71E3-8DD7F57FF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ADF7E33-508E-611F-6E33-C395FCB6DBD9}"/>
              </a:ext>
            </a:extLst>
          </p:cNvPr>
          <p:cNvSpPr/>
          <p:nvPr/>
        </p:nvSpPr>
        <p:spPr>
          <a:xfrm>
            <a:off x="0" y="0"/>
            <a:ext cx="18288000" cy="10477500"/>
          </a:xfrm>
          <a:prstGeom prst="rect">
            <a:avLst/>
          </a:prstGeom>
          <a:solidFill>
            <a:srgbClr val="B0C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5846829F-5010-53D5-41E8-FA79962F5D8B}"/>
              </a:ext>
            </a:extLst>
          </p:cNvPr>
          <p:cNvSpPr/>
          <p:nvPr/>
        </p:nvSpPr>
        <p:spPr>
          <a:xfrm rot="1704061" flipH="1" flipV="1">
            <a:off x="13824431" y="5385399"/>
            <a:ext cx="4991149" cy="7541571"/>
          </a:xfrm>
          <a:custGeom>
            <a:avLst/>
            <a:gdLst/>
            <a:ahLst/>
            <a:cxnLst/>
            <a:rect l="l" t="t" r="r" b="b"/>
            <a:pathLst>
              <a:path w="4991149" h="7541571">
                <a:moveTo>
                  <a:pt x="4991149" y="7541572"/>
                </a:moveTo>
                <a:lnTo>
                  <a:pt x="0" y="7541572"/>
                </a:lnTo>
                <a:lnTo>
                  <a:pt x="0" y="0"/>
                </a:lnTo>
                <a:lnTo>
                  <a:pt x="4991149" y="0"/>
                </a:lnTo>
                <a:lnTo>
                  <a:pt x="4991149" y="7541572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Freeform 3">
            <a:extLst>
              <a:ext uri="{FF2B5EF4-FFF2-40B4-BE49-F238E27FC236}">
                <a16:creationId xmlns:a16="http://schemas.microsoft.com/office/drawing/2014/main" id="{95E6199F-4541-2B85-9B41-239E1606A481}"/>
              </a:ext>
            </a:extLst>
          </p:cNvPr>
          <p:cNvSpPr/>
          <p:nvPr/>
        </p:nvSpPr>
        <p:spPr>
          <a:xfrm rot="1704061" flipH="1" flipV="1">
            <a:off x="11603194" y="525483"/>
            <a:ext cx="8220239" cy="12420690"/>
          </a:xfrm>
          <a:custGeom>
            <a:avLst/>
            <a:gdLst/>
            <a:ahLst/>
            <a:cxnLst/>
            <a:rect l="l" t="t" r="r" b="b"/>
            <a:pathLst>
              <a:path w="8220239" h="12420690">
                <a:moveTo>
                  <a:pt x="8220239" y="12420690"/>
                </a:moveTo>
                <a:lnTo>
                  <a:pt x="0" y="12420690"/>
                </a:lnTo>
                <a:lnTo>
                  <a:pt x="0" y="0"/>
                </a:lnTo>
                <a:lnTo>
                  <a:pt x="8220239" y="0"/>
                </a:lnTo>
                <a:lnTo>
                  <a:pt x="8220239" y="12420690"/>
                </a:lnTo>
                <a:close/>
              </a:path>
            </a:pathLst>
          </a:custGeom>
          <a:blipFill>
            <a:blip r:embed="rId2">
              <a:alphaModFix amt="43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MsPham 0936082789">
            <a:extLst>
              <a:ext uri="{FF2B5EF4-FFF2-40B4-BE49-F238E27FC236}">
                <a16:creationId xmlns:a16="http://schemas.microsoft.com/office/drawing/2014/main" id="{22F31CE2-E670-F3EF-539E-7583EC1D4206}"/>
              </a:ext>
            </a:extLst>
          </p:cNvPr>
          <p:cNvSpPr txBox="1"/>
          <p:nvPr/>
        </p:nvSpPr>
        <p:spPr>
          <a:xfrm>
            <a:off x="152400" y="4991100"/>
            <a:ext cx="13827670" cy="1790091"/>
          </a:xfrm>
          <a:prstGeom prst="hexagon">
            <a:avLst>
              <a:gd name="adj" fmla="val 0"/>
              <a:gd name="vf" fmla="val 115470"/>
            </a:avLst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9770"/>
              </a:lnSpc>
              <a:spcBef>
                <a:spcPct val="0"/>
              </a:spcBef>
              <a:defRPr sz="6978" b="1">
                <a:solidFill>
                  <a:srgbClr val="05066D"/>
                </a:solidFill>
                <a:latin typeface="Cocomat Pro Heavy"/>
                <a:ea typeface="Cocomat Pro Heavy"/>
                <a:cs typeface="Cocomat Pro Heavy"/>
              </a:defRPr>
            </a:lvl1pPr>
          </a:lstStyle>
          <a:p>
            <a:pPr algn="ctr"/>
            <a:r>
              <a:rPr lang="en-US" sz="16600" dirty="0">
                <a:ln>
                  <a:solidFill>
                    <a:schemeClr val="bg1"/>
                  </a:solidFill>
                </a:ln>
              </a:rPr>
              <a:t>Warm-up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BE9FA3A-FA13-99E1-2CE4-726A236E96FB}"/>
              </a:ext>
            </a:extLst>
          </p:cNvPr>
          <p:cNvGrpSpPr/>
          <p:nvPr/>
        </p:nvGrpSpPr>
        <p:grpSpPr>
          <a:xfrm>
            <a:off x="458928" y="186103"/>
            <a:ext cx="17547378" cy="1502911"/>
            <a:chOff x="-9098422" y="-313293"/>
            <a:chExt cx="22939857" cy="196476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E4C1033-857E-4F5B-3DEB-769AF4AD6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098422" y="-84470"/>
              <a:ext cx="1981596" cy="1735946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7C38302-6E43-9D53-A543-478DE1CF950B}"/>
                </a:ext>
              </a:extLst>
            </p:cNvPr>
            <p:cNvGrpSpPr/>
            <p:nvPr/>
          </p:nvGrpSpPr>
          <p:grpSpPr>
            <a:xfrm>
              <a:off x="10623484" y="-313293"/>
              <a:ext cx="3217951" cy="1278764"/>
              <a:chOff x="14211060" y="-496693"/>
              <a:chExt cx="4380855" cy="1740885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B7201AC-8C89-8E04-87A7-114008FA47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032370" y="-496693"/>
                <a:ext cx="995392" cy="97832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14C28BB-70B4-3DEF-8BA3-84C93FFEAB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949" b="34721"/>
              <a:stretch/>
            </p:blipFill>
            <p:spPr>
              <a:xfrm>
                <a:off x="14211060" y="-233390"/>
                <a:ext cx="4380855" cy="1477582"/>
              </a:xfrm>
              <a:prstGeom prst="rect">
                <a:avLst/>
              </a:prstGeom>
            </p:spPr>
          </p:pic>
        </p:grpSp>
      </p:grpSp>
      <p:sp>
        <p:nvSpPr>
          <p:cNvPr id="27" name="Freeform 6">
            <a:extLst>
              <a:ext uri="{FF2B5EF4-FFF2-40B4-BE49-F238E27FC236}">
                <a16:creationId xmlns:a16="http://schemas.microsoft.com/office/drawing/2014/main" id="{8996B2D2-740F-069B-1491-120A426CFDD7}"/>
              </a:ext>
            </a:extLst>
          </p:cNvPr>
          <p:cNvSpPr/>
          <p:nvPr/>
        </p:nvSpPr>
        <p:spPr>
          <a:xfrm>
            <a:off x="13686304" y="2324100"/>
            <a:ext cx="4099832" cy="9396312"/>
          </a:xfrm>
          <a:custGeom>
            <a:avLst/>
            <a:gdLst/>
            <a:ahLst/>
            <a:cxnLst/>
            <a:rect l="l" t="t" r="r" b="b"/>
            <a:pathLst>
              <a:path w="5498560" h="12602029">
                <a:moveTo>
                  <a:pt x="0" y="0"/>
                </a:moveTo>
                <a:lnTo>
                  <a:pt x="5498560" y="0"/>
                </a:lnTo>
                <a:lnTo>
                  <a:pt x="5498560" y="12602029"/>
                </a:lnTo>
                <a:lnTo>
                  <a:pt x="0" y="126020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Callout: Quad Arrow 2">
            <a:extLst>
              <a:ext uri="{FF2B5EF4-FFF2-40B4-BE49-F238E27FC236}">
                <a16:creationId xmlns:a16="http://schemas.microsoft.com/office/drawing/2014/main" id="{25F17B8C-0E40-2C43-14D9-8170AA7A0539}"/>
              </a:ext>
            </a:extLst>
          </p:cNvPr>
          <p:cNvSpPr/>
          <p:nvPr/>
        </p:nvSpPr>
        <p:spPr>
          <a:xfrm>
            <a:off x="6490436" y="1378117"/>
            <a:ext cx="2755348" cy="2317583"/>
          </a:xfrm>
          <a:prstGeom prst="quadArrowCallout">
            <a:avLst>
              <a:gd name="adj1" fmla="val 22750"/>
              <a:gd name="adj2" fmla="val 18515"/>
              <a:gd name="adj3" fmla="val 18515"/>
              <a:gd name="adj4" fmla="val 52633"/>
            </a:avLst>
          </a:prstGeom>
          <a:solidFill>
            <a:srgbClr val="D3DEFF"/>
          </a:solidFill>
          <a:ln cmpd="thickThin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42946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 093608278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MsPham 0936082789"/>
          <p:cNvSpPr/>
          <p:nvPr/>
        </p:nvSpPr>
        <p:spPr>
          <a:xfrm>
            <a:off x="-490642" y="6625441"/>
            <a:ext cx="19766393" cy="4842767"/>
          </a:xfrm>
          <a:custGeom>
            <a:avLst/>
            <a:gdLst/>
            <a:ahLst/>
            <a:cxnLst/>
            <a:rect l="l" t="t" r="r" b="b"/>
            <a:pathLst>
              <a:path w="19766393" h="4842766">
                <a:moveTo>
                  <a:pt x="0" y="0"/>
                </a:moveTo>
                <a:lnTo>
                  <a:pt x="19766393" y="0"/>
                </a:lnTo>
                <a:lnTo>
                  <a:pt x="19766393" y="4842766"/>
                </a:lnTo>
                <a:lnTo>
                  <a:pt x="0" y="48427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MsPham 0936082789"/>
          <p:cNvSpPr/>
          <p:nvPr/>
        </p:nvSpPr>
        <p:spPr>
          <a:xfrm>
            <a:off x="10744891" y="5166356"/>
            <a:ext cx="4111754" cy="3880469"/>
          </a:xfrm>
          <a:custGeom>
            <a:avLst/>
            <a:gdLst/>
            <a:ahLst/>
            <a:cxnLst/>
            <a:rect l="l" t="t" r="r" b="b"/>
            <a:pathLst>
              <a:path w="4111754" h="3880468">
                <a:moveTo>
                  <a:pt x="0" y="0"/>
                </a:moveTo>
                <a:lnTo>
                  <a:pt x="4111755" y="0"/>
                </a:lnTo>
                <a:lnTo>
                  <a:pt x="4111755" y="3880468"/>
                </a:lnTo>
                <a:lnTo>
                  <a:pt x="0" y="3880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MsPham 0936082789"/>
          <p:cNvSpPr/>
          <p:nvPr/>
        </p:nvSpPr>
        <p:spPr>
          <a:xfrm flipH="1">
            <a:off x="3431357" y="5053646"/>
            <a:ext cx="3905729" cy="3871554"/>
          </a:xfrm>
          <a:custGeom>
            <a:avLst/>
            <a:gdLst/>
            <a:ahLst/>
            <a:cxnLst/>
            <a:rect l="l" t="t" r="r" b="b"/>
            <a:pathLst>
              <a:path w="3905729" h="3871554">
                <a:moveTo>
                  <a:pt x="3905730" y="0"/>
                </a:moveTo>
                <a:lnTo>
                  <a:pt x="0" y="0"/>
                </a:lnTo>
                <a:lnTo>
                  <a:pt x="0" y="3871554"/>
                </a:lnTo>
                <a:lnTo>
                  <a:pt x="3905730" y="3871554"/>
                </a:lnTo>
                <a:lnTo>
                  <a:pt x="390573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MsPham 0936082789"/>
          <p:cNvSpPr/>
          <p:nvPr/>
        </p:nvSpPr>
        <p:spPr>
          <a:xfrm>
            <a:off x="7079965" y="4932024"/>
            <a:ext cx="3873383" cy="3993177"/>
          </a:xfrm>
          <a:custGeom>
            <a:avLst/>
            <a:gdLst/>
            <a:ahLst/>
            <a:cxnLst/>
            <a:rect l="l" t="t" r="r" b="b"/>
            <a:pathLst>
              <a:path w="3873382" h="3993177">
                <a:moveTo>
                  <a:pt x="0" y="0"/>
                </a:moveTo>
                <a:lnTo>
                  <a:pt x="3873382" y="0"/>
                </a:lnTo>
                <a:lnTo>
                  <a:pt x="3873382" y="3993177"/>
                </a:lnTo>
                <a:lnTo>
                  <a:pt x="0" y="39931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MsPham 0936082789"/>
          <p:cNvSpPr txBox="1"/>
          <p:nvPr/>
        </p:nvSpPr>
        <p:spPr>
          <a:xfrm>
            <a:off x="4514608" y="1714500"/>
            <a:ext cx="9004095" cy="1194109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7299" b="1" dirty="0">
                <a:solidFill>
                  <a:srgbClr val="002D59"/>
                </a:solidFill>
                <a:latin typeface="Arial" panose="020B0604020202020204" pitchFamily="34" charset="0"/>
              </a:rPr>
              <a:t>Play with</a:t>
            </a:r>
          </a:p>
        </p:txBody>
      </p:sp>
      <p:sp>
        <p:nvSpPr>
          <p:cNvPr id="15" name="MsPham 0936082789"/>
          <p:cNvSpPr txBox="1"/>
          <p:nvPr/>
        </p:nvSpPr>
        <p:spPr>
          <a:xfrm>
            <a:off x="3185917" y="2226809"/>
            <a:ext cx="11916170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79"/>
              </a:lnSpc>
            </a:pPr>
            <a:r>
              <a:rPr lang="en-US" sz="14000" b="1" dirty="0">
                <a:solidFill>
                  <a:srgbClr val="FF0000"/>
                </a:solidFill>
                <a:latin typeface="Arial" panose="020B0604020202020204" pitchFamily="34" charset="0"/>
              </a:rPr>
              <a:t>Penguins</a:t>
            </a:r>
          </a:p>
        </p:txBody>
      </p:sp>
    </p:spTree>
    <p:extLst>
      <p:ext uri="{BB962C8B-B14F-4D97-AF65-F5344CB8AC3E}">
        <p14:creationId xmlns:p14="http://schemas.microsoft.com/office/powerpoint/2010/main" val="556937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 093608278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33" b="-3333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MsPham 0936082789">
            <a:extLst>
              <a:ext uri="{FF2B5EF4-FFF2-40B4-BE49-F238E27FC236}">
                <a16:creationId xmlns:a16="http://schemas.microsoft.com/office/drawing/2014/main" id="{4C57A02A-E118-9289-8D4B-09F349A8D7D2}"/>
              </a:ext>
            </a:extLst>
          </p:cNvPr>
          <p:cNvSpPr/>
          <p:nvPr/>
        </p:nvSpPr>
        <p:spPr>
          <a:xfrm>
            <a:off x="1401098" y="902791"/>
            <a:ext cx="15461303" cy="4921184"/>
          </a:xfrm>
          <a:prstGeom prst="rect">
            <a:avLst/>
          </a:prstGeom>
          <a:solidFill>
            <a:schemeClr val="bg1"/>
          </a:solidFill>
          <a:ln w="38100">
            <a:solidFill>
              <a:srgbClr val="53A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latin typeface="Arial" panose="020B0604020202020204" pitchFamily="34" charset="0"/>
            </a:endParaRPr>
          </a:p>
        </p:txBody>
      </p:sp>
      <p:sp>
        <p:nvSpPr>
          <p:cNvPr id="3" name="MsPham 0936082789"/>
          <p:cNvSpPr/>
          <p:nvPr/>
        </p:nvSpPr>
        <p:spPr>
          <a:xfrm flipH="1">
            <a:off x="-3" y="7043808"/>
            <a:ext cx="18288002" cy="3317607"/>
          </a:xfrm>
          <a:custGeom>
            <a:avLst/>
            <a:gdLst/>
            <a:ahLst/>
            <a:cxnLst/>
            <a:rect l="l" t="t" r="r" b="b"/>
            <a:pathLst>
              <a:path w="19274759" h="4722316">
                <a:moveTo>
                  <a:pt x="19274760" y="0"/>
                </a:moveTo>
                <a:lnTo>
                  <a:pt x="0" y="0"/>
                </a:lnTo>
                <a:lnTo>
                  <a:pt x="0" y="4722316"/>
                </a:lnTo>
                <a:lnTo>
                  <a:pt x="19274760" y="4722316"/>
                </a:lnTo>
                <a:lnTo>
                  <a:pt x="19274760" y="0"/>
                </a:lnTo>
                <a:close/>
              </a:path>
            </a:pathLst>
          </a:custGeom>
          <a:blipFill>
            <a:blip r:embed="rId5"/>
            <a:stretch>
              <a:fillRect l="-2700" r="-2696" b="-42341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MsPham 0936082789"/>
          <p:cNvSpPr txBox="1"/>
          <p:nvPr/>
        </p:nvSpPr>
        <p:spPr>
          <a:xfrm>
            <a:off x="1684117" y="1248991"/>
            <a:ext cx="10431683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What’s wrong?</a:t>
            </a:r>
            <a:r>
              <a:rPr lang="vi-VN" sz="66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endParaRPr lang="en-US" sz="66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algn="ctr"/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 have ________.</a:t>
            </a:r>
            <a:endParaRPr lang="en-VN" sz="6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1" name="MsPham 0936082789">
            <a:extLst>
              <a:ext uri="{FF2B5EF4-FFF2-40B4-BE49-F238E27FC236}">
                <a16:creationId xmlns:a16="http://schemas.microsoft.com/office/drawing/2014/main" id="{92BEC312-5DAA-3C2C-145D-EAFCBD9C0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4556" y="6444598"/>
            <a:ext cx="3736071" cy="1992071"/>
          </a:xfrm>
          <a:prstGeom prst="rect">
            <a:avLst/>
          </a:prstGeom>
        </p:spPr>
      </p:pic>
      <p:pic>
        <p:nvPicPr>
          <p:cNvPr id="22" name="MsPham 0936082789">
            <a:extLst>
              <a:ext uri="{FF2B5EF4-FFF2-40B4-BE49-F238E27FC236}">
                <a16:creationId xmlns:a16="http://schemas.microsoft.com/office/drawing/2014/main" id="{2C4C916B-8D6D-3C91-A56D-A329CDCE0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1540" y="5143501"/>
            <a:ext cx="5480514" cy="5466761"/>
          </a:xfrm>
          <a:prstGeom prst="rect">
            <a:avLst/>
          </a:prstGeom>
        </p:spPr>
      </p:pic>
      <p:sp>
        <p:nvSpPr>
          <p:cNvPr id="18" name="MsPham 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941CCF-ECAB-066D-BDF3-1A22A60D04B1}"/>
              </a:ext>
            </a:extLst>
          </p:cNvPr>
          <p:cNvSpPr/>
          <p:nvPr/>
        </p:nvSpPr>
        <p:spPr>
          <a:xfrm>
            <a:off x="14765324" y="8741411"/>
            <a:ext cx="2896004" cy="933698"/>
          </a:xfrm>
          <a:prstGeom prst="rect">
            <a:avLst/>
          </a:prstGeom>
          <a:solidFill>
            <a:srgbClr val="53A9FF"/>
          </a:solidFill>
          <a:ln w="38100" cmpd="dbl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" panose="020B0604020202020204" pitchFamily="34" charset="0"/>
              </a:rPr>
              <a:t>Next</a:t>
            </a:r>
          </a:p>
        </p:txBody>
      </p:sp>
      <p:grpSp>
        <p:nvGrpSpPr>
          <p:cNvPr id="27" name="MsPham 0936082789">
            <a:extLst>
              <a:ext uri="{FF2B5EF4-FFF2-40B4-BE49-F238E27FC236}">
                <a16:creationId xmlns:a16="http://schemas.microsoft.com/office/drawing/2014/main" id="{F10D5FF9-0234-6515-D88A-0FF414996A71}"/>
              </a:ext>
            </a:extLst>
          </p:cNvPr>
          <p:cNvGrpSpPr/>
          <p:nvPr/>
        </p:nvGrpSpPr>
        <p:grpSpPr>
          <a:xfrm>
            <a:off x="5030543" y="6030218"/>
            <a:ext cx="8577342" cy="1097280"/>
            <a:chOff x="3381588" y="4201671"/>
            <a:chExt cx="5718228" cy="622465"/>
          </a:xfrm>
        </p:grpSpPr>
        <p:sp>
          <p:nvSpPr>
            <p:cNvPr id="19" name="Freeform 6"/>
            <p:cNvSpPr/>
            <p:nvPr/>
          </p:nvSpPr>
          <p:spPr>
            <a:xfrm>
              <a:off x="3381588" y="4201671"/>
              <a:ext cx="5718228" cy="622465"/>
            </a:xfrm>
            <a:custGeom>
              <a:avLst/>
              <a:gdLst/>
              <a:ahLst/>
              <a:cxnLst/>
              <a:rect l="l" t="t" r="r" b="b"/>
              <a:pathLst>
                <a:path w="2839957" h="245912">
                  <a:moveTo>
                    <a:pt x="9334" y="0"/>
                  </a:moveTo>
                  <a:lnTo>
                    <a:pt x="2830624" y="0"/>
                  </a:lnTo>
                  <a:cubicBezTo>
                    <a:pt x="2835778" y="0"/>
                    <a:pt x="2839957" y="4179"/>
                    <a:pt x="2839957" y="9334"/>
                  </a:cubicBezTo>
                  <a:lnTo>
                    <a:pt x="2839957" y="236578"/>
                  </a:lnTo>
                  <a:cubicBezTo>
                    <a:pt x="2839957" y="241733"/>
                    <a:pt x="2835778" y="245912"/>
                    <a:pt x="2830624" y="245912"/>
                  </a:cubicBezTo>
                  <a:lnTo>
                    <a:pt x="9334" y="245912"/>
                  </a:lnTo>
                  <a:cubicBezTo>
                    <a:pt x="4179" y="245912"/>
                    <a:pt x="0" y="241733"/>
                    <a:pt x="0" y="236578"/>
                  </a:cubicBezTo>
                  <a:lnTo>
                    <a:pt x="0" y="9334"/>
                  </a:lnTo>
                  <a:cubicBezTo>
                    <a:pt x="0" y="4179"/>
                    <a:pt x="4179" y="0"/>
                    <a:pt x="9334" y="0"/>
                  </a:cubicBezTo>
                  <a:close/>
                </a:path>
              </a:pathLst>
            </a:custGeom>
            <a:solidFill>
              <a:srgbClr val="F8E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74320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A.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C6B2851-E966-2593-E02F-122A326CFF99}"/>
                </a:ext>
              </a:extLst>
            </p:cNvPr>
            <p:cNvSpPr/>
            <p:nvPr/>
          </p:nvSpPr>
          <p:spPr>
            <a:xfrm>
              <a:off x="4340216" y="4201671"/>
              <a:ext cx="4521844" cy="62246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800" dirty="0">
                  <a:solidFill>
                    <a:srgbClr val="002060"/>
                  </a:solidFill>
                  <a:latin typeface="Arial" panose="020B0604020202020204" pitchFamily="34" charset="0"/>
                </a:rPr>
                <a:t>chickenpox</a:t>
              </a:r>
            </a:p>
          </p:txBody>
        </p:sp>
      </p:grpSp>
      <p:grpSp>
        <p:nvGrpSpPr>
          <p:cNvPr id="29" name="MsPham 0936082789">
            <a:extLst>
              <a:ext uri="{FF2B5EF4-FFF2-40B4-BE49-F238E27FC236}">
                <a16:creationId xmlns:a16="http://schemas.microsoft.com/office/drawing/2014/main" id="{31C581D8-5957-A1FF-1A5D-F1AD0C581C88}"/>
              </a:ext>
            </a:extLst>
          </p:cNvPr>
          <p:cNvGrpSpPr/>
          <p:nvPr/>
        </p:nvGrpSpPr>
        <p:grpSpPr>
          <a:xfrm>
            <a:off x="5030543" y="8545322"/>
            <a:ext cx="8577342" cy="1097280"/>
            <a:chOff x="3381588" y="5827607"/>
            <a:chExt cx="5718228" cy="622465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3F0D5BE-BE50-70A4-89BC-BB22F7D9E0FC}"/>
                </a:ext>
              </a:extLst>
            </p:cNvPr>
            <p:cNvSpPr/>
            <p:nvPr/>
          </p:nvSpPr>
          <p:spPr>
            <a:xfrm>
              <a:off x="3381588" y="5827607"/>
              <a:ext cx="5718228" cy="622465"/>
            </a:xfrm>
            <a:custGeom>
              <a:avLst/>
              <a:gdLst/>
              <a:ahLst/>
              <a:cxnLst/>
              <a:rect l="l" t="t" r="r" b="b"/>
              <a:pathLst>
                <a:path w="2839957" h="245912">
                  <a:moveTo>
                    <a:pt x="9334" y="0"/>
                  </a:moveTo>
                  <a:lnTo>
                    <a:pt x="2830624" y="0"/>
                  </a:lnTo>
                  <a:cubicBezTo>
                    <a:pt x="2835778" y="0"/>
                    <a:pt x="2839957" y="4179"/>
                    <a:pt x="2839957" y="9334"/>
                  </a:cubicBezTo>
                  <a:lnTo>
                    <a:pt x="2839957" y="236578"/>
                  </a:lnTo>
                  <a:cubicBezTo>
                    <a:pt x="2839957" y="241733"/>
                    <a:pt x="2835778" y="245912"/>
                    <a:pt x="2830624" y="245912"/>
                  </a:cubicBezTo>
                  <a:lnTo>
                    <a:pt x="9334" y="245912"/>
                  </a:lnTo>
                  <a:cubicBezTo>
                    <a:pt x="4179" y="245912"/>
                    <a:pt x="0" y="241733"/>
                    <a:pt x="0" y="236578"/>
                  </a:cubicBezTo>
                  <a:lnTo>
                    <a:pt x="0" y="9334"/>
                  </a:lnTo>
                  <a:cubicBezTo>
                    <a:pt x="0" y="4179"/>
                    <a:pt x="4179" y="0"/>
                    <a:pt x="9334" y="0"/>
                  </a:cubicBezTo>
                  <a:close/>
                </a:path>
              </a:pathLst>
            </a:custGeom>
            <a:solidFill>
              <a:srgbClr val="F8E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74320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C.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1830D1-876F-5AE1-0286-68578F06E47F}"/>
                </a:ext>
              </a:extLst>
            </p:cNvPr>
            <p:cNvSpPr/>
            <p:nvPr/>
          </p:nvSpPr>
          <p:spPr>
            <a:xfrm>
              <a:off x="4340216" y="5827607"/>
              <a:ext cx="4521844" cy="62246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dirty="0">
                  <a:solidFill>
                    <a:srgbClr val="002060"/>
                  </a:solidFill>
                  <a:latin typeface="Arial" panose="020B0604020202020204" pitchFamily="34" charset="0"/>
                </a:rPr>
                <a:t>an earache</a:t>
              </a:r>
            </a:p>
          </p:txBody>
        </p:sp>
      </p:grpSp>
      <p:grpSp>
        <p:nvGrpSpPr>
          <p:cNvPr id="28" name="MsPham 0936082789">
            <a:extLst>
              <a:ext uri="{FF2B5EF4-FFF2-40B4-BE49-F238E27FC236}">
                <a16:creationId xmlns:a16="http://schemas.microsoft.com/office/drawing/2014/main" id="{9079E188-F091-0D7A-5B4E-3FE01E8E4777}"/>
              </a:ext>
            </a:extLst>
          </p:cNvPr>
          <p:cNvGrpSpPr/>
          <p:nvPr/>
        </p:nvGrpSpPr>
        <p:grpSpPr>
          <a:xfrm>
            <a:off x="5030543" y="7287770"/>
            <a:ext cx="8577342" cy="1097280"/>
            <a:chOff x="3381588" y="5014639"/>
            <a:chExt cx="5718228" cy="622465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55C4D91-28EB-A54B-FCF9-C7E86BBA6920}"/>
                </a:ext>
              </a:extLst>
            </p:cNvPr>
            <p:cNvSpPr/>
            <p:nvPr/>
          </p:nvSpPr>
          <p:spPr>
            <a:xfrm>
              <a:off x="3381588" y="5014639"/>
              <a:ext cx="5718228" cy="622465"/>
            </a:xfrm>
            <a:custGeom>
              <a:avLst/>
              <a:gdLst/>
              <a:ahLst/>
              <a:cxnLst/>
              <a:rect l="l" t="t" r="r" b="b"/>
              <a:pathLst>
                <a:path w="2839957" h="245912">
                  <a:moveTo>
                    <a:pt x="9334" y="0"/>
                  </a:moveTo>
                  <a:lnTo>
                    <a:pt x="2830624" y="0"/>
                  </a:lnTo>
                  <a:cubicBezTo>
                    <a:pt x="2835778" y="0"/>
                    <a:pt x="2839957" y="4179"/>
                    <a:pt x="2839957" y="9334"/>
                  </a:cubicBezTo>
                  <a:lnTo>
                    <a:pt x="2839957" y="236578"/>
                  </a:lnTo>
                  <a:cubicBezTo>
                    <a:pt x="2839957" y="241733"/>
                    <a:pt x="2835778" y="245912"/>
                    <a:pt x="2830624" y="245912"/>
                  </a:cubicBezTo>
                  <a:lnTo>
                    <a:pt x="9334" y="245912"/>
                  </a:lnTo>
                  <a:cubicBezTo>
                    <a:pt x="4179" y="245912"/>
                    <a:pt x="0" y="241733"/>
                    <a:pt x="0" y="236578"/>
                  </a:cubicBezTo>
                  <a:lnTo>
                    <a:pt x="0" y="9334"/>
                  </a:lnTo>
                  <a:cubicBezTo>
                    <a:pt x="0" y="4179"/>
                    <a:pt x="4179" y="0"/>
                    <a:pt x="9334" y="0"/>
                  </a:cubicBezTo>
                  <a:close/>
                </a:path>
              </a:pathLst>
            </a:custGeom>
            <a:solidFill>
              <a:srgbClr val="F8E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74320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B.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CC9D518-8CDB-2227-BD82-46BEF3DC7A82}"/>
                </a:ext>
              </a:extLst>
            </p:cNvPr>
            <p:cNvSpPr/>
            <p:nvPr/>
          </p:nvSpPr>
          <p:spPr>
            <a:xfrm>
              <a:off x="4340216" y="5014639"/>
              <a:ext cx="4521844" cy="62246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dirty="0">
                  <a:solidFill>
                    <a:srgbClr val="002060"/>
                  </a:solidFill>
                  <a:latin typeface="Arial" panose="020B0604020202020204" pitchFamily="34" charset="0"/>
                </a:rPr>
                <a:t>a headache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78D3DA0-9731-84B5-78F8-2C139990BB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94334" y="1113764"/>
            <a:ext cx="3017782" cy="44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3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hh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 093608278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33" b="-3333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MsPham 0936082789">
            <a:extLst>
              <a:ext uri="{FF2B5EF4-FFF2-40B4-BE49-F238E27FC236}">
                <a16:creationId xmlns:a16="http://schemas.microsoft.com/office/drawing/2014/main" id="{4C57A02A-E118-9289-8D4B-09F349A8D7D2}"/>
              </a:ext>
            </a:extLst>
          </p:cNvPr>
          <p:cNvSpPr/>
          <p:nvPr/>
        </p:nvSpPr>
        <p:spPr>
          <a:xfrm>
            <a:off x="1401098" y="902791"/>
            <a:ext cx="15461303" cy="4921184"/>
          </a:xfrm>
          <a:prstGeom prst="rect">
            <a:avLst/>
          </a:prstGeom>
          <a:solidFill>
            <a:schemeClr val="bg1"/>
          </a:solidFill>
          <a:ln w="38100">
            <a:solidFill>
              <a:srgbClr val="53A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latin typeface="Arial" panose="020B0604020202020204" pitchFamily="34" charset="0"/>
            </a:endParaRPr>
          </a:p>
        </p:txBody>
      </p:sp>
      <p:sp>
        <p:nvSpPr>
          <p:cNvPr id="3" name="MsPham 0936082789"/>
          <p:cNvSpPr/>
          <p:nvPr/>
        </p:nvSpPr>
        <p:spPr>
          <a:xfrm flipH="1">
            <a:off x="-3" y="7043808"/>
            <a:ext cx="18288002" cy="3317607"/>
          </a:xfrm>
          <a:custGeom>
            <a:avLst/>
            <a:gdLst/>
            <a:ahLst/>
            <a:cxnLst/>
            <a:rect l="l" t="t" r="r" b="b"/>
            <a:pathLst>
              <a:path w="19274759" h="4722316">
                <a:moveTo>
                  <a:pt x="19274760" y="0"/>
                </a:moveTo>
                <a:lnTo>
                  <a:pt x="0" y="0"/>
                </a:lnTo>
                <a:lnTo>
                  <a:pt x="0" y="4722316"/>
                </a:lnTo>
                <a:lnTo>
                  <a:pt x="19274760" y="4722316"/>
                </a:lnTo>
                <a:lnTo>
                  <a:pt x="19274760" y="0"/>
                </a:lnTo>
                <a:close/>
              </a:path>
            </a:pathLst>
          </a:custGeom>
          <a:blipFill>
            <a:blip r:embed="rId5"/>
            <a:stretch>
              <a:fillRect l="-2700" r="-2696" b="-42341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MsPham 0936082789"/>
          <p:cNvSpPr txBox="1"/>
          <p:nvPr/>
        </p:nvSpPr>
        <p:spPr>
          <a:xfrm>
            <a:off x="1684117" y="1248991"/>
            <a:ext cx="10437576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What’s wrong?</a:t>
            </a:r>
            <a:r>
              <a:rPr lang="vi-VN" sz="66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endParaRPr lang="en-US" sz="66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algn="ctr"/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She has ________.</a:t>
            </a:r>
            <a:endParaRPr lang="en-VN" sz="6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1" name="MsPham 0936082789">
            <a:extLst>
              <a:ext uri="{FF2B5EF4-FFF2-40B4-BE49-F238E27FC236}">
                <a16:creationId xmlns:a16="http://schemas.microsoft.com/office/drawing/2014/main" id="{92BEC312-5DAA-3C2C-145D-EAFCBD9C0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4556" y="6444598"/>
            <a:ext cx="3736071" cy="1992071"/>
          </a:xfrm>
          <a:prstGeom prst="rect">
            <a:avLst/>
          </a:prstGeom>
        </p:spPr>
      </p:pic>
      <p:pic>
        <p:nvPicPr>
          <p:cNvPr id="22" name="MsPham 0936082789">
            <a:extLst>
              <a:ext uri="{FF2B5EF4-FFF2-40B4-BE49-F238E27FC236}">
                <a16:creationId xmlns:a16="http://schemas.microsoft.com/office/drawing/2014/main" id="{2C4C916B-8D6D-3C91-A56D-A329CDCE0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1540" y="5143501"/>
            <a:ext cx="5480514" cy="5466761"/>
          </a:xfrm>
          <a:prstGeom prst="rect">
            <a:avLst/>
          </a:prstGeom>
        </p:spPr>
      </p:pic>
      <p:sp>
        <p:nvSpPr>
          <p:cNvPr id="18" name="MsPham 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941CCF-ECAB-066D-BDF3-1A22A60D04B1}"/>
              </a:ext>
            </a:extLst>
          </p:cNvPr>
          <p:cNvSpPr/>
          <p:nvPr/>
        </p:nvSpPr>
        <p:spPr>
          <a:xfrm>
            <a:off x="14765324" y="8741411"/>
            <a:ext cx="2896004" cy="933698"/>
          </a:xfrm>
          <a:prstGeom prst="rect">
            <a:avLst/>
          </a:prstGeom>
          <a:solidFill>
            <a:srgbClr val="53A9FF"/>
          </a:solidFill>
          <a:ln w="38100" cmpd="dbl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" panose="020B0604020202020204" pitchFamily="34" charset="0"/>
              </a:rPr>
              <a:t>Next</a:t>
            </a:r>
          </a:p>
        </p:txBody>
      </p:sp>
      <p:grpSp>
        <p:nvGrpSpPr>
          <p:cNvPr id="27" name="MsPham 0936082789">
            <a:extLst>
              <a:ext uri="{FF2B5EF4-FFF2-40B4-BE49-F238E27FC236}">
                <a16:creationId xmlns:a16="http://schemas.microsoft.com/office/drawing/2014/main" id="{F10D5FF9-0234-6515-D88A-0FF414996A71}"/>
              </a:ext>
            </a:extLst>
          </p:cNvPr>
          <p:cNvGrpSpPr/>
          <p:nvPr/>
        </p:nvGrpSpPr>
        <p:grpSpPr>
          <a:xfrm>
            <a:off x="5030543" y="6030218"/>
            <a:ext cx="8577342" cy="1097280"/>
            <a:chOff x="3381588" y="4201671"/>
            <a:chExt cx="5718228" cy="622465"/>
          </a:xfrm>
        </p:grpSpPr>
        <p:sp>
          <p:nvSpPr>
            <p:cNvPr id="19" name="Freeform 6"/>
            <p:cNvSpPr/>
            <p:nvPr/>
          </p:nvSpPr>
          <p:spPr>
            <a:xfrm>
              <a:off x="3381588" y="4201671"/>
              <a:ext cx="5718228" cy="622465"/>
            </a:xfrm>
            <a:custGeom>
              <a:avLst/>
              <a:gdLst/>
              <a:ahLst/>
              <a:cxnLst/>
              <a:rect l="l" t="t" r="r" b="b"/>
              <a:pathLst>
                <a:path w="2839957" h="245912">
                  <a:moveTo>
                    <a:pt x="9334" y="0"/>
                  </a:moveTo>
                  <a:lnTo>
                    <a:pt x="2830624" y="0"/>
                  </a:lnTo>
                  <a:cubicBezTo>
                    <a:pt x="2835778" y="0"/>
                    <a:pt x="2839957" y="4179"/>
                    <a:pt x="2839957" y="9334"/>
                  </a:cubicBezTo>
                  <a:lnTo>
                    <a:pt x="2839957" y="236578"/>
                  </a:lnTo>
                  <a:cubicBezTo>
                    <a:pt x="2839957" y="241733"/>
                    <a:pt x="2835778" y="245912"/>
                    <a:pt x="2830624" y="245912"/>
                  </a:cubicBezTo>
                  <a:lnTo>
                    <a:pt x="9334" y="245912"/>
                  </a:lnTo>
                  <a:cubicBezTo>
                    <a:pt x="4179" y="245912"/>
                    <a:pt x="0" y="241733"/>
                    <a:pt x="0" y="236578"/>
                  </a:cubicBezTo>
                  <a:lnTo>
                    <a:pt x="0" y="9334"/>
                  </a:lnTo>
                  <a:cubicBezTo>
                    <a:pt x="0" y="4179"/>
                    <a:pt x="4179" y="0"/>
                    <a:pt x="9334" y="0"/>
                  </a:cubicBezTo>
                  <a:close/>
                </a:path>
              </a:pathLst>
            </a:custGeom>
            <a:solidFill>
              <a:srgbClr val="F8E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74320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A.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C6B2851-E966-2593-E02F-122A326CFF99}"/>
                </a:ext>
              </a:extLst>
            </p:cNvPr>
            <p:cNvSpPr/>
            <p:nvPr/>
          </p:nvSpPr>
          <p:spPr>
            <a:xfrm>
              <a:off x="4340216" y="4201671"/>
              <a:ext cx="4759600" cy="62246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dirty="0">
                  <a:solidFill>
                    <a:srgbClr val="002060"/>
                  </a:solidFill>
                  <a:latin typeface="Arial" panose="020B0604020202020204" pitchFamily="34" charset="0"/>
                </a:rPr>
                <a:t> a headache</a:t>
              </a:r>
            </a:p>
          </p:txBody>
        </p:sp>
      </p:grpSp>
      <p:grpSp>
        <p:nvGrpSpPr>
          <p:cNvPr id="29" name="MsPham 0936082789">
            <a:extLst>
              <a:ext uri="{FF2B5EF4-FFF2-40B4-BE49-F238E27FC236}">
                <a16:creationId xmlns:a16="http://schemas.microsoft.com/office/drawing/2014/main" id="{31C581D8-5957-A1FF-1A5D-F1AD0C581C88}"/>
              </a:ext>
            </a:extLst>
          </p:cNvPr>
          <p:cNvGrpSpPr/>
          <p:nvPr/>
        </p:nvGrpSpPr>
        <p:grpSpPr>
          <a:xfrm>
            <a:off x="5030543" y="8545322"/>
            <a:ext cx="8577342" cy="1097280"/>
            <a:chOff x="3381588" y="5827607"/>
            <a:chExt cx="5718228" cy="622465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3F0D5BE-BE50-70A4-89BC-BB22F7D9E0FC}"/>
                </a:ext>
              </a:extLst>
            </p:cNvPr>
            <p:cNvSpPr/>
            <p:nvPr/>
          </p:nvSpPr>
          <p:spPr>
            <a:xfrm>
              <a:off x="3381588" y="5827607"/>
              <a:ext cx="5718228" cy="622465"/>
            </a:xfrm>
            <a:custGeom>
              <a:avLst/>
              <a:gdLst/>
              <a:ahLst/>
              <a:cxnLst/>
              <a:rect l="l" t="t" r="r" b="b"/>
              <a:pathLst>
                <a:path w="2839957" h="245912">
                  <a:moveTo>
                    <a:pt x="9334" y="0"/>
                  </a:moveTo>
                  <a:lnTo>
                    <a:pt x="2830624" y="0"/>
                  </a:lnTo>
                  <a:cubicBezTo>
                    <a:pt x="2835778" y="0"/>
                    <a:pt x="2839957" y="4179"/>
                    <a:pt x="2839957" y="9334"/>
                  </a:cubicBezTo>
                  <a:lnTo>
                    <a:pt x="2839957" y="236578"/>
                  </a:lnTo>
                  <a:cubicBezTo>
                    <a:pt x="2839957" y="241733"/>
                    <a:pt x="2835778" y="245912"/>
                    <a:pt x="2830624" y="245912"/>
                  </a:cubicBezTo>
                  <a:lnTo>
                    <a:pt x="9334" y="245912"/>
                  </a:lnTo>
                  <a:cubicBezTo>
                    <a:pt x="4179" y="245912"/>
                    <a:pt x="0" y="241733"/>
                    <a:pt x="0" y="236578"/>
                  </a:cubicBezTo>
                  <a:lnTo>
                    <a:pt x="0" y="9334"/>
                  </a:lnTo>
                  <a:cubicBezTo>
                    <a:pt x="0" y="4179"/>
                    <a:pt x="4179" y="0"/>
                    <a:pt x="9334" y="0"/>
                  </a:cubicBezTo>
                  <a:close/>
                </a:path>
              </a:pathLst>
            </a:custGeom>
            <a:solidFill>
              <a:srgbClr val="F8E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74320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C.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1830D1-876F-5AE1-0286-68578F06E47F}"/>
                </a:ext>
              </a:extLst>
            </p:cNvPr>
            <p:cNvSpPr/>
            <p:nvPr/>
          </p:nvSpPr>
          <p:spPr>
            <a:xfrm>
              <a:off x="4340216" y="5827607"/>
              <a:ext cx="4521844" cy="62246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800" dirty="0">
                  <a:solidFill>
                    <a:srgbClr val="002060"/>
                  </a:solidFill>
                  <a:latin typeface="Arial" panose="020B0604020202020204" pitchFamily="34" charset="0"/>
                </a:rPr>
                <a:t>chickenpox</a:t>
              </a:r>
            </a:p>
          </p:txBody>
        </p:sp>
      </p:grpSp>
      <p:grpSp>
        <p:nvGrpSpPr>
          <p:cNvPr id="28" name="MsPham 0936082789">
            <a:extLst>
              <a:ext uri="{FF2B5EF4-FFF2-40B4-BE49-F238E27FC236}">
                <a16:creationId xmlns:a16="http://schemas.microsoft.com/office/drawing/2014/main" id="{9079E188-F091-0D7A-5B4E-3FE01E8E4777}"/>
              </a:ext>
            </a:extLst>
          </p:cNvPr>
          <p:cNvGrpSpPr/>
          <p:nvPr/>
        </p:nvGrpSpPr>
        <p:grpSpPr>
          <a:xfrm>
            <a:off x="5030543" y="7287770"/>
            <a:ext cx="8577342" cy="1097280"/>
            <a:chOff x="3381588" y="5014639"/>
            <a:chExt cx="5718228" cy="622465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55C4D91-28EB-A54B-FCF9-C7E86BBA6920}"/>
                </a:ext>
              </a:extLst>
            </p:cNvPr>
            <p:cNvSpPr/>
            <p:nvPr/>
          </p:nvSpPr>
          <p:spPr>
            <a:xfrm>
              <a:off x="3381588" y="5014639"/>
              <a:ext cx="5718228" cy="622465"/>
            </a:xfrm>
            <a:custGeom>
              <a:avLst/>
              <a:gdLst/>
              <a:ahLst/>
              <a:cxnLst/>
              <a:rect l="l" t="t" r="r" b="b"/>
              <a:pathLst>
                <a:path w="2839957" h="245912">
                  <a:moveTo>
                    <a:pt x="9334" y="0"/>
                  </a:moveTo>
                  <a:lnTo>
                    <a:pt x="2830624" y="0"/>
                  </a:lnTo>
                  <a:cubicBezTo>
                    <a:pt x="2835778" y="0"/>
                    <a:pt x="2839957" y="4179"/>
                    <a:pt x="2839957" y="9334"/>
                  </a:cubicBezTo>
                  <a:lnTo>
                    <a:pt x="2839957" y="236578"/>
                  </a:lnTo>
                  <a:cubicBezTo>
                    <a:pt x="2839957" y="241733"/>
                    <a:pt x="2835778" y="245912"/>
                    <a:pt x="2830624" y="245912"/>
                  </a:cubicBezTo>
                  <a:lnTo>
                    <a:pt x="9334" y="245912"/>
                  </a:lnTo>
                  <a:cubicBezTo>
                    <a:pt x="4179" y="245912"/>
                    <a:pt x="0" y="241733"/>
                    <a:pt x="0" y="236578"/>
                  </a:cubicBezTo>
                  <a:lnTo>
                    <a:pt x="0" y="9334"/>
                  </a:lnTo>
                  <a:cubicBezTo>
                    <a:pt x="0" y="4179"/>
                    <a:pt x="4179" y="0"/>
                    <a:pt x="9334" y="0"/>
                  </a:cubicBezTo>
                  <a:close/>
                </a:path>
              </a:pathLst>
            </a:custGeom>
            <a:solidFill>
              <a:srgbClr val="F8E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74320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B.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CC9D518-8CDB-2227-BD82-46BEF3DC7A82}"/>
                </a:ext>
              </a:extLst>
            </p:cNvPr>
            <p:cNvSpPr/>
            <p:nvPr/>
          </p:nvSpPr>
          <p:spPr>
            <a:xfrm>
              <a:off x="4340216" y="5014639"/>
              <a:ext cx="4521844" cy="62246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800" dirty="0">
                  <a:solidFill>
                    <a:srgbClr val="002060"/>
                  </a:solidFill>
                  <a:latin typeface="Arial" panose="020B0604020202020204" pitchFamily="34" charset="0"/>
                </a:rPr>
                <a:t>the flu</a:t>
              </a:r>
            </a:p>
          </p:txBody>
        </p:sp>
      </p:grpSp>
      <p:pic>
        <p:nvPicPr>
          <p:cNvPr id="16" name="Picture 15" descr="A cartoon of a child in bed with a thermometer&#10;&#10;Description automatically generated">
            <a:extLst>
              <a:ext uri="{FF2B5EF4-FFF2-40B4-BE49-F238E27FC236}">
                <a16:creationId xmlns:a16="http://schemas.microsoft.com/office/drawing/2014/main" id="{03B5F436-87E8-81EE-740F-FF0BC36565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00" b="71482"/>
          <a:stretch/>
        </p:blipFill>
        <p:spPr>
          <a:xfrm>
            <a:off x="12121693" y="1223481"/>
            <a:ext cx="4225725" cy="392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5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hh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 093608278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33" b="-3333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MsPham 0936082789">
            <a:extLst>
              <a:ext uri="{FF2B5EF4-FFF2-40B4-BE49-F238E27FC236}">
                <a16:creationId xmlns:a16="http://schemas.microsoft.com/office/drawing/2014/main" id="{4C57A02A-E118-9289-8D4B-09F349A8D7D2}"/>
              </a:ext>
            </a:extLst>
          </p:cNvPr>
          <p:cNvSpPr/>
          <p:nvPr/>
        </p:nvSpPr>
        <p:spPr>
          <a:xfrm>
            <a:off x="1401098" y="902791"/>
            <a:ext cx="15461303" cy="4921184"/>
          </a:xfrm>
          <a:prstGeom prst="rect">
            <a:avLst/>
          </a:prstGeom>
          <a:solidFill>
            <a:schemeClr val="bg1"/>
          </a:solidFill>
          <a:ln w="38100">
            <a:solidFill>
              <a:srgbClr val="53A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latin typeface="Arial" panose="020B0604020202020204" pitchFamily="34" charset="0"/>
            </a:endParaRPr>
          </a:p>
        </p:txBody>
      </p:sp>
      <p:sp>
        <p:nvSpPr>
          <p:cNvPr id="3" name="MsPham 0936082789"/>
          <p:cNvSpPr/>
          <p:nvPr/>
        </p:nvSpPr>
        <p:spPr>
          <a:xfrm flipH="1">
            <a:off x="-3" y="7043808"/>
            <a:ext cx="18288002" cy="3317607"/>
          </a:xfrm>
          <a:custGeom>
            <a:avLst/>
            <a:gdLst/>
            <a:ahLst/>
            <a:cxnLst/>
            <a:rect l="l" t="t" r="r" b="b"/>
            <a:pathLst>
              <a:path w="19274759" h="4722316">
                <a:moveTo>
                  <a:pt x="19274760" y="0"/>
                </a:moveTo>
                <a:lnTo>
                  <a:pt x="0" y="0"/>
                </a:lnTo>
                <a:lnTo>
                  <a:pt x="0" y="4722316"/>
                </a:lnTo>
                <a:lnTo>
                  <a:pt x="19274760" y="4722316"/>
                </a:lnTo>
                <a:lnTo>
                  <a:pt x="19274760" y="0"/>
                </a:lnTo>
                <a:close/>
              </a:path>
            </a:pathLst>
          </a:custGeom>
          <a:blipFill>
            <a:blip r:embed="rId5"/>
            <a:stretch>
              <a:fillRect l="-2700" r="-2696" b="-42341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MsPham 0936082789"/>
          <p:cNvSpPr txBox="1"/>
          <p:nvPr/>
        </p:nvSpPr>
        <p:spPr>
          <a:xfrm>
            <a:off x="1684117" y="1248991"/>
            <a:ext cx="11117483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What’s wrong?</a:t>
            </a:r>
            <a:r>
              <a:rPr lang="vi-VN" sz="66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endParaRPr lang="en-US" sz="66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algn="ctr"/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Tom has ________.</a:t>
            </a:r>
            <a:endParaRPr lang="en-VN" sz="6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1" name="MsPham 0936082789">
            <a:extLst>
              <a:ext uri="{FF2B5EF4-FFF2-40B4-BE49-F238E27FC236}">
                <a16:creationId xmlns:a16="http://schemas.microsoft.com/office/drawing/2014/main" id="{92BEC312-5DAA-3C2C-145D-EAFCBD9C0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4556" y="6444598"/>
            <a:ext cx="3736071" cy="1992071"/>
          </a:xfrm>
          <a:prstGeom prst="rect">
            <a:avLst/>
          </a:prstGeom>
        </p:spPr>
      </p:pic>
      <p:pic>
        <p:nvPicPr>
          <p:cNvPr id="22" name="MsPham 0936082789">
            <a:extLst>
              <a:ext uri="{FF2B5EF4-FFF2-40B4-BE49-F238E27FC236}">
                <a16:creationId xmlns:a16="http://schemas.microsoft.com/office/drawing/2014/main" id="{2C4C916B-8D6D-3C91-A56D-A329CDCE0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1540" y="5143501"/>
            <a:ext cx="5480514" cy="5466761"/>
          </a:xfrm>
          <a:prstGeom prst="rect">
            <a:avLst/>
          </a:prstGeom>
        </p:spPr>
      </p:pic>
      <p:sp>
        <p:nvSpPr>
          <p:cNvPr id="18" name="MsPham 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941CCF-ECAB-066D-BDF3-1A22A60D04B1}"/>
              </a:ext>
            </a:extLst>
          </p:cNvPr>
          <p:cNvSpPr/>
          <p:nvPr/>
        </p:nvSpPr>
        <p:spPr>
          <a:xfrm>
            <a:off x="14765324" y="8741411"/>
            <a:ext cx="2896004" cy="933698"/>
          </a:xfrm>
          <a:prstGeom prst="rect">
            <a:avLst/>
          </a:prstGeom>
          <a:solidFill>
            <a:srgbClr val="53A9FF"/>
          </a:solidFill>
          <a:ln w="38100" cmpd="dbl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" panose="020B0604020202020204" pitchFamily="34" charset="0"/>
              </a:rPr>
              <a:t>Next</a:t>
            </a:r>
          </a:p>
        </p:txBody>
      </p:sp>
      <p:grpSp>
        <p:nvGrpSpPr>
          <p:cNvPr id="27" name="MsPham 0936082789">
            <a:extLst>
              <a:ext uri="{FF2B5EF4-FFF2-40B4-BE49-F238E27FC236}">
                <a16:creationId xmlns:a16="http://schemas.microsoft.com/office/drawing/2014/main" id="{F10D5FF9-0234-6515-D88A-0FF414996A71}"/>
              </a:ext>
            </a:extLst>
          </p:cNvPr>
          <p:cNvGrpSpPr/>
          <p:nvPr/>
        </p:nvGrpSpPr>
        <p:grpSpPr>
          <a:xfrm>
            <a:off x="5030543" y="6030218"/>
            <a:ext cx="8577342" cy="1097280"/>
            <a:chOff x="3381588" y="4201671"/>
            <a:chExt cx="5718228" cy="622465"/>
          </a:xfrm>
        </p:grpSpPr>
        <p:sp>
          <p:nvSpPr>
            <p:cNvPr id="19" name="Freeform 6"/>
            <p:cNvSpPr/>
            <p:nvPr/>
          </p:nvSpPr>
          <p:spPr>
            <a:xfrm>
              <a:off x="3381588" y="4201671"/>
              <a:ext cx="5718228" cy="622465"/>
            </a:xfrm>
            <a:custGeom>
              <a:avLst/>
              <a:gdLst/>
              <a:ahLst/>
              <a:cxnLst/>
              <a:rect l="l" t="t" r="r" b="b"/>
              <a:pathLst>
                <a:path w="2839957" h="245912">
                  <a:moveTo>
                    <a:pt x="9334" y="0"/>
                  </a:moveTo>
                  <a:lnTo>
                    <a:pt x="2830624" y="0"/>
                  </a:lnTo>
                  <a:cubicBezTo>
                    <a:pt x="2835778" y="0"/>
                    <a:pt x="2839957" y="4179"/>
                    <a:pt x="2839957" y="9334"/>
                  </a:cubicBezTo>
                  <a:lnTo>
                    <a:pt x="2839957" y="236578"/>
                  </a:lnTo>
                  <a:cubicBezTo>
                    <a:pt x="2839957" y="241733"/>
                    <a:pt x="2835778" y="245912"/>
                    <a:pt x="2830624" y="245912"/>
                  </a:cubicBezTo>
                  <a:lnTo>
                    <a:pt x="9334" y="245912"/>
                  </a:lnTo>
                  <a:cubicBezTo>
                    <a:pt x="4179" y="245912"/>
                    <a:pt x="0" y="241733"/>
                    <a:pt x="0" y="236578"/>
                  </a:cubicBezTo>
                  <a:lnTo>
                    <a:pt x="0" y="9334"/>
                  </a:lnTo>
                  <a:cubicBezTo>
                    <a:pt x="0" y="4179"/>
                    <a:pt x="4179" y="0"/>
                    <a:pt x="9334" y="0"/>
                  </a:cubicBezTo>
                  <a:close/>
                </a:path>
              </a:pathLst>
            </a:custGeom>
            <a:solidFill>
              <a:srgbClr val="F8E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74320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A.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C6B2851-E966-2593-E02F-122A326CFF99}"/>
                </a:ext>
              </a:extLst>
            </p:cNvPr>
            <p:cNvSpPr/>
            <p:nvPr/>
          </p:nvSpPr>
          <p:spPr>
            <a:xfrm>
              <a:off x="4340216" y="4201671"/>
              <a:ext cx="4521844" cy="62246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800" dirty="0">
                  <a:solidFill>
                    <a:srgbClr val="002060"/>
                  </a:solidFill>
                  <a:latin typeface="Arial" panose="020B0604020202020204" pitchFamily="34" charset="0"/>
                </a:rPr>
                <a:t>chickenpox</a:t>
              </a:r>
            </a:p>
          </p:txBody>
        </p:sp>
      </p:grpSp>
      <p:grpSp>
        <p:nvGrpSpPr>
          <p:cNvPr id="28" name="MsPham 0936082789">
            <a:extLst>
              <a:ext uri="{FF2B5EF4-FFF2-40B4-BE49-F238E27FC236}">
                <a16:creationId xmlns:a16="http://schemas.microsoft.com/office/drawing/2014/main" id="{9079E188-F091-0D7A-5B4E-3FE01E8E4777}"/>
              </a:ext>
            </a:extLst>
          </p:cNvPr>
          <p:cNvGrpSpPr/>
          <p:nvPr/>
        </p:nvGrpSpPr>
        <p:grpSpPr>
          <a:xfrm>
            <a:off x="5030543" y="7287770"/>
            <a:ext cx="8577342" cy="1097280"/>
            <a:chOff x="3381588" y="5014639"/>
            <a:chExt cx="5718228" cy="622465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55C4D91-28EB-A54B-FCF9-C7E86BBA6920}"/>
                </a:ext>
              </a:extLst>
            </p:cNvPr>
            <p:cNvSpPr/>
            <p:nvPr/>
          </p:nvSpPr>
          <p:spPr>
            <a:xfrm>
              <a:off x="3381588" y="5014639"/>
              <a:ext cx="5718228" cy="622465"/>
            </a:xfrm>
            <a:custGeom>
              <a:avLst/>
              <a:gdLst/>
              <a:ahLst/>
              <a:cxnLst/>
              <a:rect l="l" t="t" r="r" b="b"/>
              <a:pathLst>
                <a:path w="2839957" h="245912">
                  <a:moveTo>
                    <a:pt x="9334" y="0"/>
                  </a:moveTo>
                  <a:lnTo>
                    <a:pt x="2830624" y="0"/>
                  </a:lnTo>
                  <a:cubicBezTo>
                    <a:pt x="2835778" y="0"/>
                    <a:pt x="2839957" y="4179"/>
                    <a:pt x="2839957" y="9334"/>
                  </a:cubicBezTo>
                  <a:lnTo>
                    <a:pt x="2839957" y="236578"/>
                  </a:lnTo>
                  <a:cubicBezTo>
                    <a:pt x="2839957" y="241733"/>
                    <a:pt x="2835778" y="245912"/>
                    <a:pt x="2830624" y="245912"/>
                  </a:cubicBezTo>
                  <a:lnTo>
                    <a:pt x="9334" y="245912"/>
                  </a:lnTo>
                  <a:cubicBezTo>
                    <a:pt x="4179" y="245912"/>
                    <a:pt x="0" y="241733"/>
                    <a:pt x="0" y="236578"/>
                  </a:cubicBezTo>
                  <a:lnTo>
                    <a:pt x="0" y="9334"/>
                  </a:lnTo>
                  <a:cubicBezTo>
                    <a:pt x="0" y="4179"/>
                    <a:pt x="4179" y="0"/>
                    <a:pt x="9334" y="0"/>
                  </a:cubicBezTo>
                  <a:close/>
                </a:path>
              </a:pathLst>
            </a:custGeom>
            <a:solidFill>
              <a:srgbClr val="F8E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74320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B.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CC9D518-8CDB-2227-BD82-46BEF3DC7A82}"/>
                </a:ext>
              </a:extLst>
            </p:cNvPr>
            <p:cNvSpPr/>
            <p:nvPr/>
          </p:nvSpPr>
          <p:spPr>
            <a:xfrm>
              <a:off x="4340216" y="5014639"/>
              <a:ext cx="4521844" cy="62246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800" dirty="0">
                  <a:solidFill>
                    <a:srgbClr val="002060"/>
                  </a:solidFill>
                  <a:latin typeface="Arial" panose="020B0604020202020204" pitchFamily="34" charset="0"/>
                </a:rPr>
                <a:t>the flu</a:t>
              </a:r>
            </a:p>
          </p:txBody>
        </p:sp>
      </p:grpSp>
      <p:grpSp>
        <p:nvGrpSpPr>
          <p:cNvPr id="29" name="MsPham 0936082789">
            <a:extLst>
              <a:ext uri="{FF2B5EF4-FFF2-40B4-BE49-F238E27FC236}">
                <a16:creationId xmlns:a16="http://schemas.microsoft.com/office/drawing/2014/main" id="{31C581D8-5957-A1FF-1A5D-F1AD0C581C88}"/>
              </a:ext>
            </a:extLst>
          </p:cNvPr>
          <p:cNvGrpSpPr/>
          <p:nvPr/>
        </p:nvGrpSpPr>
        <p:grpSpPr>
          <a:xfrm>
            <a:off x="5030543" y="8545322"/>
            <a:ext cx="8577342" cy="1097280"/>
            <a:chOff x="3381588" y="5827607"/>
            <a:chExt cx="5718228" cy="622465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3F0D5BE-BE50-70A4-89BC-BB22F7D9E0FC}"/>
                </a:ext>
              </a:extLst>
            </p:cNvPr>
            <p:cNvSpPr/>
            <p:nvPr/>
          </p:nvSpPr>
          <p:spPr>
            <a:xfrm>
              <a:off x="3381588" y="5827607"/>
              <a:ext cx="5718228" cy="622465"/>
            </a:xfrm>
            <a:custGeom>
              <a:avLst/>
              <a:gdLst/>
              <a:ahLst/>
              <a:cxnLst/>
              <a:rect l="l" t="t" r="r" b="b"/>
              <a:pathLst>
                <a:path w="2839957" h="245912">
                  <a:moveTo>
                    <a:pt x="9334" y="0"/>
                  </a:moveTo>
                  <a:lnTo>
                    <a:pt x="2830624" y="0"/>
                  </a:lnTo>
                  <a:cubicBezTo>
                    <a:pt x="2835778" y="0"/>
                    <a:pt x="2839957" y="4179"/>
                    <a:pt x="2839957" y="9334"/>
                  </a:cubicBezTo>
                  <a:lnTo>
                    <a:pt x="2839957" y="236578"/>
                  </a:lnTo>
                  <a:cubicBezTo>
                    <a:pt x="2839957" y="241733"/>
                    <a:pt x="2835778" y="245912"/>
                    <a:pt x="2830624" y="245912"/>
                  </a:cubicBezTo>
                  <a:lnTo>
                    <a:pt x="9334" y="245912"/>
                  </a:lnTo>
                  <a:cubicBezTo>
                    <a:pt x="4179" y="245912"/>
                    <a:pt x="0" y="241733"/>
                    <a:pt x="0" y="236578"/>
                  </a:cubicBezTo>
                  <a:lnTo>
                    <a:pt x="0" y="9334"/>
                  </a:lnTo>
                  <a:cubicBezTo>
                    <a:pt x="0" y="4179"/>
                    <a:pt x="4179" y="0"/>
                    <a:pt x="9334" y="0"/>
                  </a:cubicBezTo>
                  <a:close/>
                </a:path>
              </a:pathLst>
            </a:custGeom>
            <a:solidFill>
              <a:srgbClr val="F8E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74320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C.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1830D1-876F-5AE1-0286-68578F06E47F}"/>
                </a:ext>
              </a:extLst>
            </p:cNvPr>
            <p:cNvSpPr/>
            <p:nvPr/>
          </p:nvSpPr>
          <p:spPr>
            <a:xfrm>
              <a:off x="4340216" y="5827607"/>
              <a:ext cx="4521844" cy="62246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dirty="0">
                  <a:solidFill>
                    <a:srgbClr val="002060"/>
                  </a:solidFill>
                  <a:latin typeface="Arial" panose="020B0604020202020204" pitchFamily="34" charset="0"/>
                </a:rPr>
                <a:t>a toothache  </a:t>
              </a:r>
            </a:p>
          </p:txBody>
        </p:sp>
      </p:grpSp>
      <p:pic>
        <p:nvPicPr>
          <p:cNvPr id="13" name="Picture 12" descr="A cartoon of a child with a band aid on his cheek&#10;&#10;Description automatically generated">
            <a:extLst>
              <a:ext uri="{FF2B5EF4-FFF2-40B4-BE49-F238E27FC236}">
                <a16:creationId xmlns:a16="http://schemas.microsoft.com/office/drawing/2014/main" id="{E9015326-519A-2541-7997-2321D274C0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r="10000" b="33946"/>
          <a:stretch/>
        </p:blipFill>
        <p:spPr>
          <a:xfrm>
            <a:off x="13040874" y="1008339"/>
            <a:ext cx="3736070" cy="475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0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hh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 093608278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33" b="-3333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MsPham 0936082789">
            <a:extLst>
              <a:ext uri="{FF2B5EF4-FFF2-40B4-BE49-F238E27FC236}">
                <a16:creationId xmlns:a16="http://schemas.microsoft.com/office/drawing/2014/main" id="{4C57A02A-E118-9289-8D4B-09F349A8D7D2}"/>
              </a:ext>
            </a:extLst>
          </p:cNvPr>
          <p:cNvSpPr/>
          <p:nvPr/>
        </p:nvSpPr>
        <p:spPr>
          <a:xfrm>
            <a:off x="1401098" y="902791"/>
            <a:ext cx="15461303" cy="4921184"/>
          </a:xfrm>
          <a:prstGeom prst="rect">
            <a:avLst/>
          </a:prstGeom>
          <a:solidFill>
            <a:schemeClr val="bg1"/>
          </a:solidFill>
          <a:ln w="38100">
            <a:solidFill>
              <a:srgbClr val="53A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latin typeface="Arial" panose="020B0604020202020204" pitchFamily="34" charset="0"/>
            </a:endParaRPr>
          </a:p>
        </p:txBody>
      </p:sp>
      <p:sp>
        <p:nvSpPr>
          <p:cNvPr id="3" name="MsPham 0936082789"/>
          <p:cNvSpPr/>
          <p:nvPr/>
        </p:nvSpPr>
        <p:spPr>
          <a:xfrm flipH="1">
            <a:off x="-3" y="7043808"/>
            <a:ext cx="18288002" cy="3317607"/>
          </a:xfrm>
          <a:custGeom>
            <a:avLst/>
            <a:gdLst/>
            <a:ahLst/>
            <a:cxnLst/>
            <a:rect l="l" t="t" r="r" b="b"/>
            <a:pathLst>
              <a:path w="19274759" h="4722316">
                <a:moveTo>
                  <a:pt x="19274760" y="0"/>
                </a:moveTo>
                <a:lnTo>
                  <a:pt x="0" y="0"/>
                </a:lnTo>
                <a:lnTo>
                  <a:pt x="0" y="4722316"/>
                </a:lnTo>
                <a:lnTo>
                  <a:pt x="19274760" y="4722316"/>
                </a:lnTo>
                <a:lnTo>
                  <a:pt x="19274760" y="0"/>
                </a:lnTo>
                <a:close/>
              </a:path>
            </a:pathLst>
          </a:custGeom>
          <a:blipFill>
            <a:blip r:embed="rId5"/>
            <a:stretch>
              <a:fillRect l="-2700" r="-2696" b="-42341"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MsPham 0936082789"/>
          <p:cNvSpPr txBox="1"/>
          <p:nvPr/>
        </p:nvSpPr>
        <p:spPr>
          <a:xfrm>
            <a:off x="1684117" y="1248991"/>
            <a:ext cx="11117483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What’s wrong?</a:t>
            </a:r>
            <a:r>
              <a:rPr lang="vi-VN" sz="66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endParaRPr lang="en-US" sz="66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algn="ctr"/>
            <a:r>
              <a:rPr lang="en-US" sz="6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 have ________.</a:t>
            </a:r>
            <a:endParaRPr lang="en-VN" sz="6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1" name="MsPham 0936082789">
            <a:extLst>
              <a:ext uri="{FF2B5EF4-FFF2-40B4-BE49-F238E27FC236}">
                <a16:creationId xmlns:a16="http://schemas.microsoft.com/office/drawing/2014/main" id="{92BEC312-5DAA-3C2C-145D-EAFCBD9C0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4556" y="6444598"/>
            <a:ext cx="3736071" cy="1992071"/>
          </a:xfrm>
          <a:prstGeom prst="rect">
            <a:avLst/>
          </a:prstGeom>
        </p:spPr>
      </p:pic>
      <p:pic>
        <p:nvPicPr>
          <p:cNvPr id="22" name="MsPham 0936082789">
            <a:extLst>
              <a:ext uri="{FF2B5EF4-FFF2-40B4-BE49-F238E27FC236}">
                <a16:creationId xmlns:a16="http://schemas.microsoft.com/office/drawing/2014/main" id="{2C4C916B-8D6D-3C91-A56D-A329CDCE0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1540" y="5143501"/>
            <a:ext cx="5480514" cy="5466761"/>
          </a:xfrm>
          <a:prstGeom prst="rect">
            <a:avLst/>
          </a:prstGeom>
        </p:spPr>
      </p:pic>
      <p:sp>
        <p:nvSpPr>
          <p:cNvPr id="18" name="MsPham 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941CCF-ECAB-066D-BDF3-1A22A60D04B1}"/>
              </a:ext>
            </a:extLst>
          </p:cNvPr>
          <p:cNvSpPr/>
          <p:nvPr/>
        </p:nvSpPr>
        <p:spPr>
          <a:xfrm>
            <a:off x="14765324" y="8741411"/>
            <a:ext cx="2896004" cy="933698"/>
          </a:xfrm>
          <a:prstGeom prst="rect">
            <a:avLst/>
          </a:prstGeom>
          <a:solidFill>
            <a:srgbClr val="53A9FF"/>
          </a:solidFill>
          <a:ln w="38100" cmpd="dbl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Arial" panose="020B0604020202020204" pitchFamily="34" charset="0"/>
              </a:rPr>
              <a:t>Next</a:t>
            </a:r>
          </a:p>
        </p:txBody>
      </p:sp>
      <p:grpSp>
        <p:nvGrpSpPr>
          <p:cNvPr id="27" name="MsPham 0936082789">
            <a:extLst>
              <a:ext uri="{FF2B5EF4-FFF2-40B4-BE49-F238E27FC236}">
                <a16:creationId xmlns:a16="http://schemas.microsoft.com/office/drawing/2014/main" id="{F10D5FF9-0234-6515-D88A-0FF414996A71}"/>
              </a:ext>
            </a:extLst>
          </p:cNvPr>
          <p:cNvGrpSpPr/>
          <p:nvPr/>
        </p:nvGrpSpPr>
        <p:grpSpPr>
          <a:xfrm>
            <a:off x="5030543" y="6030218"/>
            <a:ext cx="8577342" cy="1097280"/>
            <a:chOff x="3381588" y="4201671"/>
            <a:chExt cx="5718228" cy="622465"/>
          </a:xfrm>
        </p:grpSpPr>
        <p:sp>
          <p:nvSpPr>
            <p:cNvPr id="19" name="Freeform 6"/>
            <p:cNvSpPr/>
            <p:nvPr/>
          </p:nvSpPr>
          <p:spPr>
            <a:xfrm>
              <a:off x="3381588" y="4201671"/>
              <a:ext cx="5718228" cy="622465"/>
            </a:xfrm>
            <a:custGeom>
              <a:avLst/>
              <a:gdLst/>
              <a:ahLst/>
              <a:cxnLst/>
              <a:rect l="l" t="t" r="r" b="b"/>
              <a:pathLst>
                <a:path w="2839957" h="245912">
                  <a:moveTo>
                    <a:pt x="9334" y="0"/>
                  </a:moveTo>
                  <a:lnTo>
                    <a:pt x="2830624" y="0"/>
                  </a:lnTo>
                  <a:cubicBezTo>
                    <a:pt x="2835778" y="0"/>
                    <a:pt x="2839957" y="4179"/>
                    <a:pt x="2839957" y="9334"/>
                  </a:cubicBezTo>
                  <a:lnTo>
                    <a:pt x="2839957" y="236578"/>
                  </a:lnTo>
                  <a:cubicBezTo>
                    <a:pt x="2839957" y="241733"/>
                    <a:pt x="2835778" y="245912"/>
                    <a:pt x="2830624" y="245912"/>
                  </a:cubicBezTo>
                  <a:lnTo>
                    <a:pt x="9334" y="245912"/>
                  </a:lnTo>
                  <a:cubicBezTo>
                    <a:pt x="4179" y="245912"/>
                    <a:pt x="0" y="241733"/>
                    <a:pt x="0" y="236578"/>
                  </a:cubicBezTo>
                  <a:lnTo>
                    <a:pt x="0" y="9334"/>
                  </a:lnTo>
                  <a:cubicBezTo>
                    <a:pt x="0" y="4179"/>
                    <a:pt x="4179" y="0"/>
                    <a:pt x="9334" y="0"/>
                  </a:cubicBezTo>
                  <a:close/>
                </a:path>
              </a:pathLst>
            </a:custGeom>
            <a:solidFill>
              <a:srgbClr val="F8E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74320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A.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C6B2851-E966-2593-E02F-122A326CFF99}"/>
                </a:ext>
              </a:extLst>
            </p:cNvPr>
            <p:cNvSpPr/>
            <p:nvPr/>
          </p:nvSpPr>
          <p:spPr>
            <a:xfrm>
              <a:off x="4340216" y="4201671"/>
              <a:ext cx="4521844" cy="62246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dirty="0">
                  <a:solidFill>
                    <a:srgbClr val="002060"/>
                  </a:solidFill>
                  <a:latin typeface="Arial" panose="020B0604020202020204" pitchFamily="34" charset="0"/>
                </a:rPr>
                <a:t> a stomachache  </a:t>
              </a:r>
            </a:p>
          </p:txBody>
        </p:sp>
      </p:grpSp>
      <p:grpSp>
        <p:nvGrpSpPr>
          <p:cNvPr id="29" name="MsPham 0936082789">
            <a:extLst>
              <a:ext uri="{FF2B5EF4-FFF2-40B4-BE49-F238E27FC236}">
                <a16:creationId xmlns:a16="http://schemas.microsoft.com/office/drawing/2014/main" id="{31C581D8-5957-A1FF-1A5D-F1AD0C581C88}"/>
              </a:ext>
            </a:extLst>
          </p:cNvPr>
          <p:cNvGrpSpPr/>
          <p:nvPr/>
        </p:nvGrpSpPr>
        <p:grpSpPr>
          <a:xfrm>
            <a:off x="5030543" y="8545322"/>
            <a:ext cx="8577342" cy="1097280"/>
            <a:chOff x="3381588" y="5827607"/>
            <a:chExt cx="5718228" cy="622465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3F0D5BE-BE50-70A4-89BC-BB22F7D9E0FC}"/>
                </a:ext>
              </a:extLst>
            </p:cNvPr>
            <p:cNvSpPr/>
            <p:nvPr/>
          </p:nvSpPr>
          <p:spPr>
            <a:xfrm>
              <a:off x="3381588" y="5827607"/>
              <a:ext cx="5718228" cy="622465"/>
            </a:xfrm>
            <a:custGeom>
              <a:avLst/>
              <a:gdLst/>
              <a:ahLst/>
              <a:cxnLst/>
              <a:rect l="l" t="t" r="r" b="b"/>
              <a:pathLst>
                <a:path w="2839957" h="245912">
                  <a:moveTo>
                    <a:pt x="9334" y="0"/>
                  </a:moveTo>
                  <a:lnTo>
                    <a:pt x="2830624" y="0"/>
                  </a:lnTo>
                  <a:cubicBezTo>
                    <a:pt x="2835778" y="0"/>
                    <a:pt x="2839957" y="4179"/>
                    <a:pt x="2839957" y="9334"/>
                  </a:cubicBezTo>
                  <a:lnTo>
                    <a:pt x="2839957" y="236578"/>
                  </a:lnTo>
                  <a:cubicBezTo>
                    <a:pt x="2839957" y="241733"/>
                    <a:pt x="2835778" y="245912"/>
                    <a:pt x="2830624" y="245912"/>
                  </a:cubicBezTo>
                  <a:lnTo>
                    <a:pt x="9334" y="245912"/>
                  </a:lnTo>
                  <a:cubicBezTo>
                    <a:pt x="4179" y="245912"/>
                    <a:pt x="0" y="241733"/>
                    <a:pt x="0" y="236578"/>
                  </a:cubicBezTo>
                  <a:lnTo>
                    <a:pt x="0" y="9334"/>
                  </a:lnTo>
                  <a:cubicBezTo>
                    <a:pt x="0" y="4179"/>
                    <a:pt x="4179" y="0"/>
                    <a:pt x="9334" y="0"/>
                  </a:cubicBezTo>
                  <a:close/>
                </a:path>
              </a:pathLst>
            </a:custGeom>
            <a:solidFill>
              <a:srgbClr val="F8E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74320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C.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1830D1-876F-5AE1-0286-68578F06E47F}"/>
                </a:ext>
              </a:extLst>
            </p:cNvPr>
            <p:cNvSpPr/>
            <p:nvPr/>
          </p:nvSpPr>
          <p:spPr>
            <a:xfrm>
              <a:off x="4340216" y="5827607"/>
              <a:ext cx="4521844" cy="62246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800" dirty="0">
                  <a:solidFill>
                    <a:srgbClr val="002060"/>
                  </a:solidFill>
                  <a:latin typeface="Arial" panose="020B0604020202020204" pitchFamily="34" charset="0"/>
                </a:rPr>
                <a:t>the flu</a:t>
              </a:r>
            </a:p>
          </p:txBody>
        </p:sp>
      </p:grpSp>
      <p:grpSp>
        <p:nvGrpSpPr>
          <p:cNvPr id="28" name="MsPham 0936082789">
            <a:extLst>
              <a:ext uri="{FF2B5EF4-FFF2-40B4-BE49-F238E27FC236}">
                <a16:creationId xmlns:a16="http://schemas.microsoft.com/office/drawing/2014/main" id="{9079E188-F091-0D7A-5B4E-3FE01E8E4777}"/>
              </a:ext>
            </a:extLst>
          </p:cNvPr>
          <p:cNvGrpSpPr/>
          <p:nvPr/>
        </p:nvGrpSpPr>
        <p:grpSpPr>
          <a:xfrm>
            <a:off x="5030543" y="7287770"/>
            <a:ext cx="8577342" cy="1097280"/>
            <a:chOff x="3381588" y="5014639"/>
            <a:chExt cx="5718228" cy="622465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55C4D91-28EB-A54B-FCF9-C7E86BBA6920}"/>
                </a:ext>
              </a:extLst>
            </p:cNvPr>
            <p:cNvSpPr/>
            <p:nvPr/>
          </p:nvSpPr>
          <p:spPr>
            <a:xfrm>
              <a:off x="3381588" y="5014639"/>
              <a:ext cx="5718228" cy="622465"/>
            </a:xfrm>
            <a:custGeom>
              <a:avLst/>
              <a:gdLst/>
              <a:ahLst/>
              <a:cxnLst/>
              <a:rect l="l" t="t" r="r" b="b"/>
              <a:pathLst>
                <a:path w="2839957" h="245912">
                  <a:moveTo>
                    <a:pt x="9334" y="0"/>
                  </a:moveTo>
                  <a:lnTo>
                    <a:pt x="2830624" y="0"/>
                  </a:lnTo>
                  <a:cubicBezTo>
                    <a:pt x="2835778" y="0"/>
                    <a:pt x="2839957" y="4179"/>
                    <a:pt x="2839957" y="9334"/>
                  </a:cubicBezTo>
                  <a:lnTo>
                    <a:pt x="2839957" y="236578"/>
                  </a:lnTo>
                  <a:cubicBezTo>
                    <a:pt x="2839957" y="241733"/>
                    <a:pt x="2835778" y="245912"/>
                    <a:pt x="2830624" y="245912"/>
                  </a:cubicBezTo>
                  <a:lnTo>
                    <a:pt x="9334" y="245912"/>
                  </a:lnTo>
                  <a:cubicBezTo>
                    <a:pt x="4179" y="245912"/>
                    <a:pt x="0" y="241733"/>
                    <a:pt x="0" y="236578"/>
                  </a:cubicBezTo>
                  <a:lnTo>
                    <a:pt x="0" y="9334"/>
                  </a:lnTo>
                  <a:cubicBezTo>
                    <a:pt x="0" y="4179"/>
                    <a:pt x="4179" y="0"/>
                    <a:pt x="9334" y="0"/>
                  </a:cubicBezTo>
                  <a:close/>
                </a:path>
              </a:pathLst>
            </a:custGeom>
            <a:solidFill>
              <a:srgbClr val="F8EFFF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274320"/>
              <a:r>
                <a:rPr lang="en-US" sz="54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B.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CC9D518-8CDB-2227-BD82-46BEF3DC7A82}"/>
                </a:ext>
              </a:extLst>
            </p:cNvPr>
            <p:cNvSpPr/>
            <p:nvPr/>
          </p:nvSpPr>
          <p:spPr>
            <a:xfrm>
              <a:off x="4340216" y="5014639"/>
              <a:ext cx="4521844" cy="62246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dirty="0">
                  <a:solidFill>
                    <a:srgbClr val="002060"/>
                  </a:solidFill>
                  <a:latin typeface="Arial" panose="020B0604020202020204" pitchFamily="34" charset="0"/>
                </a:rPr>
                <a:t> a headache</a:t>
              </a:r>
            </a:p>
          </p:txBody>
        </p:sp>
      </p:grpSp>
      <p:pic>
        <p:nvPicPr>
          <p:cNvPr id="11" name="Picture 10" descr="A cartoon of a child holding her stomach&#10;&#10;Description automatically generated">
            <a:extLst>
              <a:ext uri="{FF2B5EF4-FFF2-40B4-BE49-F238E27FC236}">
                <a16:creationId xmlns:a16="http://schemas.microsoft.com/office/drawing/2014/main" id="{F78FB563-B0CF-B024-11CC-E313EEE624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52161" r="60776" b="7778"/>
          <a:stretch/>
        </p:blipFill>
        <p:spPr>
          <a:xfrm>
            <a:off x="13082124" y="1373359"/>
            <a:ext cx="3545571" cy="41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5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hh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396</Words>
  <Application>Microsoft Office PowerPoint</Application>
  <PresentationFormat>Custom</PresentationFormat>
  <Paragraphs>178</Paragraphs>
  <Slides>32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Nixie One</vt:lpstr>
      <vt:lpstr>Arial</vt:lpstr>
      <vt:lpstr>Times New Roman</vt:lpstr>
      <vt:lpstr>Bernoru Condensed</vt:lpstr>
      <vt:lpstr>宋体</vt:lpstr>
      <vt:lpstr>Cocomat Pro Heavy</vt:lpstr>
      <vt:lpstr>Garet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 blue creative modern medical clinic presentation</dc:title>
  <dc:creator>Huyền Phạm</dc:creator>
  <cp:lastModifiedBy>DELL</cp:lastModifiedBy>
  <cp:revision>65</cp:revision>
  <dcterms:created xsi:type="dcterms:W3CDTF">2006-08-16T00:00:00Z</dcterms:created>
  <dcterms:modified xsi:type="dcterms:W3CDTF">2025-01-21T00:49:50Z</dcterms:modified>
  <dc:identifier>DAGTKPIItpM</dc:identifier>
</cp:coreProperties>
</file>