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90" r:id="rId2"/>
    <p:sldId id="392" r:id="rId3"/>
    <p:sldId id="350" r:id="rId4"/>
    <p:sldId id="351" r:id="rId5"/>
    <p:sldId id="35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45" r:id="rId16"/>
    <p:sldId id="339" r:id="rId17"/>
  </p:sldIdLst>
  <p:sldSz cx="18288000" cy="10287000"/>
  <p:notesSz cx="6858000" cy="9144000"/>
  <p:embeddedFontLst>
    <p:embeddedFont>
      <p:font typeface=".VnAvant" panose="020B7200000000000000"/>
      <p:regular r:id="rId19"/>
      <p:bold r:id="rId20"/>
      <p:italic r:id="rId21"/>
      <p:boldItalic r:id="rId22"/>
    </p:embeddedFont>
    <p:embeddedFont>
      <p:font typeface="Arial Black" panose="020B0A04020102020204" pitchFamily="34" charset="0"/>
      <p:bold r:id="rId23"/>
    </p:embeddedFont>
    <p:embeddedFont>
      <p:font typeface="Berlin Sans FB Demi" panose="020E0802020502020306" pitchFamily="34" charset="0"/>
      <p:bold r:id="rId24"/>
    </p:embeddedFont>
    <p:embeddedFont>
      <p:font typeface="Britannic Bold" panose="020B0903060703020204" pitchFamily="34" charset="0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EFBE3"/>
    <a:srgbClr val="25BDAD"/>
    <a:srgbClr val="B371FB"/>
    <a:srgbClr val="FFFFFF"/>
    <a:srgbClr val="DB3CF0"/>
    <a:srgbClr val="FFC611"/>
    <a:srgbClr val="FFC301"/>
    <a:srgbClr val="AC65FB"/>
    <a:srgbClr val="DAB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22" autoAdjust="0"/>
  </p:normalViewPr>
  <p:slideViewPr>
    <p:cSldViewPr>
      <p:cViewPr varScale="1">
        <p:scale>
          <a:sx n="47" d="100"/>
          <a:sy n="47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A4F09-B71C-412F-8985-806961FAF733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F456F-01C7-4471-9644-4773E457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4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0936082789">
            <a:extLst>
              <a:ext uri="{FF2B5EF4-FFF2-40B4-BE49-F238E27FC236}">
                <a16:creationId xmlns:a16="http://schemas.microsoft.com/office/drawing/2014/main" id="{009CF7A3-5F49-6509-9EA4-BC3C107197E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2743F75-B15B-AE36-C753-52029128B17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" name="MsPham0936082789">
              <a:extLst>
                <a:ext uri="{FF2B5EF4-FFF2-40B4-BE49-F238E27FC236}">
                  <a16:creationId xmlns:a16="http://schemas.microsoft.com/office/drawing/2014/main" id="{668F5722-B2F4-2BF6-3647-DB927070902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F405752-F62E-5061-F677-41C343C6C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" name="MsPham0936082789">
            <a:extLst>
              <a:ext uri="{FF2B5EF4-FFF2-40B4-BE49-F238E27FC236}">
                <a16:creationId xmlns:a16="http://schemas.microsoft.com/office/drawing/2014/main" id="{D9D7DD26-6B28-B78B-D93E-12D31EF9C92C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4DB3E55-6B4A-A558-878D-188C44C6668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2D92E1EC-B827-1DED-E071-1B82852E429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F305CE8-B6F5-F271-1986-36B3C9BD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BB3C01B4-37FF-C011-97CF-9A028D9FC64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53F2368-6FE9-2E92-1A05-215A5F24A63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140C5128-A366-1988-3CDB-51FED2EFC44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171ACB5-91A0-BDA2-F458-EBC378573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D8598E16-397B-B48D-D438-736AC352FDB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D83229C-1AC9-86D6-71E6-DA55F44C393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6BEE90CA-F83B-3FB9-F8F4-5152D9C8C01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F30605F-A66D-17E0-0968-EC213B81A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909D8F94-8E8A-B58F-651F-9A1787A77E33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012E96B-5F7A-5234-9C12-401F5F44C35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40ADA433-3C9D-9E65-4403-04DF9088EB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44965CF-6ADA-9530-ED6A-57DE6B745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C4A2BE38-9B64-D887-C482-4DCD75A9554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5B8DB37-69D4-EDBB-2B96-23190E18893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4ABFD275-1609-F577-AC3E-A41F72DF7F9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1B47841-0E98-B8B6-E0D9-54C13C19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86D00D2C-20D5-E5F5-F4B1-79C6015605D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5ED2649-31AB-DD01-0656-5544BE893E1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85EB7CBE-2081-0F9B-C759-1A7C2341EB5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73248CA-A6A5-576B-075D-BE64DBF7F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7E933088-4063-E212-D118-716DCA68B888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A5BA445-1B37-0CC1-2DE8-FC5A84F24A0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7CF0C77D-8D67-6081-F1EB-1B49EC99D1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056634A-A3F6-5166-8BA8-5C0AD920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00DD7D05-BE8A-7350-1B48-1C83B9BBCECC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DD8787D-9E8C-8587-0357-114F1AD0E3D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15BBD5DA-E5E1-C8D1-5234-CA6BE4A71F0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7098F21-DE60-7BEF-EB17-08A110E7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3047867B-64FA-0547-4264-E40122B8804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6358848-F608-40A3-71D9-FAFAA23FC23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563D54D7-9C21-5114-4ECB-F493BAF21DC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2C7F498-03AB-DCEF-5169-14B5A1CF6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0936082789">
            <a:extLst>
              <a:ext uri="{FF2B5EF4-FFF2-40B4-BE49-F238E27FC236}">
                <a16:creationId xmlns:a16="http://schemas.microsoft.com/office/drawing/2014/main" id="{838BA81C-FE1B-9268-4179-396960DBB469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288F7EE-D3E5-A6BA-387C-402E9EAB39C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" name="MsPham0936082789">
              <a:extLst>
                <a:ext uri="{FF2B5EF4-FFF2-40B4-BE49-F238E27FC236}">
                  <a16:creationId xmlns:a16="http://schemas.microsoft.com/office/drawing/2014/main" id="{AB87108D-B121-185B-C4F8-EE1A7085F3C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5FFBE88-4C9D-A157-C5D7-77A5A6DE9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" name="MsPham0936082789">
            <a:extLst>
              <a:ext uri="{FF2B5EF4-FFF2-40B4-BE49-F238E27FC236}">
                <a16:creationId xmlns:a16="http://schemas.microsoft.com/office/drawing/2014/main" id="{872FA95F-E24E-7182-B33E-8579AC072C83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A60F5FC-331A-C56F-1B79-606BBF707B0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6BE8CE0B-55F8-6D00-6210-6CEAC02EB90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72554B2-64AD-B703-A580-5C90070E8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E3A1E57F-4599-CFE2-D962-BD53F2348879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4485EFB-4A64-76C6-284D-928AB5FD017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1C4E2F5C-BA2F-F625-20BC-1961C45844B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C5D9BBD-7C8A-F7A0-B52A-250D3BABA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6D4D87E8-1A93-6567-9E20-A5E6A2E5309F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AFC10B2-AFC7-8CA4-9E99-D55D541F402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F85A38AA-5466-6831-E6B5-D53691E8004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CB27F81-F853-ECCE-BCB6-237980D6B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87590C54-B1EC-96D2-31B3-FD022EFF2B17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56BF07E-209F-4F8F-D8E2-520740CA2E6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180CAE29-9EB1-C206-F2D8-0529BA4899A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935B76E-9F50-6C08-EE30-A34182C97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B49B6CE2-7A1F-0EA7-55F2-582858A9809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A64DB1A-9A5D-DA29-F7BE-1A4D9BCB5AB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247A455F-A08F-6B94-9666-32D8226CBF2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7789567-5D43-43CA-7F91-EB2738B7A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B285C475-1C30-27C6-9FDE-501771894A24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82BD04B-2204-0398-D097-2A6178C9B2D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EF6326EB-8246-32D0-5960-F2B5D16FBEB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EE26EC2-59D5-AF2F-7493-1B6047279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52E0C8B1-C678-4B2C-3CED-5B244FEAEA02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3A2A6EC-CE21-FE24-FBB4-0572829B9A2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2B3716DA-6BC4-2DDE-ED53-913693457BC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8595A34-6F7C-878B-ECF7-6C0BFC65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13B37994-81B7-4FA2-1E23-E4FFAF72A39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77136F1-668E-5FB7-8DF0-35A05A80711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FC1FFD19-DA47-6110-DFFF-2B788FF11E3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885B44F-7B1E-A739-0A33-DB5E49219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BA239EB0-C330-A88A-19AA-08FA6347F937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49E61DA-5AC6-0546-3139-24DEC3EF77E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7B86834F-12A0-6FE1-EE9E-C7B1C0C5815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DB93481-C7D5-A2B0-7400-3F92FB15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MsPham0936082789">
            <a:extLst>
              <a:ext uri="{FF2B5EF4-FFF2-40B4-BE49-F238E27FC236}">
                <a16:creationId xmlns:a16="http://schemas.microsoft.com/office/drawing/2014/main" id="{30FF590E-8E54-3D70-5AB8-8D7A37E3AC4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A5F4AB3-2BBD-F0F7-E060-052920573A1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>
              <a:extLst>
                <a:ext uri="{FF2B5EF4-FFF2-40B4-BE49-F238E27FC236}">
                  <a16:creationId xmlns:a16="http://schemas.microsoft.com/office/drawing/2014/main" id="{7C4892D3-D069-70F5-28F5-E1AD9A1EE36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9DCBEA9-77AF-C436-066C-A29DD7A16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1" name="MsPham0936082789">
            <a:extLst>
              <a:ext uri="{FF2B5EF4-FFF2-40B4-BE49-F238E27FC236}">
                <a16:creationId xmlns:a16="http://schemas.microsoft.com/office/drawing/2014/main" id="{87311489-28C3-FBDE-1B63-E8B7579FCC3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A475614-618B-A28E-5630-19469450927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>
              <a:extLst>
                <a:ext uri="{FF2B5EF4-FFF2-40B4-BE49-F238E27FC236}">
                  <a16:creationId xmlns:a16="http://schemas.microsoft.com/office/drawing/2014/main" id="{39DF846A-8412-4CE1-6F03-468E1CDFFEE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6193E55-5DE0-10AD-53F9-35D8CA327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5" name="MsPham0936082789">
            <a:extLst>
              <a:ext uri="{FF2B5EF4-FFF2-40B4-BE49-F238E27FC236}">
                <a16:creationId xmlns:a16="http://schemas.microsoft.com/office/drawing/2014/main" id="{6734E0D4-069F-22A2-C03E-0E879E32706F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B1FAD23-BCC2-B3EB-3827-6EBF4DD5E68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>
              <a:extLst>
                <a:ext uri="{FF2B5EF4-FFF2-40B4-BE49-F238E27FC236}">
                  <a16:creationId xmlns:a16="http://schemas.microsoft.com/office/drawing/2014/main" id="{0A013596-901C-3CF6-29B9-2D471C1A06A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2AB9153-7FC8-5449-A581-4862463EA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9" name="MsPham0936082789">
            <a:extLst>
              <a:ext uri="{FF2B5EF4-FFF2-40B4-BE49-F238E27FC236}">
                <a16:creationId xmlns:a16="http://schemas.microsoft.com/office/drawing/2014/main" id="{3315E9B9-3F84-64FB-604C-378933EE225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A733692-7E01-C51C-DC96-B44B14DBE2D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E6DCED-B8D8-B06C-B4DB-D7A193EF579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B04CFF1-AB8A-509D-B9FD-A760AE56A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3" name="MsPham0936082789">
            <a:extLst>
              <a:ext uri="{FF2B5EF4-FFF2-40B4-BE49-F238E27FC236}">
                <a16:creationId xmlns:a16="http://schemas.microsoft.com/office/drawing/2014/main" id="{6DBB1306-B7BB-521A-60CB-F97B154B8290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C27ACB8-8B68-4B07-8825-A4FAA3F5795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D861080C-90B9-2227-0FFD-9309951325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6801161-9B88-92B5-3D7E-0B23AC264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7" name="MsPham0936082789">
            <a:extLst>
              <a:ext uri="{FF2B5EF4-FFF2-40B4-BE49-F238E27FC236}">
                <a16:creationId xmlns:a16="http://schemas.microsoft.com/office/drawing/2014/main" id="{B16E65E5-B9A9-5A2E-3799-8E7104D58946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FD27489-80DE-0A21-05D0-3589C73E9A8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>
              <a:extLst>
                <a:ext uri="{FF2B5EF4-FFF2-40B4-BE49-F238E27FC236}">
                  <a16:creationId xmlns:a16="http://schemas.microsoft.com/office/drawing/2014/main" id="{23FEFDF2-892D-A0FD-4FB4-C778DBBAFB5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55E9C06-9BB7-124B-F762-FFD33562B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1" name="MsPham0936082789">
            <a:extLst>
              <a:ext uri="{FF2B5EF4-FFF2-40B4-BE49-F238E27FC236}">
                <a16:creationId xmlns:a16="http://schemas.microsoft.com/office/drawing/2014/main" id="{626D3235-4798-2CA1-0F0B-13630C401437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06B3A79-2286-2D2E-0E24-8A9D5459BDC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859DC602-4F3F-2C51-AB99-D923367193E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D8675AE-2D5A-50C3-CB6E-DE5605773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19F6AA63-7535-D76B-1E32-EF62FB15DEA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15553C3-318A-2EE7-1CF3-8832903432A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>
              <a:extLst>
                <a:ext uri="{FF2B5EF4-FFF2-40B4-BE49-F238E27FC236}">
                  <a16:creationId xmlns:a16="http://schemas.microsoft.com/office/drawing/2014/main" id="{04213E03-2914-38D2-AA65-2EAB36E6D03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E080D4F-95E0-CA2A-647C-0594C246F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9" name="MsPham0936082789">
            <a:extLst>
              <a:ext uri="{FF2B5EF4-FFF2-40B4-BE49-F238E27FC236}">
                <a16:creationId xmlns:a16="http://schemas.microsoft.com/office/drawing/2014/main" id="{D2528763-18F5-4B5D-105C-D3E6B9C5A4CD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22915CB-13E8-2EC0-6645-1102BAF3B01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>
              <a:extLst>
                <a:ext uri="{FF2B5EF4-FFF2-40B4-BE49-F238E27FC236}">
                  <a16:creationId xmlns:a16="http://schemas.microsoft.com/office/drawing/2014/main" id="{C0115E3A-FF5D-66DB-1E38-5DEE6C1B5A4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7501C1F-6420-FBF0-B496-513632063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3" name="MsPham0936082789">
            <a:extLst>
              <a:ext uri="{FF2B5EF4-FFF2-40B4-BE49-F238E27FC236}">
                <a16:creationId xmlns:a16="http://schemas.microsoft.com/office/drawing/2014/main" id="{8D2C8178-1E3D-AFFB-1E63-8C51F62E49E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E89A35D-D11A-0705-C64A-F962FB3B611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>
              <a:extLst>
                <a:ext uri="{FF2B5EF4-FFF2-40B4-BE49-F238E27FC236}">
                  <a16:creationId xmlns:a16="http://schemas.microsoft.com/office/drawing/2014/main" id="{EFCC78DA-4F43-3496-D688-80AC60ADEEB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C05921C-8E38-F012-C1C1-3A497EDCA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0624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0936082789">
            <a:extLst>
              <a:ext uri="{FF2B5EF4-FFF2-40B4-BE49-F238E27FC236}">
                <a16:creationId xmlns:a16="http://schemas.microsoft.com/office/drawing/2014/main" id="{7BE7D72C-2C58-AE9A-4531-5C0BDE7D684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4CB2602-3D12-D739-946C-41174CF6026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" name="MsPham0936082789">
              <a:extLst>
                <a:ext uri="{FF2B5EF4-FFF2-40B4-BE49-F238E27FC236}">
                  <a16:creationId xmlns:a16="http://schemas.microsoft.com/office/drawing/2014/main" id="{AF78D767-D1CE-6442-6299-91D2A17AE06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28AC7E2-7476-640A-C551-9FADC69AA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" name="MsPham0936082789">
            <a:extLst>
              <a:ext uri="{FF2B5EF4-FFF2-40B4-BE49-F238E27FC236}">
                <a16:creationId xmlns:a16="http://schemas.microsoft.com/office/drawing/2014/main" id="{1BCD46F6-1C49-E515-1ED4-99B251AF6DB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364FCAC-FD2E-29CF-C289-A09E7C04D91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5501680D-00A5-DE4C-95BF-5142D69139D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9B287C1-E7D4-1B8C-BDA5-6C14A7371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692F1C6D-27C1-D30E-7C45-5DA0D6F2AB89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E4D881A-B940-AF70-C8F7-5BC497AB708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7CFC4793-258E-B9DB-53DB-4F07757C8CE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F577D8A-2A98-99CB-7730-CE58E202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4E25F4BF-8524-9AFD-AACD-C06F68FE84FD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565BAD4-B2DE-5373-D7E4-5F56078EC8C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4C2042E8-0188-91FF-14C6-5472644CAE5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57C761A-030B-F4BA-AA12-3DAC70FC2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F97FE9E9-FCF8-1A5D-EAEA-1C456DA10EA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7344877-E82B-FB6E-9DAD-20896DA4755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03A62F54-ED6D-96EE-1EC7-5CBE986274F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B017FB5-9915-7218-5FA6-92C402D3F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42E5010F-82AA-DE10-FB6C-28603F0E900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BAC49B3-5D55-E933-A46F-3FFC7DD78EB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07BC0AF7-FF33-F5BF-E3B6-9A362134724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9854E7A-8954-39E8-ECFD-7CA71811E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E1CDDEB1-9F7E-880A-9548-0B268BC8BFE8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ABD760F-9980-0509-78CA-56CC8F9E42D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EC251395-7D1C-EA00-0C0E-E618C2B7D81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0B87357-0119-4166-07AC-476CD8789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2296E9A4-3CD2-F380-D195-42B75EF0DEA6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FE45579-FE99-A927-0027-7EBE01D982B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8DBDAECC-53D8-9A74-90AB-0C0C01C6FB4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D33C9F3-5D9C-F185-90C5-ADAF947F2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C4019F89-2F80-3653-8AEB-9AAB3818A79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509691E-1A9F-0803-4EF6-6360AD564A0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86A7B8D6-AEEA-C9E4-EB95-B9FE4E166BD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6534E07-B2EA-FB16-E09D-35747416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08C8E1DA-A87A-420F-AB63-89B5590511E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0CA39E5-9941-BB25-35D3-8D10C5E44BC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9205504A-FDF2-8D79-57D4-A1051BA988C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7804F1C-98BE-5DE4-ED82-5490CA44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71849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0936082789">
            <a:extLst>
              <a:ext uri="{FF2B5EF4-FFF2-40B4-BE49-F238E27FC236}">
                <a16:creationId xmlns:a16="http://schemas.microsoft.com/office/drawing/2014/main" id="{75FDD60D-F1FE-EB05-565A-4466D1CB6028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51A4E7B-E38F-E8CA-3955-73CD4996D740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" name="MsPham0936082789">
              <a:extLst>
                <a:ext uri="{FF2B5EF4-FFF2-40B4-BE49-F238E27FC236}">
                  <a16:creationId xmlns:a16="http://schemas.microsoft.com/office/drawing/2014/main" id="{D6468C81-230D-83D3-91F1-DE0E90FF3632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80C0308-2953-F17E-390E-638DF2A5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" name="MsPham0936082789">
            <a:extLst>
              <a:ext uri="{FF2B5EF4-FFF2-40B4-BE49-F238E27FC236}">
                <a16:creationId xmlns:a16="http://schemas.microsoft.com/office/drawing/2014/main" id="{1CF01CA1-5CD4-94E6-6E90-DE62EB04483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CD3D270-5883-5026-26F1-7910ED3090D3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BDBA86DB-18B0-FC82-BEC3-51FE658E0C36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E2EED33-FA63-6EA6-84C3-1C093F7F8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2B7DAD54-692D-6307-A0B7-B93082A0E5C0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107ABC2-AA52-8834-CA1C-0FE232FDA474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ACF3B369-F76D-532A-E569-E1EEA4CD0B2A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0CB2DA3-C988-D200-AF66-8971B92E6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4BB60FD1-1B7C-1018-6287-DA819E4B7573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D02BDF6-210E-12EF-F577-3B64780E0A9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FF8C6A1E-722B-0884-1117-6A36321828D5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7590B98-B09B-F379-6D27-7F6E2208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6939E6EE-4C8E-7C15-ED6F-B670C1AA4403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D3DF041-4382-FC86-E53E-7ACC5F038A8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D4157EAB-26FB-26D4-CE6E-DDFF2462B936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ED81E83-F8CB-F7FE-5816-A2622D5BB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06356B35-6BEB-E49D-F501-E09792195C94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3F78A92-14BF-F1F3-564C-CEEB13857B5C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D83D4D81-DBAB-8DBD-AA4A-C10E760FEF79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5B8AC43-2B95-1685-C43E-A22A485B9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4670000C-CD10-E1C1-2F92-B7D077EE280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9B939B3-BDC7-342B-BAFF-D1DCC43A1C84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6EDE00A9-2A2F-9DAF-DED8-C05B0BDE62E5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7A24CF5-3846-0DDC-A5C8-6944DB0FC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CBE74077-9FF5-CE4D-AC6F-12B2AD1150B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A968EE6-76EA-9833-E19E-A6D60ACB5849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170972FD-1C4B-65FB-3E54-1360CC443E87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1B76427-BF4C-3BCE-370D-01201ED6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9318638E-FB8F-50EB-674C-864C1CFCD51D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B6D52D6-BBBC-AFF6-E33F-F67BD036B9B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78DC87B5-2551-8848-0B71-B9DB3CBA935B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AB09BE2-0B0E-9543-72CD-B05113DF6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96332487-A280-8EF6-FB89-52AF4DA66FB0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6D4927B-BE10-DC05-33E5-939AD98E609C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858F97B1-5817-8776-8772-FF8F6C0E7C7B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230B56A-5C8A-D600-5FD0-D86F835F3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openxmlformats.org/officeDocument/2006/relationships/image" Target="../media/image5.png"/><Relationship Id="rId3" Type="http://schemas.openxmlformats.org/officeDocument/2006/relationships/audio" Target="../media/audio12.wav"/><Relationship Id="rId21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slide" Target="slide15.xml"/><Relationship Id="rId25" Type="http://schemas.openxmlformats.org/officeDocument/2006/relationships/image" Target="../media/image29.jpeg"/><Relationship Id="rId2" Type="http://schemas.openxmlformats.org/officeDocument/2006/relationships/audio" Target="../media/audio10.wav"/><Relationship Id="rId16" Type="http://schemas.openxmlformats.org/officeDocument/2006/relationships/image" Target="../media/image38.jp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audio" Target="../media/audio7.wav"/><Relationship Id="rId9" Type="http://schemas.openxmlformats.org/officeDocument/2006/relationships/image" Target="../media/image31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openxmlformats.org/officeDocument/2006/relationships/image" Target="../media/image5.png"/><Relationship Id="rId3" Type="http://schemas.openxmlformats.org/officeDocument/2006/relationships/audio" Target="../media/audio12.wav"/><Relationship Id="rId21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slide" Target="slide15.xml"/><Relationship Id="rId25" Type="http://schemas.openxmlformats.org/officeDocument/2006/relationships/image" Target="../media/image29.jpeg"/><Relationship Id="rId2" Type="http://schemas.openxmlformats.org/officeDocument/2006/relationships/audio" Target="../media/audio10.wav"/><Relationship Id="rId16" Type="http://schemas.openxmlformats.org/officeDocument/2006/relationships/image" Target="../media/image38.jp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audio" Target="../media/audio7.wav"/><Relationship Id="rId9" Type="http://schemas.openxmlformats.org/officeDocument/2006/relationships/image" Target="../media/image31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openxmlformats.org/officeDocument/2006/relationships/image" Target="../media/image5.png"/><Relationship Id="rId3" Type="http://schemas.openxmlformats.org/officeDocument/2006/relationships/audio" Target="../media/audio12.wav"/><Relationship Id="rId21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slide" Target="slide15.xml"/><Relationship Id="rId25" Type="http://schemas.openxmlformats.org/officeDocument/2006/relationships/image" Target="../media/image29.jpeg"/><Relationship Id="rId2" Type="http://schemas.openxmlformats.org/officeDocument/2006/relationships/audio" Target="../media/audio10.wav"/><Relationship Id="rId16" Type="http://schemas.openxmlformats.org/officeDocument/2006/relationships/image" Target="../media/image38.jp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audio" Target="../media/audio7.wav"/><Relationship Id="rId9" Type="http://schemas.openxmlformats.org/officeDocument/2006/relationships/image" Target="../media/image31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openxmlformats.org/officeDocument/2006/relationships/image" Target="../media/image5.png"/><Relationship Id="rId3" Type="http://schemas.openxmlformats.org/officeDocument/2006/relationships/audio" Target="../media/audio12.wav"/><Relationship Id="rId21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slide" Target="slide15.xml"/><Relationship Id="rId25" Type="http://schemas.openxmlformats.org/officeDocument/2006/relationships/image" Target="../media/image29.jpeg"/><Relationship Id="rId2" Type="http://schemas.openxmlformats.org/officeDocument/2006/relationships/audio" Target="../media/audio10.wav"/><Relationship Id="rId16" Type="http://schemas.openxmlformats.org/officeDocument/2006/relationships/image" Target="../media/image38.jp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audio" Target="../media/audio7.wav"/><Relationship Id="rId9" Type="http://schemas.openxmlformats.org/officeDocument/2006/relationships/image" Target="../media/image31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.png"/><Relationship Id="rId16" Type="http://schemas.openxmlformats.org/officeDocument/2006/relationships/image" Target="../media/image34.png"/><Relationship Id="rId20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0" Type="http://schemas.openxmlformats.org/officeDocument/2006/relationships/image" Target="../media/image1.PNG"/><Relationship Id="rId4" Type="http://schemas.openxmlformats.org/officeDocument/2006/relationships/audio" Target="../media/audio2.wav"/><Relationship Id="rId9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0" Type="http://schemas.openxmlformats.org/officeDocument/2006/relationships/image" Target="../media/image1.PNG"/><Relationship Id="rId4" Type="http://schemas.openxmlformats.org/officeDocument/2006/relationships/audio" Target="../media/audio2.wav"/><Relationship Id="rId9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hyperlink" Target="https://www.youtube.com/watch?v=lZLt6plhAn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16.png"/><Relationship Id="rId5" Type="http://schemas.openxmlformats.org/officeDocument/2006/relationships/audio" Target="../media/audio8.wav"/><Relationship Id="rId10" Type="http://schemas.openxmlformats.org/officeDocument/2006/relationships/image" Target="../media/image15.png"/><Relationship Id="rId4" Type="http://schemas.openxmlformats.org/officeDocument/2006/relationships/audio" Target="../media/audio7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1.PNG"/><Relationship Id="rId21" Type="http://schemas.openxmlformats.org/officeDocument/2006/relationships/slide" Target="slide15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.png"/><Relationship Id="rId16" Type="http://schemas.openxmlformats.org/officeDocument/2006/relationships/image" Target="../media/image34.png"/><Relationship Id="rId20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0.png"/><Relationship Id="rId3" Type="http://schemas.openxmlformats.org/officeDocument/2006/relationships/audio" Target="../media/audio11.wav"/><Relationship Id="rId21" Type="http://schemas.openxmlformats.org/officeDocument/2006/relationships/slide" Target="slide15.xml"/><Relationship Id="rId7" Type="http://schemas.openxmlformats.org/officeDocument/2006/relationships/image" Target="../media/image30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8.png"/><Relationship Id="rId2" Type="http://schemas.openxmlformats.org/officeDocument/2006/relationships/audio" Target="../media/audio10.wav"/><Relationship Id="rId16" Type="http://schemas.openxmlformats.org/officeDocument/2006/relationships/image" Target="../media/image46.png"/><Relationship Id="rId20" Type="http://schemas.openxmlformats.org/officeDocument/2006/relationships/image" Target="../media/image38.jp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24" Type="http://schemas.openxmlformats.org/officeDocument/2006/relationships/image" Target="../media/image7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23" Type="http://schemas.openxmlformats.org/officeDocument/2006/relationships/image" Target="../media/image6.png"/><Relationship Id="rId28" Type="http://schemas.openxmlformats.org/officeDocument/2006/relationships/image" Target="../media/image52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Relationship Id="rId14" Type="http://schemas.openxmlformats.org/officeDocument/2006/relationships/image" Target="../media/image44.png"/><Relationship Id="rId22" Type="http://schemas.openxmlformats.org/officeDocument/2006/relationships/image" Target="../media/image5.png"/><Relationship Id="rId27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openxmlformats.org/officeDocument/2006/relationships/image" Target="../media/image5.png"/><Relationship Id="rId3" Type="http://schemas.openxmlformats.org/officeDocument/2006/relationships/audio" Target="../media/audio12.wav"/><Relationship Id="rId21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slide" Target="slide15.xml"/><Relationship Id="rId25" Type="http://schemas.openxmlformats.org/officeDocument/2006/relationships/image" Target="../media/image29.jpeg"/><Relationship Id="rId2" Type="http://schemas.openxmlformats.org/officeDocument/2006/relationships/audio" Target="../media/audio10.wav"/><Relationship Id="rId16" Type="http://schemas.openxmlformats.org/officeDocument/2006/relationships/image" Target="../media/image38.jp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audio" Target="../media/audio7.wav"/><Relationship Id="rId9" Type="http://schemas.openxmlformats.org/officeDocument/2006/relationships/image" Target="../media/image31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openxmlformats.org/officeDocument/2006/relationships/image" Target="../media/image5.png"/><Relationship Id="rId3" Type="http://schemas.openxmlformats.org/officeDocument/2006/relationships/audio" Target="../media/audio12.wav"/><Relationship Id="rId21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slide" Target="slide15.xml"/><Relationship Id="rId25" Type="http://schemas.openxmlformats.org/officeDocument/2006/relationships/image" Target="../media/image29.jpeg"/><Relationship Id="rId2" Type="http://schemas.openxmlformats.org/officeDocument/2006/relationships/audio" Target="../media/audio10.wav"/><Relationship Id="rId16" Type="http://schemas.openxmlformats.org/officeDocument/2006/relationships/image" Target="../media/image38.jp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audio" Target="../media/audio7.wav"/><Relationship Id="rId9" Type="http://schemas.openxmlformats.org/officeDocument/2006/relationships/image" Target="../media/image31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MsPham0936082789">
            <a:extLst>
              <a:ext uri="{FF2B5EF4-FFF2-40B4-BE49-F238E27FC236}">
                <a16:creationId xmlns:a16="http://schemas.microsoft.com/office/drawing/2014/main" id="{41CFC03C-EF27-D180-2610-76305F00526A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711F06A-A1CC-3EC0-366D-45AED141000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FCCBAA23-7024-47A9-4E06-4A01CDBF7B5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B89AF2C-1BC2-E30E-25D2-C1DA80CE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CD1A2C09-C62B-47AD-D8D0-4508DF8A6F8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4D85DC0-1B01-85E4-85D4-493780B4CCE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9196AA31-4038-14B7-56B3-51025695EC5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5A0754C-A5C9-A8E8-C278-FE44CF19F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D9388174-1E71-DB0B-B4F9-E9F97D40C47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3589A2A-307C-74B7-7346-AFED6A7CB52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35825D79-52C0-741F-F611-22F29AB389A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4EE4EFF-A692-A0CF-D46C-D1F1F42BD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0AC90482-560C-6890-E4AD-E22D5945AA1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C6E73DC-C202-47A5-AD16-37C6DD08CEC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A4AD4FA8-27E9-5205-40AB-9A951AB372C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4E3CD41-4553-D218-D22A-B57D8DEE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C2B0FFDD-C454-3BF0-7BA1-2F1729E1F1E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B4DBC3C-CB5C-BDDD-2451-DD7FAED3F17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D2F95F4B-BC9E-7634-2C14-D464F28EB8C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A97ADA4-33A8-3547-AA63-FC468A587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BB84CE5C-A0CE-08A7-6F0C-9FF90D0AEA0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1953416-EF8A-D1AF-1214-AD26EE180CD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1293FD1B-0AC7-C79E-47DA-331645EA622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DBC1220-7E73-9A70-91EC-C07553D9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2552695E-EA3C-2BB4-FF4F-0CB6FF9B0FD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17E1D26-E099-C954-AAAE-A5639CF8433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46DA8EB2-5998-55C2-AE4C-48C6796DAE9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789AB77-D3CF-DF5C-A8E0-4D13CF143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1B8476BB-0FA8-40C1-1EE6-AB55D21433A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24A1678-E4BC-471A-7784-C4D5D410DBE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F21305F4-0E44-3CAC-DAB3-6A0AC428A90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813D3E1-6B32-C5E3-5717-9B3611C23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2" name="MsPham0936082789">
            <a:extLst>
              <a:ext uri="{FF2B5EF4-FFF2-40B4-BE49-F238E27FC236}">
                <a16:creationId xmlns:a16="http://schemas.microsoft.com/office/drawing/2014/main" id="{E14CD6BD-485E-C8FA-6833-E35D3CE7D0B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91B84DD-96EB-1D1E-615C-1DF481D5FB7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4" name="MsPham0936082789">
              <a:extLst>
                <a:ext uri="{FF2B5EF4-FFF2-40B4-BE49-F238E27FC236}">
                  <a16:creationId xmlns:a16="http://schemas.microsoft.com/office/drawing/2014/main" id="{9A052909-28C0-52CE-D30F-BDE25438493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9CD8455-0241-686B-2E14-08276475BCA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6" name="MsPham0936082789">
            <a:extLst>
              <a:ext uri="{FF2B5EF4-FFF2-40B4-BE49-F238E27FC236}">
                <a16:creationId xmlns:a16="http://schemas.microsoft.com/office/drawing/2014/main" id="{F54857C2-03C7-DDC1-D209-E60D22E3268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E882A3B-5EB3-F77A-8E25-EA5773E0AFA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8" name="MsPham0936082789">
              <a:extLst>
                <a:ext uri="{FF2B5EF4-FFF2-40B4-BE49-F238E27FC236}">
                  <a16:creationId xmlns:a16="http://schemas.microsoft.com/office/drawing/2014/main" id="{A199CB07-408C-4184-1402-DB1472A4A0D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8730BB8-7BDF-0DD5-5031-A6B413AA9B2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cxnSp>
        <p:nvCxnSpPr>
          <p:cNvPr id="2" name="MsPham-0936082789Straight Connector 1">
            <a:extLst>
              <a:ext uri="{FF2B5EF4-FFF2-40B4-BE49-F238E27FC236}">
                <a16:creationId xmlns:a16="http://schemas.microsoft.com/office/drawing/2014/main" id="{EE05E2FB-1239-4B01-ABF4-5D5B775DA532}"/>
              </a:ext>
            </a:extLst>
          </p:cNvPr>
          <p:cNvCxnSpPr/>
          <p:nvPr/>
        </p:nvCxnSpPr>
        <p:spPr>
          <a:xfrm>
            <a:off x="1999041" y="2476039"/>
            <a:ext cx="3510644" cy="0"/>
          </a:xfrm>
          <a:prstGeom prst="line">
            <a:avLst/>
          </a:prstGeom>
          <a:ln w="57150">
            <a:solidFill>
              <a:srgbClr val="EC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sPham-0936082789Picture 2">
            <a:extLst>
              <a:ext uri="{FF2B5EF4-FFF2-40B4-BE49-F238E27FC236}">
                <a16:creationId xmlns:a16="http://schemas.microsoft.com/office/drawing/2014/main" id="{5CCFCA4B-8550-40FB-99F6-383CEDAD7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55" y="1668414"/>
            <a:ext cx="1664495" cy="1615250"/>
          </a:xfrm>
          <a:prstGeom prst="rect">
            <a:avLst/>
          </a:prstGeom>
        </p:spPr>
      </p:pic>
      <p:sp>
        <p:nvSpPr>
          <p:cNvPr id="4" name="MsPham-0936082789TextBox 3">
            <a:extLst>
              <a:ext uri="{FF2B5EF4-FFF2-40B4-BE49-F238E27FC236}">
                <a16:creationId xmlns:a16="http://schemas.microsoft.com/office/drawing/2014/main" id="{54C5244F-D180-4111-9078-186C6D09BAC0}"/>
              </a:ext>
            </a:extLst>
          </p:cNvPr>
          <p:cNvSpPr txBox="1"/>
          <p:nvPr/>
        </p:nvSpPr>
        <p:spPr>
          <a:xfrm>
            <a:off x="2145999" y="1104900"/>
            <a:ext cx="3200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>
                <a:ln>
                  <a:solidFill>
                    <a:schemeClr val="bg1"/>
                  </a:solidFill>
                </a:ln>
                <a:solidFill>
                  <a:srgbClr val="EB00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sp>
        <p:nvSpPr>
          <p:cNvPr id="7" name="MsPham-0936082789TextBox 6">
            <a:extLst>
              <a:ext uri="{FF2B5EF4-FFF2-40B4-BE49-F238E27FC236}">
                <a16:creationId xmlns:a16="http://schemas.microsoft.com/office/drawing/2014/main" id="{6EB4DB5D-7F64-4553-B8D9-4BD0224ADAC9}"/>
              </a:ext>
            </a:extLst>
          </p:cNvPr>
          <p:cNvSpPr txBox="1"/>
          <p:nvPr/>
        </p:nvSpPr>
        <p:spPr>
          <a:xfrm>
            <a:off x="2819400" y="3843286"/>
            <a:ext cx="12649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sz="16600">
                <a:solidFill>
                  <a:srgbClr val="0C4DA1"/>
                </a:solidFill>
                <a:effectLst>
                  <a:glow rad="1270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At the zoo</a:t>
            </a:r>
            <a:endParaRPr lang="en-US" sz="16600" dirty="0">
              <a:solidFill>
                <a:srgbClr val="0C4DA1"/>
              </a:solidFill>
              <a:effectLst>
                <a:glow rad="1270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298464-F76C-572D-78F8-E74847670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36" y="7077406"/>
            <a:ext cx="403654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931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65C3BB-C4C4-40B5-9F24-92D7C2D65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4859" t="6394" r="8699" b="1948"/>
          <a:stretch/>
        </p:blipFill>
        <p:spPr>
          <a:xfrm>
            <a:off x="14729720" y="3510071"/>
            <a:ext cx="4019550" cy="6286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-6780" r="-2139"/>
          <a:stretch/>
        </p:blipFill>
        <p:spPr>
          <a:xfrm>
            <a:off x="15189826" y="5247553"/>
            <a:ext cx="651512" cy="681032"/>
          </a:xfrm>
          <a:prstGeom prst="ellipse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0761666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61666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858238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58238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89272" y="6067694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9272" y="2261752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77558" y="835053"/>
            <a:ext cx="6337842" cy="101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GAME</a:t>
            </a:r>
          </a:p>
        </p:txBody>
      </p:sp>
      <p:pic>
        <p:nvPicPr>
          <p:cNvPr id="29" name="MsPha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175" y="-1062549"/>
            <a:ext cx="3192093" cy="2999574"/>
          </a:xfrm>
          <a:prstGeom prst="rect">
            <a:avLst/>
          </a:prstGeom>
        </p:spPr>
      </p:pic>
      <p:pic>
        <p:nvPicPr>
          <p:cNvPr id="30" name="MsPham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2" y="7973511"/>
            <a:ext cx="3042552" cy="2313489"/>
          </a:xfrm>
          <a:prstGeom prst="rect">
            <a:avLst/>
          </a:prstGeom>
        </p:spPr>
      </p:pic>
      <p:pic>
        <p:nvPicPr>
          <p:cNvPr id="31" name="MsPham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6957" y="160170"/>
            <a:ext cx="3881844" cy="2339319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6233535" y="8961869"/>
            <a:ext cx="1469339" cy="846939"/>
          </a:xfrm>
          <a:prstGeom prst="rightArrow">
            <a:avLst>
              <a:gd name="adj1" fmla="val 60208"/>
              <a:gd name="adj2" fmla="val 5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NEXT</a:t>
            </a:r>
          </a:p>
        </p:txBody>
      </p:sp>
      <p:pic>
        <p:nvPicPr>
          <p:cNvPr id="40" name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997" y="5322473"/>
            <a:ext cx="394454" cy="606113"/>
          </a:xfrm>
          <a:prstGeom prst="rect">
            <a:avLst/>
          </a:prstGeom>
        </p:spPr>
      </p:pic>
      <p:pic>
        <p:nvPicPr>
          <p:cNvPr id="41" name="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579" y="5322473"/>
            <a:ext cx="549290" cy="606111"/>
          </a:xfrm>
          <a:prstGeom prst="rect">
            <a:avLst/>
          </a:prstGeom>
        </p:spPr>
      </p:pic>
      <p:pic>
        <p:nvPicPr>
          <p:cNvPr id="42" name="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337" y="5299977"/>
            <a:ext cx="615771" cy="6511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7" y="5306633"/>
            <a:ext cx="633014" cy="6377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48" y="5303049"/>
            <a:ext cx="604350" cy="644958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14166131" y="1201793"/>
            <a:ext cx="3240198" cy="117732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972581" y="9472608"/>
            <a:ext cx="677123" cy="685800"/>
          </a:xfrm>
          <a:prstGeom prst="ellipse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910646" y="9472608"/>
            <a:ext cx="674985" cy="685800"/>
          </a:xfrm>
          <a:prstGeom prst="ellipse">
            <a:avLst/>
          </a:prstGeom>
        </p:spPr>
      </p:pic>
      <p:pic>
        <p:nvPicPr>
          <p:cNvPr id="48" name="Picture 47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036652" y="9472608"/>
            <a:ext cx="683603" cy="685800"/>
          </a:xfrm>
          <a:prstGeom prst="ellipse">
            <a:avLst/>
          </a:prstGeom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D5D9E056-3E44-498C-9D2E-B6A1A6A90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69659"/>
          <a:stretch/>
        </p:blipFill>
        <p:spPr bwMode="auto">
          <a:xfrm flipH="1">
            <a:off x="12086885" y="2453833"/>
            <a:ext cx="1821719" cy="25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">
            <a:extLst>
              <a:ext uri="{FF2B5EF4-FFF2-40B4-BE49-F238E27FC236}">
                <a16:creationId xmlns:a16="http://schemas.microsoft.com/office/drawing/2014/main" id="{F0617BD8-1F89-4797-8F14-33781B90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71" y="2499490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CB707DB3-AC7E-45C6-AABF-081BFDCA8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562699" y="6404410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540980A1-7EA8-4052-9151-5B4C96D1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0" y="2548781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65B119-06FD-4654-BB0C-C96AFFF672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470" r="56010"/>
          <a:stretch/>
        </p:blipFill>
        <p:spPr>
          <a:xfrm>
            <a:off x="11943458" y="6225920"/>
            <a:ext cx="2062461" cy="230285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A60F60A3-47C7-47AF-AAB1-D103EB702716}"/>
              </a:ext>
            </a:extLst>
          </p:cNvPr>
          <p:cNvGrpSpPr/>
          <p:nvPr/>
        </p:nvGrpSpPr>
        <p:grpSpPr>
          <a:xfrm>
            <a:off x="6216114" y="6175268"/>
            <a:ext cx="3556923" cy="2553807"/>
            <a:chOff x="710522" y="2365200"/>
            <a:chExt cx="2371282" cy="170253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AC78E87-26BD-471C-AA03-AC7C5323D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28122"/>
            <a:stretch/>
          </p:blipFill>
          <p:spPr>
            <a:xfrm>
              <a:off x="710522" y="2365200"/>
              <a:ext cx="2371282" cy="1602771"/>
            </a:xfrm>
            <a:prstGeom prst="rect">
              <a:avLst/>
            </a:prstGeom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0AD184D0-0DEA-49B7-AF8F-BD07F8A2B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451" y="3298297"/>
              <a:ext cx="1017620" cy="76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Rounded Rectangle 11">
            <a:extLst>
              <a:ext uri="{FF2B5EF4-FFF2-40B4-BE49-F238E27FC236}">
                <a16:creationId xmlns:a16="http://schemas.microsoft.com/office/drawing/2014/main" id="{E3DA160D-FCE4-4E13-8B43-4F4B0F056A22}"/>
              </a:ext>
            </a:extLst>
          </p:cNvPr>
          <p:cNvSpPr/>
          <p:nvPr/>
        </p:nvSpPr>
        <p:spPr>
          <a:xfrm>
            <a:off x="1836160" y="842597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60536D7A-1046-443C-A2D0-8A4DCFAA4AA4}"/>
              </a:ext>
            </a:extLst>
          </p:cNvPr>
          <p:cNvSpPr/>
          <p:nvPr/>
        </p:nvSpPr>
        <p:spPr>
          <a:xfrm>
            <a:off x="11521693" y="4914616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9FCD9811-EA7A-44EA-A97C-F8BE26FEE68E}"/>
              </a:ext>
            </a:extLst>
          </p:cNvPr>
          <p:cNvSpPr/>
          <p:nvPr/>
        </p:nvSpPr>
        <p:spPr>
          <a:xfrm>
            <a:off x="1810760" y="4860248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14">
            <a:extLst>
              <a:ext uri="{FF2B5EF4-FFF2-40B4-BE49-F238E27FC236}">
                <a16:creationId xmlns:a16="http://schemas.microsoft.com/office/drawing/2014/main" id="{E5535D76-4E24-40FE-8D92-CEA90DCA6D83}"/>
              </a:ext>
            </a:extLst>
          </p:cNvPr>
          <p:cNvSpPr/>
          <p:nvPr/>
        </p:nvSpPr>
        <p:spPr>
          <a:xfrm>
            <a:off x="6605126" y="4914617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5">
            <a:extLst>
              <a:ext uri="{FF2B5EF4-FFF2-40B4-BE49-F238E27FC236}">
                <a16:creationId xmlns:a16="http://schemas.microsoft.com/office/drawing/2014/main" id="{E718DDB3-8215-4758-89EA-1032706D604C}"/>
              </a:ext>
            </a:extLst>
          </p:cNvPr>
          <p:cNvSpPr/>
          <p:nvPr/>
        </p:nvSpPr>
        <p:spPr>
          <a:xfrm>
            <a:off x="6237729" y="8405146"/>
            <a:ext cx="3379233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16">
            <a:extLst>
              <a:ext uri="{FF2B5EF4-FFF2-40B4-BE49-F238E27FC236}">
                <a16:creationId xmlns:a16="http://schemas.microsoft.com/office/drawing/2014/main" id="{F06C8053-CC07-4FD4-B923-8E849D87EC82}"/>
              </a:ext>
            </a:extLst>
          </p:cNvPr>
          <p:cNvSpPr/>
          <p:nvPr/>
        </p:nvSpPr>
        <p:spPr>
          <a:xfrm>
            <a:off x="11508554" y="845363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Mops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61666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61666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58238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58238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9272" y="6063134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89272" y="2257192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378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48C2D2-3A33-4339-AE4F-61056C104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4859" t="6394" r="8699" b="1948"/>
          <a:stretch/>
        </p:blipFill>
        <p:spPr>
          <a:xfrm>
            <a:off x="14729720" y="3510071"/>
            <a:ext cx="4019550" cy="6286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-6780" r="-2139"/>
          <a:stretch/>
        </p:blipFill>
        <p:spPr>
          <a:xfrm>
            <a:off x="15189826" y="5247553"/>
            <a:ext cx="651512" cy="681032"/>
          </a:xfrm>
          <a:prstGeom prst="ellipse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0761666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61666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858238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58238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89272" y="6067694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9272" y="2261752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77558" y="835053"/>
            <a:ext cx="6337842" cy="101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GAME</a:t>
            </a:r>
          </a:p>
        </p:txBody>
      </p:sp>
      <p:pic>
        <p:nvPicPr>
          <p:cNvPr id="29" name="MsPha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175" y="-1062549"/>
            <a:ext cx="3192093" cy="2999574"/>
          </a:xfrm>
          <a:prstGeom prst="rect">
            <a:avLst/>
          </a:prstGeom>
        </p:spPr>
      </p:pic>
      <p:pic>
        <p:nvPicPr>
          <p:cNvPr id="30" name="MsPham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2" y="7973511"/>
            <a:ext cx="3042552" cy="2313489"/>
          </a:xfrm>
          <a:prstGeom prst="rect">
            <a:avLst/>
          </a:prstGeom>
        </p:spPr>
      </p:pic>
      <p:pic>
        <p:nvPicPr>
          <p:cNvPr id="31" name="MsPham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6957" y="160170"/>
            <a:ext cx="3881844" cy="2339319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6233535" y="8961869"/>
            <a:ext cx="1469339" cy="846939"/>
          </a:xfrm>
          <a:prstGeom prst="rightArrow">
            <a:avLst>
              <a:gd name="adj1" fmla="val 60208"/>
              <a:gd name="adj2" fmla="val 5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NEXT</a:t>
            </a:r>
          </a:p>
        </p:txBody>
      </p:sp>
      <p:pic>
        <p:nvPicPr>
          <p:cNvPr id="40" name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997" y="5322473"/>
            <a:ext cx="394454" cy="606113"/>
          </a:xfrm>
          <a:prstGeom prst="rect">
            <a:avLst/>
          </a:prstGeom>
        </p:spPr>
      </p:pic>
      <p:pic>
        <p:nvPicPr>
          <p:cNvPr id="41" name="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579" y="5322473"/>
            <a:ext cx="549290" cy="606111"/>
          </a:xfrm>
          <a:prstGeom prst="rect">
            <a:avLst/>
          </a:prstGeom>
        </p:spPr>
      </p:pic>
      <p:pic>
        <p:nvPicPr>
          <p:cNvPr id="42" name="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337" y="5299977"/>
            <a:ext cx="615771" cy="6511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7" y="5306633"/>
            <a:ext cx="633014" cy="6377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48" y="5303049"/>
            <a:ext cx="604350" cy="644958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14166131" y="1201793"/>
            <a:ext cx="3240198" cy="117732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972581" y="9472608"/>
            <a:ext cx="677123" cy="685800"/>
          </a:xfrm>
          <a:prstGeom prst="ellipse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910646" y="9472608"/>
            <a:ext cx="674985" cy="685800"/>
          </a:xfrm>
          <a:prstGeom prst="ellipse">
            <a:avLst/>
          </a:prstGeom>
        </p:spPr>
      </p:pic>
      <p:pic>
        <p:nvPicPr>
          <p:cNvPr id="48" name="Picture 47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036652" y="9472608"/>
            <a:ext cx="683603" cy="685800"/>
          </a:xfrm>
          <a:prstGeom prst="ellipse">
            <a:avLst/>
          </a:prstGeom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03514377-4C37-4601-A5A5-2F2D45A57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69659"/>
          <a:stretch/>
        </p:blipFill>
        <p:spPr bwMode="auto">
          <a:xfrm flipH="1">
            <a:off x="12086885" y="2453833"/>
            <a:ext cx="1821719" cy="25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">
            <a:extLst>
              <a:ext uri="{FF2B5EF4-FFF2-40B4-BE49-F238E27FC236}">
                <a16:creationId xmlns:a16="http://schemas.microsoft.com/office/drawing/2014/main" id="{4EE4BD7F-67ED-4FA0-AC56-044E64C4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71" y="2499490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FE303BB3-70DD-4E3F-A36C-00E8125A0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562699" y="6404410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1155DE1A-57B9-4169-9B12-06CDFD39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0" y="2548781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4364D13-A065-4468-9DAE-C6722EC02D4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470" r="56010"/>
          <a:stretch/>
        </p:blipFill>
        <p:spPr>
          <a:xfrm>
            <a:off x="11943458" y="6225920"/>
            <a:ext cx="2062461" cy="230285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A8DABBFD-230F-470F-A506-629603F6DD71}"/>
              </a:ext>
            </a:extLst>
          </p:cNvPr>
          <p:cNvGrpSpPr/>
          <p:nvPr/>
        </p:nvGrpSpPr>
        <p:grpSpPr>
          <a:xfrm>
            <a:off x="6216114" y="6175268"/>
            <a:ext cx="3556923" cy="2553807"/>
            <a:chOff x="710522" y="2365200"/>
            <a:chExt cx="2371282" cy="170253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2C5C619-37A3-49E1-A46A-F496E931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28122"/>
            <a:stretch/>
          </p:blipFill>
          <p:spPr>
            <a:xfrm>
              <a:off x="710522" y="2365200"/>
              <a:ext cx="2371282" cy="1602771"/>
            </a:xfrm>
            <a:prstGeom prst="rect">
              <a:avLst/>
            </a:prstGeom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1BB1305F-86F0-4F29-A958-E6F1F9E41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451" y="3298297"/>
              <a:ext cx="1017620" cy="76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Rounded Rectangle 11">
            <a:extLst>
              <a:ext uri="{FF2B5EF4-FFF2-40B4-BE49-F238E27FC236}">
                <a16:creationId xmlns:a16="http://schemas.microsoft.com/office/drawing/2014/main" id="{3F6E69D6-0049-4652-98DF-31AACFDE8276}"/>
              </a:ext>
            </a:extLst>
          </p:cNvPr>
          <p:cNvSpPr/>
          <p:nvPr/>
        </p:nvSpPr>
        <p:spPr>
          <a:xfrm>
            <a:off x="1836160" y="842597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370C02AC-7AF7-4271-9F57-01B76F13C305}"/>
              </a:ext>
            </a:extLst>
          </p:cNvPr>
          <p:cNvSpPr/>
          <p:nvPr/>
        </p:nvSpPr>
        <p:spPr>
          <a:xfrm>
            <a:off x="11521693" y="4914616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2E6728F9-4C2D-48D5-9017-29D952C32808}"/>
              </a:ext>
            </a:extLst>
          </p:cNvPr>
          <p:cNvSpPr/>
          <p:nvPr/>
        </p:nvSpPr>
        <p:spPr>
          <a:xfrm>
            <a:off x="1810760" y="4860248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14">
            <a:extLst>
              <a:ext uri="{FF2B5EF4-FFF2-40B4-BE49-F238E27FC236}">
                <a16:creationId xmlns:a16="http://schemas.microsoft.com/office/drawing/2014/main" id="{DA9EF38E-15EA-4CB7-B9CE-0D391B54AC9F}"/>
              </a:ext>
            </a:extLst>
          </p:cNvPr>
          <p:cNvSpPr/>
          <p:nvPr/>
        </p:nvSpPr>
        <p:spPr>
          <a:xfrm>
            <a:off x="6605126" y="4914617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5">
            <a:extLst>
              <a:ext uri="{FF2B5EF4-FFF2-40B4-BE49-F238E27FC236}">
                <a16:creationId xmlns:a16="http://schemas.microsoft.com/office/drawing/2014/main" id="{0D1A99BB-A21A-4A2F-8076-C673A3F6CEDB}"/>
              </a:ext>
            </a:extLst>
          </p:cNvPr>
          <p:cNvSpPr/>
          <p:nvPr/>
        </p:nvSpPr>
        <p:spPr>
          <a:xfrm>
            <a:off x="6237729" y="8405146"/>
            <a:ext cx="3379233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16">
            <a:extLst>
              <a:ext uri="{FF2B5EF4-FFF2-40B4-BE49-F238E27FC236}">
                <a16:creationId xmlns:a16="http://schemas.microsoft.com/office/drawing/2014/main" id="{240459EC-2D32-46D4-9F92-A1ED27AA0880}"/>
              </a:ext>
            </a:extLst>
          </p:cNvPr>
          <p:cNvSpPr/>
          <p:nvPr/>
        </p:nvSpPr>
        <p:spPr>
          <a:xfrm>
            <a:off x="11508554" y="845363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Mops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61666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61666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58238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58238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9272" y="6063134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89272" y="2257192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24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B08F20-82C9-4D0B-AA44-D41413ECB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4859" t="6394" r="8699" b="1948"/>
          <a:stretch/>
        </p:blipFill>
        <p:spPr>
          <a:xfrm>
            <a:off x="14729720" y="3510071"/>
            <a:ext cx="4019550" cy="6286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-6780" r="-2139"/>
          <a:stretch/>
        </p:blipFill>
        <p:spPr>
          <a:xfrm>
            <a:off x="15189826" y="5247553"/>
            <a:ext cx="651512" cy="681032"/>
          </a:xfrm>
          <a:prstGeom prst="ellipse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0761666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61666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858238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58238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89272" y="6067694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9272" y="2261752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77558" y="835053"/>
            <a:ext cx="6337842" cy="101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GAME</a:t>
            </a:r>
          </a:p>
        </p:txBody>
      </p:sp>
      <p:pic>
        <p:nvPicPr>
          <p:cNvPr id="29" name="MsPha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175" y="-1062549"/>
            <a:ext cx="3192093" cy="2999574"/>
          </a:xfrm>
          <a:prstGeom prst="rect">
            <a:avLst/>
          </a:prstGeom>
        </p:spPr>
      </p:pic>
      <p:pic>
        <p:nvPicPr>
          <p:cNvPr id="30" name="MsPham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2" y="7973511"/>
            <a:ext cx="3042552" cy="2313489"/>
          </a:xfrm>
          <a:prstGeom prst="rect">
            <a:avLst/>
          </a:prstGeom>
        </p:spPr>
      </p:pic>
      <p:pic>
        <p:nvPicPr>
          <p:cNvPr id="31" name="MsPham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6957" y="160170"/>
            <a:ext cx="3881844" cy="2339319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6233535" y="8961869"/>
            <a:ext cx="1469339" cy="846939"/>
          </a:xfrm>
          <a:prstGeom prst="rightArrow">
            <a:avLst>
              <a:gd name="adj1" fmla="val 60208"/>
              <a:gd name="adj2" fmla="val 5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NEXT</a:t>
            </a:r>
          </a:p>
        </p:txBody>
      </p:sp>
      <p:pic>
        <p:nvPicPr>
          <p:cNvPr id="40" name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997" y="5322473"/>
            <a:ext cx="394454" cy="606113"/>
          </a:xfrm>
          <a:prstGeom prst="rect">
            <a:avLst/>
          </a:prstGeom>
        </p:spPr>
      </p:pic>
      <p:pic>
        <p:nvPicPr>
          <p:cNvPr id="41" name="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579" y="5322473"/>
            <a:ext cx="549290" cy="606111"/>
          </a:xfrm>
          <a:prstGeom prst="rect">
            <a:avLst/>
          </a:prstGeom>
        </p:spPr>
      </p:pic>
      <p:pic>
        <p:nvPicPr>
          <p:cNvPr id="42" name="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337" y="5299977"/>
            <a:ext cx="615771" cy="6511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7" y="5306633"/>
            <a:ext cx="633014" cy="6377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48" y="5303049"/>
            <a:ext cx="604350" cy="644958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14166131" y="1201793"/>
            <a:ext cx="3240198" cy="117732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972581" y="9472608"/>
            <a:ext cx="677123" cy="685800"/>
          </a:xfrm>
          <a:prstGeom prst="ellipse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910646" y="9472608"/>
            <a:ext cx="674985" cy="685800"/>
          </a:xfrm>
          <a:prstGeom prst="ellipse">
            <a:avLst/>
          </a:prstGeom>
        </p:spPr>
      </p:pic>
      <p:pic>
        <p:nvPicPr>
          <p:cNvPr id="48" name="Picture 47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036652" y="9472608"/>
            <a:ext cx="683603" cy="685800"/>
          </a:xfrm>
          <a:prstGeom prst="ellipse">
            <a:avLst/>
          </a:prstGeom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B85DB0D0-C02F-4F4C-AC8A-F527F090F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69659"/>
          <a:stretch/>
        </p:blipFill>
        <p:spPr bwMode="auto">
          <a:xfrm flipH="1">
            <a:off x="12086885" y="2453833"/>
            <a:ext cx="1821719" cy="25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">
            <a:extLst>
              <a:ext uri="{FF2B5EF4-FFF2-40B4-BE49-F238E27FC236}">
                <a16:creationId xmlns:a16="http://schemas.microsoft.com/office/drawing/2014/main" id="{7ED90527-8E88-4B34-B6D5-8A2E8ACC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71" y="2499490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2C8CF618-0F06-4611-B0E6-A84EF2228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562699" y="6404410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B33871C8-9193-43C2-B467-3322220E0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0" y="2548781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42A267-EE16-4E46-8573-CF4446DCDAE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470" r="56010"/>
          <a:stretch/>
        </p:blipFill>
        <p:spPr>
          <a:xfrm>
            <a:off x="11943458" y="6225920"/>
            <a:ext cx="2062461" cy="230285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35E0C3A8-BDE3-4B6A-8231-7DAD14F01DC6}"/>
              </a:ext>
            </a:extLst>
          </p:cNvPr>
          <p:cNvGrpSpPr/>
          <p:nvPr/>
        </p:nvGrpSpPr>
        <p:grpSpPr>
          <a:xfrm>
            <a:off x="6216114" y="6175268"/>
            <a:ext cx="3556923" cy="2553807"/>
            <a:chOff x="710522" y="2365200"/>
            <a:chExt cx="2371282" cy="170253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713F6CF-AF18-4BF9-BA8A-BC627891E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28122"/>
            <a:stretch/>
          </p:blipFill>
          <p:spPr>
            <a:xfrm>
              <a:off x="710522" y="2365200"/>
              <a:ext cx="2371282" cy="1602771"/>
            </a:xfrm>
            <a:prstGeom prst="rect">
              <a:avLst/>
            </a:prstGeom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3BFC9298-1C0C-490A-9783-8C960D298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451" y="3298297"/>
              <a:ext cx="1017620" cy="76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Rounded Rectangle 11">
            <a:extLst>
              <a:ext uri="{FF2B5EF4-FFF2-40B4-BE49-F238E27FC236}">
                <a16:creationId xmlns:a16="http://schemas.microsoft.com/office/drawing/2014/main" id="{E5F4B8C1-25E0-411A-93BB-57B97224B874}"/>
              </a:ext>
            </a:extLst>
          </p:cNvPr>
          <p:cNvSpPr/>
          <p:nvPr/>
        </p:nvSpPr>
        <p:spPr>
          <a:xfrm>
            <a:off x="1836160" y="842597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D0EF6CC9-1A2A-4D3C-86E0-767B438B59FB}"/>
              </a:ext>
            </a:extLst>
          </p:cNvPr>
          <p:cNvSpPr/>
          <p:nvPr/>
        </p:nvSpPr>
        <p:spPr>
          <a:xfrm>
            <a:off x="11521693" y="4914616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DC327014-E97D-4197-ABDB-2DC773771430}"/>
              </a:ext>
            </a:extLst>
          </p:cNvPr>
          <p:cNvSpPr/>
          <p:nvPr/>
        </p:nvSpPr>
        <p:spPr>
          <a:xfrm>
            <a:off x="1810760" y="4860248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14">
            <a:extLst>
              <a:ext uri="{FF2B5EF4-FFF2-40B4-BE49-F238E27FC236}">
                <a16:creationId xmlns:a16="http://schemas.microsoft.com/office/drawing/2014/main" id="{F28E9920-C914-439E-B33C-BAE637FFED19}"/>
              </a:ext>
            </a:extLst>
          </p:cNvPr>
          <p:cNvSpPr/>
          <p:nvPr/>
        </p:nvSpPr>
        <p:spPr>
          <a:xfrm>
            <a:off x="6605126" y="4914617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5">
            <a:extLst>
              <a:ext uri="{FF2B5EF4-FFF2-40B4-BE49-F238E27FC236}">
                <a16:creationId xmlns:a16="http://schemas.microsoft.com/office/drawing/2014/main" id="{42B5A536-C162-4D82-AF71-318ACC0F049F}"/>
              </a:ext>
            </a:extLst>
          </p:cNvPr>
          <p:cNvSpPr/>
          <p:nvPr/>
        </p:nvSpPr>
        <p:spPr>
          <a:xfrm>
            <a:off x="6237729" y="8405146"/>
            <a:ext cx="3379233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16">
            <a:extLst>
              <a:ext uri="{FF2B5EF4-FFF2-40B4-BE49-F238E27FC236}">
                <a16:creationId xmlns:a16="http://schemas.microsoft.com/office/drawing/2014/main" id="{1ADBBAF5-1445-4FF1-AD48-D5AE75D5BA0D}"/>
              </a:ext>
            </a:extLst>
          </p:cNvPr>
          <p:cNvSpPr/>
          <p:nvPr/>
        </p:nvSpPr>
        <p:spPr>
          <a:xfrm>
            <a:off x="11508554" y="845363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Mops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61666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61666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58238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58238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9272" y="6063134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89272" y="2257192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831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EAC965-2F57-46E4-9E33-1F19D05A0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4859" t="6394" r="8699" b="1948"/>
          <a:stretch/>
        </p:blipFill>
        <p:spPr>
          <a:xfrm>
            <a:off x="14729720" y="3510071"/>
            <a:ext cx="4019550" cy="6286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-6780" r="-2139"/>
          <a:stretch/>
        </p:blipFill>
        <p:spPr>
          <a:xfrm>
            <a:off x="15189826" y="5247553"/>
            <a:ext cx="651512" cy="681032"/>
          </a:xfrm>
          <a:prstGeom prst="ellipse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0761666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61666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858238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58238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89272" y="6067694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9272" y="2261752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77558" y="835053"/>
            <a:ext cx="6337842" cy="101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GAME</a:t>
            </a:r>
          </a:p>
        </p:txBody>
      </p:sp>
      <p:pic>
        <p:nvPicPr>
          <p:cNvPr id="29" name="MsPha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175" y="-1062549"/>
            <a:ext cx="3192093" cy="2999574"/>
          </a:xfrm>
          <a:prstGeom prst="rect">
            <a:avLst/>
          </a:prstGeom>
        </p:spPr>
      </p:pic>
      <p:pic>
        <p:nvPicPr>
          <p:cNvPr id="30" name="MsPham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2" y="7973511"/>
            <a:ext cx="3042552" cy="2313489"/>
          </a:xfrm>
          <a:prstGeom prst="rect">
            <a:avLst/>
          </a:prstGeom>
        </p:spPr>
      </p:pic>
      <p:pic>
        <p:nvPicPr>
          <p:cNvPr id="31" name="MsPham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6957" y="160170"/>
            <a:ext cx="3881844" cy="2339319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6233535" y="8961869"/>
            <a:ext cx="1469339" cy="846939"/>
          </a:xfrm>
          <a:prstGeom prst="rightArrow">
            <a:avLst>
              <a:gd name="adj1" fmla="val 60208"/>
              <a:gd name="adj2" fmla="val 5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NEXT</a:t>
            </a:r>
          </a:p>
        </p:txBody>
      </p:sp>
      <p:pic>
        <p:nvPicPr>
          <p:cNvPr id="40" name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997" y="5322473"/>
            <a:ext cx="394454" cy="606113"/>
          </a:xfrm>
          <a:prstGeom prst="rect">
            <a:avLst/>
          </a:prstGeom>
        </p:spPr>
      </p:pic>
      <p:pic>
        <p:nvPicPr>
          <p:cNvPr id="41" name="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579" y="5322473"/>
            <a:ext cx="549290" cy="606111"/>
          </a:xfrm>
          <a:prstGeom prst="rect">
            <a:avLst/>
          </a:prstGeom>
        </p:spPr>
      </p:pic>
      <p:pic>
        <p:nvPicPr>
          <p:cNvPr id="42" name="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337" y="5299977"/>
            <a:ext cx="615771" cy="6511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7" y="5306633"/>
            <a:ext cx="633014" cy="6377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48" y="5303049"/>
            <a:ext cx="604350" cy="644958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14166131" y="1201793"/>
            <a:ext cx="3240198" cy="117732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Mops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972581" y="9472608"/>
            <a:ext cx="677123" cy="685800"/>
          </a:xfrm>
          <a:prstGeom prst="ellipse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910646" y="9472608"/>
            <a:ext cx="674985" cy="685800"/>
          </a:xfrm>
          <a:prstGeom prst="ellipse">
            <a:avLst/>
          </a:prstGeom>
        </p:spPr>
      </p:pic>
      <p:pic>
        <p:nvPicPr>
          <p:cNvPr id="48" name="Picture 47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036652" y="9472608"/>
            <a:ext cx="683603" cy="685800"/>
          </a:xfrm>
          <a:prstGeom prst="ellipse">
            <a:avLst/>
          </a:prstGeom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F6B9D926-5165-406D-87CE-793169DDB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69659"/>
          <a:stretch/>
        </p:blipFill>
        <p:spPr bwMode="auto">
          <a:xfrm flipH="1">
            <a:off x="12086885" y="2453833"/>
            <a:ext cx="1821719" cy="25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">
            <a:extLst>
              <a:ext uri="{FF2B5EF4-FFF2-40B4-BE49-F238E27FC236}">
                <a16:creationId xmlns:a16="http://schemas.microsoft.com/office/drawing/2014/main" id="{715E4A8A-464C-4BC8-B722-4A70F715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71" y="2499490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>
            <a:extLst>
              <a:ext uri="{FF2B5EF4-FFF2-40B4-BE49-F238E27FC236}">
                <a16:creationId xmlns:a16="http://schemas.microsoft.com/office/drawing/2014/main" id="{5147EAA6-E135-4413-86AA-C546E0447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562699" y="6404410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id="{2BC8CFC3-FA46-4E91-B640-E4B7EEE9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0" y="2548781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3B5E954-B7BD-4463-B4DC-89D30F14C0A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470" r="56010"/>
          <a:stretch/>
        </p:blipFill>
        <p:spPr>
          <a:xfrm>
            <a:off x="11943458" y="6225920"/>
            <a:ext cx="2062461" cy="230285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C83A70AA-E24A-4B4F-B95D-D7253A7BCE73}"/>
              </a:ext>
            </a:extLst>
          </p:cNvPr>
          <p:cNvGrpSpPr/>
          <p:nvPr/>
        </p:nvGrpSpPr>
        <p:grpSpPr>
          <a:xfrm>
            <a:off x="6216114" y="6175268"/>
            <a:ext cx="3556923" cy="2553807"/>
            <a:chOff x="710522" y="2365200"/>
            <a:chExt cx="2371282" cy="17025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11A877F-28E1-4B8D-AE65-8A6895C10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28122"/>
            <a:stretch/>
          </p:blipFill>
          <p:spPr>
            <a:xfrm>
              <a:off x="710522" y="2365200"/>
              <a:ext cx="2371282" cy="1602771"/>
            </a:xfrm>
            <a:prstGeom prst="rect">
              <a:avLst/>
            </a:prstGeom>
          </p:spPr>
        </p:pic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B653E4CB-ECB8-47E3-9760-FA202F38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451" y="3298297"/>
              <a:ext cx="1017620" cy="76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Rounded Rectangle 11">
            <a:extLst>
              <a:ext uri="{FF2B5EF4-FFF2-40B4-BE49-F238E27FC236}">
                <a16:creationId xmlns:a16="http://schemas.microsoft.com/office/drawing/2014/main" id="{70A3EF80-A62E-489C-90FC-2087952FE938}"/>
              </a:ext>
            </a:extLst>
          </p:cNvPr>
          <p:cNvSpPr/>
          <p:nvPr/>
        </p:nvSpPr>
        <p:spPr>
          <a:xfrm>
            <a:off x="1836160" y="842597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12">
            <a:extLst>
              <a:ext uri="{FF2B5EF4-FFF2-40B4-BE49-F238E27FC236}">
                <a16:creationId xmlns:a16="http://schemas.microsoft.com/office/drawing/2014/main" id="{EFBD4B7D-CEE6-4FF0-A9D7-01E29DB2BEFD}"/>
              </a:ext>
            </a:extLst>
          </p:cNvPr>
          <p:cNvSpPr/>
          <p:nvPr/>
        </p:nvSpPr>
        <p:spPr>
          <a:xfrm>
            <a:off x="11521693" y="4914616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5155DAC3-6D5D-423B-B9A9-4840C631FD71}"/>
              </a:ext>
            </a:extLst>
          </p:cNvPr>
          <p:cNvSpPr/>
          <p:nvPr/>
        </p:nvSpPr>
        <p:spPr>
          <a:xfrm>
            <a:off x="1810760" y="4860248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ounded Rectangle 14">
            <a:extLst>
              <a:ext uri="{FF2B5EF4-FFF2-40B4-BE49-F238E27FC236}">
                <a16:creationId xmlns:a16="http://schemas.microsoft.com/office/drawing/2014/main" id="{28663E42-0D63-43F7-B88D-65208C6953E2}"/>
              </a:ext>
            </a:extLst>
          </p:cNvPr>
          <p:cNvSpPr/>
          <p:nvPr/>
        </p:nvSpPr>
        <p:spPr>
          <a:xfrm>
            <a:off x="6605126" y="4914617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15">
            <a:extLst>
              <a:ext uri="{FF2B5EF4-FFF2-40B4-BE49-F238E27FC236}">
                <a16:creationId xmlns:a16="http://schemas.microsoft.com/office/drawing/2014/main" id="{86F02B7D-0AC7-4439-B099-F8F78B46A9B9}"/>
              </a:ext>
            </a:extLst>
          </p:cNvPr>
          <p:cNvSpPr/>
          <p:nvPr/>
        </p:nvSpPr>
        <p:spPr>
          <a:xfrm>
            <a:off x="6237729" y="8405146"/>
            <a:ext cx="3379233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ounded Rectangle 16">
            <a:extLst>
              <a:ext uri="{FF2B5EF4-FFF2-40B4-BE49-F238E27FC236}">
                <a16:creationId xmlns:a16="http://schemas.microsoft.com/office/drawing/2014/main" id="{A590B2B4-58B8-4D67-A5D1-CE13CB38B227}"/>
              </a:ext>
            </a:extLst>
          </p:cNvPr>
          <p:cNvSpPr/>
          <p:nvPr/>
        </p:nvSpPr>
        <p:spPr>
          <a:xfrm>
            <a:off x="11508554" y="845363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Mops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61666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61666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58238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58238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9272" y="6063134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89272" y="2257192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3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MsPham0936082789">
            <a:extLst>
              <a:ext uri="{FF2B5EF4-FFF2-40B4-BE49-F238E27FC236}">
                <a16:creationId xmlns:a16="http://schemas.microsoft.com/office/drawing/2014/main" id="{EB53C0F5-AB80-A249-CD54-5D1BA164301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03D2340-53AC-1CEC-054A-425B170FFF7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>
              <a:extLst>
                <a:ext uri="{FF2B5EF4-FFF2-40B4-BE49-F238E27FC236}">
                  <a16:creationId xmlns:a16="http://schemas.microsoft.com/office/drawing/2014/main" id="{341ACC6F-E082-C34F-4B25-0A4AD28EA99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01FC239-2A9E-F325-5693-CA2F397F9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4" name="MsPham0936082789">
            <a:extLst>
              <a:ext uri="{FF2B5EF4-FFF2-40B4-BE49-F238E27FC236}">
                <a16:creationId xmlns:a16="http://schemas.microsoft.com/office/drawing/2014/main" id="{9BA57463-8CAA-6D5F-6F4C-54E829790AB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856C0E8-F017-938A-0D5D-6C4FF8106CB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>
              <a:extLst>
                <a:ext uri="{FF2B5EF4-FFF2-40B4-BE49-F238E27FC236}">
                  <a16:creationId xmlns:a16="http://schemas.microsoft.com/office/drawing/2014/main" id="{365340BC-E091-4820-AFAD-AAAD8D7010C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6897445-0E69-51BF-3B8B-523A70CE1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8" name="MsPham0936082789">
            <a:extLst>
              <a:ext uri="{FF2B5EF4-FFF2-40B4-BE49-F238E27FC236}">
                <a16:creationId xmlns:a16="http://schemas.microsoft.com/office/drawing/2014/main" id="{50412B60-B407-2387-D330-34891329D9F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6B52A63-72F4-78CF-0263-E34A5FEAFBB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>
              <a:extLst>
                <a:ext uri="{FF2B5EF4-FFF2-40B4-BE49-F238E27FC236}">
                  <a16:creationId xmlns:a16="http://schemas.microsoft.com/office/drawing/2014/main" id="{C8AC08B1-580D-C530-C34C-8F0EE3CA47B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7B20AC8-F67E-EE65-8C45-146957211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2" name="MsPham0936082789">
            <a:extLst>
              <a:ext uri="{FF2B5EF4-FFF2-40B4-BE49-F238E27FC236}">
                <a16:creationId xmlns:a16="http://schemas.microsoft.com/office/drawing/2014/main" id="{771189DA-5161-36FA-137C-BCC59CC46183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E28F5E9-F20C-9834-35D0-123585C32A4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5" name="MsPham0936082789">
              <a:extLst>
                <a:ext uri="{FF2B5EF4-FFF2-40B4-BE49-F238E27FC236}">
                  <a16:creationId xmlns:a16="http://schemas.microsoft.com/office/drawing/2014/main" id="{EF219BE9-2079-B257-05CD-332522B0455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4B275AC-9064-2656-1C50-4E09EC6B6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3" name="MsPham0936082789">
            <a:extLst>
              <a:ext uri="{FF2B5EF4-FFF2-40B4-BE49-F238E27FC236}">
                <a16:creationId xmlns:a16="http://schemas.microsoft.com/office/drawing/2014/main" id="{367268C1-E67E-7AE7-EA5F-7811DE99C11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6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D449A00-22A2-136A-28C0-7993BBE6DA8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65" name="MsPham0936082789">
              <a:extLst>
                <a:ext uri="{FF2B5EF4-FFF2-40B4-BE49-F238E27FC236}">
                  <a16:creationId xmlns:a16="http://schemas.microsoft.com/office/drawing/2014/main" id="{F96B2513-7A6F-ED9F-FCDD-F128C95B1E1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4EB46AE-F951-0E52-D598-2E4DCFA0B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7" name="MsPham0936082789">
            <a:extLst>
              <a:ext uri="{FF2B5EF4-FFF2-40B4-BE49-F238E27FC236}">
                <a16:creationId xmlns:a16="http://schemas.microsoft.com/office/drawing/2014/main" id="{27839CEC-1EE6-ECAD-1B88-2E578AF396A3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6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DDB1CA2-A655-B338-49F9-7399DE56EA2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69" name="MsPham0936082789">
              <a:extLst>
                <a:ext uri="{FF2B5EF4-FFF2-40B4-BE49-F238E27FC236}">
                  <a16:creationId xmlns:a16="http://schemas.microsoft.com/office/drawing/2014/main" id="{A8D72D6A-784C-2B84-DE80-71894F35313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FE74EAB-35BE-107D-EF75-6F71BC145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1" name="MsPham0936082789">
            <a:extLst>
              <a:ext uri="{FF2B5EF4-FFF2-40B4-BE49-F238E27FC236}">
                <a16:creationId xmlns:a16="http://schemas.microsoft.com/office/drawing/2014/main" id="{0D3161D4-ABD5-1057-2ABE-60D98407D14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C495E7F-1B36-FDD8-7A82-C8E9E5A5B00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73" name="MsPham0936082789">
              <a:extLst>
                <a:ext uri="{FF2B5EF4-FFF2-40B4-BE49-F238E27FC236}">
                  <a16:creationId xmlns:a16="http://schemas.microsoft.com/office/drawing/2014/main" id="{3177A417-75B0-DFC9-CED8-B254A2F58DF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DCDBAE3-8267-2B31-3C9E-1964F73D5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5" name="MsPham0936082789">
            <a:extLst>
              <a:ext uri="{FF2B5EF4-FFF2-40B4-BE49-F238E27FC236}">
                <a16:creationId xmlns:a16="http://schemas.microsoft.com/office/drawing/2014/main" id="{F35B075B-601E-5A98-97FE-EA45A49EFE0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A9D4E49-D913-9204-8C5E-81E812940D9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77" name="MsPham0936082789">
              <a:extLst>
                <a:ext uri="{FF2B5EF4-FFF2-40B4-BE49-F238E27FC236}">
                  <a16:creationId xmlns:a16="http://schemas.microsoft.com/office/drawing/2014/main" id="{9F4F5492-7DC4-4A7F-5E10-BA8860C2E62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85FF8A1-8EF8-C1D6-39EF-997E51D6E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9" name="MsPham0936082789">
            <a:extLst>
              <a:ext uri="{FF2B5EF4-FFF2-40B4-BE49-F238E27FC236}">
                <a16:creationId xmlns:a16="http://schemas.microsoft.com/office/drawing/2014/main" id="{F0C28E10-E161-A326-745B-FE0D480506E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BD8C12A-46D5-D7A5-C5D6-00C2D701033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1" name="MsPham0936082789">
              <a:extLst>
                <a:ext uri="{FF2B5EF4-FFF2-40B4-BE49-F238E27FC236}">
                  <a16:creationId xmlns:a16="http://schemas.microsoft.com/office/drawing/2014/main" id="{B41809D9-393C-AC74-70DA-5AC7A55F90C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26FCD24-3000-F07E-01FD-9364A5C563E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83" name="MsPham0936082789">
            <a:extLst>
              <a:ext uri="{FF2B5EF4-FFF2-40B4-BE49-F238E27FC236}">
                <a16:creationId xmlns:a16="http://schemas.microsoft.com/office/drawing/2014/main" id="{23978988-F007-12F8-FBEF-D60FAB06A84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9555FB9-2909-1829-4E9A-80B313FF32B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5" name="MsPham0936082789">
              <a:extLst>
                <a:ext uri="{FF2B5EF4-FFF2-40B4-BE49-F238E27FC236}">
                  <a16:creationId xmlns:a16="http://schemas.microsoft.com/office/drawing/2014/main" id="{1DC8A214-1C67-53B6-B2BC-477BEECADFB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6902049-7233-8234-E95E-48145E29E1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8B737A-5E27-4D19-A431-CBE2EFEC2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0761666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61666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858238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58238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89272" y="6067694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9272" y="2261752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469" y="2702686"/>
            <a:ext cx="2482217" cy="1885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091" y="6353171"/>
            <a:ext cx="1608974" cy="2024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842" y="2631050"/>
            <a:ext cx="3097524" cy="2037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6417" y="6056910"/>
            <a:ext cx="1936374" cy="2469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t="9755"/>
          <a:stretch/>
        </p:blipFill>
        <p:spPr>
          <a:xfrm>
            <a:off x="11465792" y="6374723"/>
            <a:ext cx="2756243" cy="2205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134" t="3057" r="9309" b="5232"/>
          <a:stretch/>
        </p:blipFill>
        <p:spPr>
          <a:xfrm>
            <a:off x="12109705" y="2505044"/>
            <a:ext cx="1484486" cy="23751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36160" y="842597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521693" y="4914616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810760" y="4860248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05126" y="4914617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37729" y="8405146"/>
            <a:ext cx="3379233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508554" y="845363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1666" y="2310979"/>
            <a:ext cx="4138215" cy="3394796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61666" y="6116921"/>
            <a:ext cx="4138215" cy="3144728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58238" y="6116921"/>
            <a:ext cx="4138215" cy="3144728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58238" y="2310979"/>
            <a:ext cx="4138215" cy="3394796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9272" y="6063134"/>
            <a:ext cx="4138215" cy="3144728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89272" y="2257192"/>
            <a:ext cx="4138215" cy="3394796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400" dirty="0">
              <a:ln w="28575">
                <a:solidFill>
                  <a:schemeClr val="bg1"/>
                </a:solidFill>
              </a:ln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MsPha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175" y="-1062549"/>
            <a:ext cx="3192093" cy="2999574"/>
          </a:xfrm>
          <a:prstGeom prst="rect">
            <a:avLst/>
          </a:prstGeom>
        </p:spPr>
      </p:pic>
      <p:pic>
        <p:nvPicPr>
          <p:cNvPr id="30" name="MsPham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2" y="7973511"/>
            <a:ext cx="3042552" cy="2313489"/>
          </a:xfrm>
          <a:prstGeom prst="rect">
            <a:avLst/>
          </a:prstGeom>
        </p:spPr>
      </p:pic>
      <p:pic>
        <p:nvPicPr>
          <p:cNvPr id="31" name="MsPham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0518" y="218619"/>
            <a:ext cx="13874973" cy="8361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/>
          <a:srcRect l="14859" t="6394" r="8699" b="1948"/>
          <a:stretch/>
        </p:blipFill>
        <p:spPr>
          <a:xfrm>
            <a:off x="15179648" y="5275302"/>
            <a:ext cx="3278700" cy="51278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243" y="6727181"/>
            <a:ext cx="733122" cy="478592"/>
          </a:xfrm>
          <a:prstGeom prst="rect">
            <a:avLst/>
          </a:prstGeom>
        </p:spPr>
      </p:pic>
      <p:pic>
        <p:nvPicPr>
          <p:cNvPr id="53" name="MsPham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02" y="5047469"/>
            <a:ext cx="3731055" cy="528363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388551" y="5220437"/>
            <a:ext cx="9563037" cy="1345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sz="3000" b="1" dirty="0">
                <a:ln w="10160">
                  <a:solidFill>
                    <a:srgbClr val="FF0000"/>
                  </a:solidFill>
                  <a:prstDash val="solid"/>
                </a:ln>
                <a:blipFill>
                  <a:blip r:embed="rId18"/>
                  <a:tile tx="0" ty="0" sx="100000" sy="100000" flip="none" algn="tl"/>
                </a:blip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Well done!</a:t>
            </a:r>
          </a:p>
        </p:txBody>
      </p:sp>
      <p:sp>
        <p:nvSpPr>
          <p:cNvPr id="34" name="Right Arrow 33">
            <a:hlinkClick r:id="" action="ppaction://hlinkshowjump?jump=nextslide"/>
          </p:cNvPr>
          <p:cNvSpPr/>
          <p:nvPr/>
        </p:nvSpPr>
        <p:spPr>
          <a:xfrm>
            <a:off x="9686375" y="8416989"/>
            <a:ext cx="1469339" cy="846939"/>
          </a:xfrm>
          <a:prstGeom prst="rightArrow">
            <a:avLst>
              <a:gd name="adj1" fmla="val 60208"/>
              <a:gd name="adj2" fmla="val 5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NEXT</a:t>
            </a:r>
          </a:p>
        </p:txBody>
      </p:sp>
      <p:pic>
        <p:nvPicPr>
          <p:cNvPr id="35" name="Picture 3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972581" y="9472608"/>
            <a:ext cx="677123" cy="685800"/>
          </a:xfrm>
          <a:prstGeom prst="ellipse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910646" y="9472608"/>
            <a:ext cx="674985" cy="685800"/>
          </a:xfrm>
          <a:prstGeom prst="ellipse">
            <a:avLst/>
          </a:prstGeom>
        </p:spPr>
      </p:pic>
      <p:pic>
        <p:nvPicPr>
          <p:cNvPr id="37" name="Picture 36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036652" y="9472608"/>
            <a:ext cx="683603" cy="685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88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C798F23B-1211-FA42-E104-980DC37EFBE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5D25D70-6786-83FB-E1DC-CF65530CFED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61A954E2-E455-831A-9526-C924709A67A5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E1CD709-1734-7D27-B8B2-A249737E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F9FA0EB0-986C-5106-DE40-25FE59A7111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C1F9E88-A6EE-0CCF-413E-01082AB5334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1ADFCD4E-7421-C884-C2F3-CF645214D9E9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C92CD33-C13C-27BF-E3A1-FA0343013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288BB3D8-5610-4ABF-8C55-BBB009EEFF5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11A0296-AA37-7ABB-316E-54F20B8D6DE0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BB9750F6-B1EB-20FB-2D53-5FE8D1ABE947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EA57B0C-C584-A07D-3680-40DBCA5B3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1" name="MsPham0936082789">
            <a:extLst>
              <a:ext uri="{FF2B5EF4-FFF2-40B4-BE49-F238E27FC236}">
                <a16:creationId xmlns:a16="http://schemas.microsoft.com/office/drawing/2014/main" id="{4A4C98E5-50E5-350A-7103-3668B52726E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263FD2B-2F9A-6756-2A6D-0CEB3C9F7ED6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0B3212E9-7C03-8F09-90AF-2836CDC1BBDF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78FEC61-0079-C7DA-C6E6-DF287AA86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AD93CC16-ADCC-7F18-4F90-11F579446B0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08D40FD-008F-8D36-707F-292AC6BECEE7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>
              <a:extLst>
                <a:ext uri="{FF2B5EF4-FFF2-40B4-BE49-F238E27FC236}">
                  <a16:creationId xmlns:a16="http://schemas.microsoft.com/office/drawing/2014/main" id="{C6F1EAC8-47E6-E664-01D8-914D592EB1BB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C7E2DC0-A5F0-5FB7-62BD-8C01BB37A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9" name="MsPham0936082789">
            <a:extLst>
              <a:ext uri="{FF2B5EF4-FFF2-40B4-BE49-F238E27FC236}">
                <a16:creationId xmlns:a16="http://schemas.microsoft.com/office/drawing/2014/main" id="{FC12A712-EDD9-2FF5-219B-063EE1329D6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2925BCF-C0FD-EAD7-CD54-AEDC0207A7B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>
              <a:extLst>
                <a:ext uri="{FF2B5EF4-FFF2-40B4-BE49-F238E27FC236}">
                  <a16:creationId xmlns:a16="http://schemas.microsoft.com/office/drawing/2014/main" id="{1C29B2B0-D632-0633-8A96-E828EF642F51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B6F4994-1967-4153-85A9-523828D8E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3" name="MsPham0936082789">
            <a:extLst>
              <a:ext uri="{FF2B5EF4-FFF2-40B4-BE49-F238E27FC236}">
                <a16:creationId xmlns:a16="http://schemas.microsoft.com/office/drawing/2014/main" id="{F794F69A-85E8-6A90-A890-F1518D5EC46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9161C71-F34C-02C7-86FE-15AB80627E7E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>
              <a:extLst>
                <a:ext uri="{FF2B5EF4-FFF2-40B4-BE49-F238E27FC236}">
                  <a16:creationId xmlns:a16="http://schemas.microsoft.com/office/drawing/2014/main" id="{65FD2E00-541D-00AC-4058-8A3136AA3C6B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A0A4847-EC90-0A57-D89E-C561E3F28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7" name="MsPham0936082789">
            <a:extLst>
              <a:ext uri="{FF2B5EF4-FFF2-40B4-BE49-F238E27FC236}">
                <a16:creationId xmlns:a16="http://schemas.microsoft.com/office/drawing/2014/main" id="{25F6CF0A-AB22-0EAA-AEFA-74538307F99A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F4EE8F3-3264-B29B-1876-F8930258E992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>
              <a:extLst>
                <a:ext uri="{FF2B5EF4-FFF2-40B4-BE49-F238E27FC236}">
                  <a16:creationId xmlns:a16="http://schemas.microsoft.com/office/drawing/2014/main" id="{FA4C2160-6A55-14DE-D183-BF1439883864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75398EB-7A59-5371-25C9-FF11A857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1" name="MsPham0936082789">
            <a:extLst>
              <a:ext uri="{FF2B5EF4-FFF2-40B4-BE49-F238E27FC236}">
                <a16:creationId xmlns:a16="http://schemas.microsoft.com/office/drawing/2014/main" id="{30D8367D-D2F3-0594-BD66-606BBC18A2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5FB7C3F-DBE3-3FB1-6B25-663A6B558C6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3" name="MsPham0936082789">
              <a:extLst>
                <a:ext uri="{FF2B5EF4-FFF2-40B4-BE49-F238E27FC236}">
                  <a16:creationId xmlns:a16="http://schemas.microsoft.com/office/drawing/2014/main" id="{74FADBC6-AFE5-A354-5745-C5C50724275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40177C8-9C30-A382-52F1-BA6869ECC73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5" name="MsPham0936082789">
            <a:extLst>
              <a:ext uri="{FF2B5EF4-FFF2-40B4-BE49-F238E27FC236}">
                <a16:creationId xmlns:a16="http://schemas.microsoft.com/office/drawing/2014/main" id="{8F50FD97-88C5-8812-0E65-0BFE7B8BEA3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66219F7-0496-1207-369E-5082A591B26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7" name="MsPham0936082789">
              <a:extLst>
                <a:ext uri="{FF2B5EF4-FFF2-40B4-BE49-F238E27FC236}">
                  <a16:creationId xmlns:a16="http://schemas.microsoft.com/office/drawing/2014/main" id="{61B5393F-561E-38E5-0BCA-5E37D7C1545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28EA06C-AE9C-E32D-D430-F8A7ECCF8A8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E8C47EFC-9E54-4557-BB78-9918C409C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53133"/>
          <a:stretch/>
        </p:blipFill>
        <p:spPr bwMode="auto">
          <a:xfrm flipH="1">
            <a:off x="14044049" y="3390899"/>
            <a:ext cx="3368051" cy="309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9FF0D66D-3A25-4C38-A2C9-F9B156F7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68" y="5827072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5B5D78AD-C80C-45E9-8715-1B3D5BBA8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0086383" y="6554291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B18246C1-37DA-49B2-9417-DFFC6748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8" y="4457938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H_Entry_1"/>
          <p:cNvSpPr/>
          <p:nvPr>
            <p:custDataLst>
              <p:tags r:id="rId1"/>
            </p:custDataLst>
          </p:nvPr>
        </p:nvSpPr>
        <p:spPr>
          <a:xfrm>
            <a:off x="5333140" y="-1229"/>
            <a:ext cx="8098028" cy="383181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900">
                <a:ln w="6600">
                  <a:solidFill>
                    <a:schemeClr val="bg1"/>
                  </a:solidFill>
                  <a:prstDash val="solid"/>
                </a:ln>
                <a:solidFill>
                  <a:srgbClr val="FB362B"/>
                </a:solidFill>
                <a:effectLst>
                  <a:outerShdw dist="38100" dir="2700000" algn="tl" rotWithShape="0">
                    <a:srgbClr val="7DBDED"/>
                  </a:outerShdw>
                </a:effectLst>
                <a:latin typeface="Berlin Sans FB Demi" panose="020E0802020502020306" pitchFamily="34" charset="0"/>
              </a:rPr>
              <a:t>M m</a:t>
            </a:r>
            <a:endParaRPr lang="en-US" altLang="zh-CN" sz="6600">
              <a:ln w="6600">
                <a:solidFill>
                  <a:schemeClr val="bg1"/>
                </a:solidFill>
                <a:prstDash val="solid"/>
              </a:ln>
              <a:solidFill>
                <a:srgbClr val="FB362B"/>
              </a:solidFill>
              <a:effectLst>
                <a:outerShdw dist="38100" dir="2700000" algn="tl" rotWithShape="0">
                  <a:srgbClr val="7DBDED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108" y="6981455"/>
            <a:ext cx="31486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ango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8298" y="8466821"/>
            <a:ext cx="35525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onkey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61616" y="8470236"/>
            <a:ext cx="29434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ouse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80216" y="6313858"/>
            <a:ext cx="30957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D99757B-4D2C-46E8-88CB-2EA26CA4E88F}"/>
              </a:ext>
            </a:extLst>
          </p:cNvPr>
          <p:cNvSpPr/>
          <p:nvPr/>
        </p:nvSpPr>
        <p:spPr>
          <a:xfrm rot="2652122">
            <a:off x="16752172" y="3438167"/>
            <a:ext cx="372863" cy="584292"/>
          </a:xfrm>
          <a:prstGeom prst="downArrow">
            <a:avLst/>
          </a:prstGeom>
          <a:solidFill>
            <a:srgbClr val="FB362B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35248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fill="hold" grpId="2" nodeType="after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9" grpId="0"/>
      <p:bldP spid="9" grpId="1"/>
      <p:bldP spid="10" grpId="0"/>
      <p:bldP spid="10" grpId="1"/>
      <p:bldP spid="15" grpId="0"/>
      <p:bldP spid="15" grpId="1"/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MsPham0936082789">
            <a:extLst>
              <a:ext uri="{FF2B5EF4-FFF2-40B4-BE49-F238E27FC236}">
                <a16:creationId xmlns:a16="http://schemas.microsoft.com/office/drawing/2014/main" id="{2C340657-1130-F7BE-197C-7924A73AADDA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F924746-09B5-2AC0-0902-6A5E3E4B78D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>
              <a:extLst>
                <a:ext uri="{FF2B5EF4-FFF2-40B4-BE49-F238E27FC236}">
                  <a16:creationId xmlns:a16="http://schemas.microsoft.com/office/drawing/2014/main" id="{A23491D2-CF90-FEFA-2695-44E1A1A0E89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E4760DA-7CF7-9FEB-D983-CF82D6983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3" name="MsPham0936082789">
            <a:extLst>
              <a:ext uri="{FF2B5EF4-FFF2-40B4-BE49-F238E27FC236}">
                <a16:creationId xmlns:a16="http://schemas.microsoft.com/office/drawing/2014/main" id="{080B9D4F-7A5A-8415-EEFB-4F372B2EED00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C4CAF37-8527-CFB0-5ED5-D0961EB1A0B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5" name="MsPham0936082789">
              <a:extLst>
                <a:ext uri="{FF2B5EF4-FFF2-40B4-BE49-F238E27FC236}">
                  <a16:creationId xmlns:a16="http://schemas.microsoft.com/office/drawing/2014/main" id="{6C8B9B41-B924-6074-2F4C-E65E1B98CB9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CF02A91-FE9E-FCD2-7AF4-EAA66A879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7" name="MsPham0936082789">
            <a:extLst>
              <a:ext uri="{FF2B5EF4-FFF2-40B4-BE49-F238E27FC236}">
                <a16:creationId xmlns:a16="http://schemas.microsoft.com/office/drawing/2014/main" id="{87AA886B-116F-038F-700B-E8305B42A331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42318E3-1FB9-024C-627C-F757BA14AB1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9" name="MsPham0936082789">
              <a:extLst>
                <a:ext uri="{FF2B5EF4-FFF2-40B4-BE49-F238E27FC236}">
                  <a16:creationId xmlns:a16="http://schemas.microsoft.com/office/drawing/2014/main" id="{47905FB2-3A82-2A4E-BD7F-3FF1EBEC138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92A1182-0799-DB8B-ADF6-6C77A36BB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2" name="MsPham0936082789">
            <a:extLst>
              <a:ext uri="{FF2B5EF4-FFF2-40B4-BE49-F238E27FC236}">
                <a16:creationId xmlns:a16="http://schemas.microsoft.com/office/drawing/2014/main" id="{70D278F1-7A6D-54AD-E8E1-CA05DB049896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6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26CC9A7-7F4B-AF15-542B-D51AA433D81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64" name="MsPham0936082789">
              <a:extLst>
                <a:ext uri="{FF2B5EF4-FFF2-40B4-BE49-F238E27FC236}">
                  <a16:creationId xmlns:a16="http://schemas.microsoft.com/office/drawing/2014/main" id="{786FE1C1-D46F-3C93-26AB-C4934DC27FA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1170903-08AE-3021-BDFD-102842E1F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6" name="MsPham0936082789">
            <a:extLst>
              <a:ext uri="{FF2B5EF4-FFF2-40B4-BE49-F238E27FC236}">
                <a16:creationId xmlns:a16="http://schemas.microsoft.com/office/drawing/2014/main" id="{559AF461-4732-7529-E280-931A003A55F3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6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7A3AA64-6BF3-9BFF-F9A4-DDF7B7AE13A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68" name="MsPham0936082789">
              <a:extLst>
                <a:ext uri="{FF2B5EF4-FFF2-40B4-BE49-F238E27FC236}">
                  <a16:creationId xmlns:a16="http://schemas.microsoft.com/office/drawing/2014/main" id="{47C05900-C63E-0121-AAE2-2725030007F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56DF35D-E73F-10F7-4BBC-9AEE807BF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0" name="MsPham0936082789">
            <a:extLst>
              <a:ext uri="{FF2B5EF4-FFF2-40B4-BE49-F238E27FC236}">
                <a16:creationId xmlns:a16="http://schemas.microsoft.com/office/drawing/2014/main" id="{0E983C16-CB4E-A049-BFF7-89E1E3B2C76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A559CD9-3547-38D8-3614-92BB123418D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72" name="MsPham0936082789">
              <a:extLst>
                <a:ext uri="{FF2B5EF4-FFF2-40B4-BE49-F238E27FC236}">
                  <a16:creationId xmlns:a16="http://schemas.microsoft.com/office/drawing/2014/main" id="{5527A81D-989E-9F58-93A2-A452ADDA0FE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B8C3D3C-9289-5A6C-E005-D05D82EA8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4" name="MsPham0936082789">
            <a:extLst>
              <a:ext uri="{FF2B5EF4-FFF2-40B4-BE49-F238E27FC236}">
                <a16:creationId xmlns:a16="http://schemas.microsoft.com/office/drawing/2014/main" id="{4E94609D-332D-3D74-2F06-EBF5535BA29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D13CC19-32CF-1A46-BAEF-46F651C4FF0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76" name="MsPham0936082789">
              <a:extLst>
                <a:ext uri="{FF2B5EF4-FFF2-40B4-BE49-F238E27FC236}">
                  <a16:creationId xmlns:a16="http://schemas.microsoft.com/office/drawing/2014/main" id="{5872120F-214E-4727-EC9A-1955D4AD0DE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4C52AC0-8383-9C70-AE17-7B3B3ACC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8" name="MsPham0936082789">
            <a:extLst>
              <a:ext uri="{FF2B5EF4-FFF2-40B4-BE49-F238E27FC236}">
                <a16:creationId xmlns:a16="http://schemas.microsoft.com/office/drawing/2014/main" id="{BEB7092C-B03A-F73F-A879-9AE9C3656776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EBD2059-D272-CF6C-D077-C4DA5468BF8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0" name="MsPham0936082789">
              <a:extLst>
                <a:ext uri="{FF2B5EF4-FFF2-40B4-BE49-F238E27FC236}">
                  <a16:creationId xmlns:a16="http://schemas.microsoft.com/office/drawing/2014/main" id="{CF369080-92C8-72C2-30F6-41D1D7EC991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A2D54C7-E789-6DCB-63F3-2322AF4D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82" name="MsPham0936082789">
            <a:extLst>
              <a:ext uri="{FF2B5EF4-FFF2-40B4-BE49-F238E27FC236}">
                <a16:creationId xmlns:a16="http://schemas.microsoft.com/office/drawing/2014/main" id="{7C79E524-26A0-7789-117F-F3ED27DD2E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3B0FFBC-9BED-98A7-C868-86C01DEEF58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4" name="MsPham0936082789">
              <a:extLst>
                <a:ext uri="{FF2B5EF4-FFF2-40B4-BE49-F238E27FC236}">
                  <a16:creationId xmlns:a16="http://schemas.microsoft.com/office/drawing/2014/main" id="{74283700-BD4D-04E5-C912-EAE9F414FFA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4870EA1-5444-741F-3042-2945536B3B0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86" name="MsPham0936082789">
            <a:extLst>
              <a:ext uri="{FF2B5EF4-FFF2-40B4-BE49-F238E27FC236}">
                <a16:creationId xmlns:a16="http://schemas.microsoft.com/office/drawing/2014/main" id="{7F975C6F-C9F3-925F-8A2E-64E81412C5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BB335D1-B0F5-3341-8472-289DC6DFE5C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8" name="MsPham0936082789">
              <a:extLst>
                <a:ext uri="{FF2B5EF4-FFF2-40B4-BE49-F238E27FC236}">
                  <a16:creationId xmlns:a16="http://schemas.microsoft.com/office/drawing/2014/main" id="{7E75DA1D-37EB-4868-7ADC-9226F0A652A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77B06E2-94C9-939B-A008-B1DB667002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5" name="MsPham0936082789" hidden="1">
            <a:extLst>
              <a:ext uri="{FF2B5EF4-FFF2-40B4-BE49-F238E27FC236}">
                <a16:creationId xmlns:a16="http://schemas.microsoft.com/office/drawing/2014/main" id="{86747944-2813-A950-DF1E-625F6ED24C08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2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0FE735B-1B96-46EA-1F1D-5BE23D373EE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>
              <a:extLst>
                <a:ext uri="{FF2B5EF4-FFF2-40B4-BE49-F238E27FC236}">
                  <a16:creationId xmlns:a16="http://schemas.microsoft.com/office/drawing/2014/main" id="{3A1AB384-063D-CC06-F971-CDA77088153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0394344E-7A74-0F2B-7701-8CD4AACC2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29" name="MsPham0936082789" hidden="1">
            <a:extLst>
              <a:ext uri="{FF2B5EF4-FFF2-40B4-BE49-F238E27FC236}">
                <a16:creationId xmlns:a16="http://schemas.microsoft.com/office/drawing/2014/main" id="{38E16D99-BF16-7567-2664-9121AD124F63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3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0A72213-589D-1D8A-FA3D-BEAC36A25B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3F261311-F741-DEF1-1425-15DC6960021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EBE7D3DC-0548-D9E0-3FDC-220744857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 hidden="1">
            <a:extLst>
              <a:ext uri="{FF2B5EF4-FFF2-40B4-BE49-F238E27FC236}">
                <a16:creationId xmlns:a16="http://schemas.microsoft.com/office/drawing/2014/main" id="{00265381-2A94-415E-1C0D-72CE6ECDFB39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41101DE-08C8-2E2E-9F38-A2F12E2D4DF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id="{3141B284-765F-7F15-84BF-F6F58C49682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0FFC4B7E-F654-1B87-3AF0-499013F9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37" name="MsPham0936082789" hidden="1">
            <a:extLst>
              <a:ext uri="{FF2B5EF4-FFF2-40B4-BE49-F238E27FC236}">
                <a16:creationId xmlns:a16="http://schemas.microsoft.com/office/drawing/2014/main" id="{6536518B-6CE8-212C-9EB5-DB1BFAC4DD0A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3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049D716-EA64-A0D6-3C6B-24C5354C46B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>
              <a:extLst>
                <a:ext uri="{FF2B5EF4-FFF2-40B4-BE49-F238E27FC236}">
                  <a16:creationId xmlns:a16="http://schemas.microsoft.com/office/drawing/2014/main" id="{840E17B7-0754-3420-85AA-9ABBA851635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A3409A5E-8D84-4F6B-AA89-D6254391F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41" name="MsPham0936082789" hidden="1">
            <a:extLst>
              <a:ext uri="{FF2B5EF4-FFF2-40B4-BE49-F238E27FC236}">
                <a16:creationId xmlns:a16="http://schemas.microsoft.com/office/drawing/2014/main" id="{4D07C8C7-C93D-AB5E-DF41-410E5BCC76A1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4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E725E40-70DA-CC87-1DFB-CF4A1B1A6DC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>
              <a:extLst>
                <a:ext uri="{FF2B5EF4-FFF2-40B4-BE49-F238E27FC236}">
                  <a16:creationId xmlns:a16="http://schemas.microsoft.com/office/drawing/2014/main" id="{D9A9F4E9-4E10-09D4-8896-9D87F7526E1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4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97248493-2DA5-55A8-7DFE-730C83C40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45" name="MsPham0936082789" hidden="1">
            <a:extLst>
              <a:ext uri="{FF2B5EF4-FFF2-40B4-BE49-F238E27FC236}">
                <a16:creationId xmlns:a16="http://schemas.microsoft.com/office/drawing/2014/main" id="{7CC9D492-4287-297A-B01C-65FFB2AA7854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4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B20755A-30A1-B582-5CC7-CFC046F8717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>
              <a:extLst>
                <a:ext uri="{FF2B5EF4-FFF2-40B4-BE49-F238E27FC236}">
                  <a16:creationId xmlns:a16="http://schemas.microsoft.com/office/drawing/2014/main" id="{AA6186F7-A73C-1B43-8167-09910DF3508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8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23654AB8-2DDA-B99F-E642-72CC9C8EA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D33678B-908F-C313-388F-31F833C71B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09800" y="2019300"/>
            <a:ext cx="14020800" cy="754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5DCD17C0-2836-46F6-8064-EA52B247A01B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E2C2A3A7-9ECD-4058-8A2D-7F00024A3564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F3AAA9BC-55AF-48B7-A4F0-CA4C4E58C3EB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9DCE7D15-0E22-4637-9DCD-0CCA89E3B964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CA69EBFE-338B-410E-894B-55ED0BAC70C9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60F0603E-35B7-42B4-A691-62B98CAEADC7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431725" y="6098877"/>
            <a:ext cx="672807" cy="6858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59" y="7158802"/>
            <a:ext cx="922944" cy="989324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11" y="4517000"/>
            <a:ext cx="3873345" cy="5041487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5220326" y="2011764"/>
            <a:ext cx="76482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5952497" y="3744594"/>
            <a:ext cx="6189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8323953" y="6063943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8413685" y="7261047"/>
            <a:ext cx="26372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42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1806" y="8300906"/>
            <a:ext cx="1978782" cy="10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C798F23B-1211-FA42-E104-980DC37EFBE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5D25D70-6786-83FB-E1DC-CF65530CFED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61A954E2-E455-831A-9526-C924709A67A5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E1CD709-1734-7D27-B8B2-A249737E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F9FA0EB0-986C-5106-DE40-25FE59A7111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C1F9E88-A6EE-0CCF-413E-01082AB5334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1ADFCD4E-7421-C884-C2F3-CF645214D9E9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C92CD33-C13C-27BF-E3A1-FA0343013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288BB3D8-5610-4ABF-8C55-BBB009EEFF5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11A0296-AA37-7ABB-316E-54F20B8D6DE0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BB9750F6-B1EB-20FB-2D53-5FE8D1ABE947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EA57B0C-C584-A07D-3680-40DBCA5B3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1" name="MsPham0936082789">
            <a:extLst>
              <a:ext uri="{FF2B5EF4-FFF2-40B4-BE49-F238E27FC236}">
                <a16:creationId xmlns:a16="http://schemas.microsoft.com/office/drawing/2014/main" id="{4A4C98E5-50E5-350A-7103-3668B52726E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263FD2B-2F9A-6756-2A6D-0CEB3C9F7ED6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0B3212E9-7C03-8F09-90AF-2836CDC1BBDF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78FEC61-0079-C7DA-C6E6-DF287AA86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AD93CC16-ADCC-7F18-4F90-11F579446B0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08D40FD-008F-8D36-707F-292AC6BECEE7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>
              <a:extLst>
                <a:ext uri="{FF2B5EF4-FFF2-40B4-BE49-F238E27FC236}">
                  <a16:creationId xmlns:a16="http://schemas.microsoft.com/office/drawing/2014/main" id="{C6F1EAC8-47E6-E664-01D8-914D592EB1BB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C7E2DC0-A5F0-5FB7-62BD-8C01BB37A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9" name="MsPham0936082789">
            <a:extLst>
              <a:ext uri="{FF2B5EF4-FFF2-40B4-BE49-F238E27FC236}">
                <a16:creationId xmlns:a16="http://schemas.microsoft.com/office/drawing/2014/main" id="{FC12A712-EDD9-2FF5-219B-063EE1329D6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2925BCF-C0FD-EAD7-CD54-AEDC0207A7B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>
              <a:extLst>
                <a:ext uri="{FF2B5EF4-FFF2-40B4-BE49-F238E27FC236}">
                  <a16:creationId xmlns:a16="http://schemas.microsoft.com/office/drawing/2014/main" id="{1C29B2B0-D632-0633-8A96-E828EF642F51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B6F4994-1967-4153-85A9-523828D8E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3" name="MsPham0936082789">
            <a:extLst>
              <a:ext uri="{FF2B5EF4-FFF2-40B4-BE49-F238E27FC236}">
                <a16:creationId xmlns:a16="http://schemas.microsoft.com/office/drawing/2014/main" id="{F794F69A-85E8-6A90-A890-F1518D5EC46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9161C71-F34C-02C7-86FE-15AB80627E7E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>
              <a:extLst>
                <a:ext uri="{FF2B5EF4-FFF2-40B4-BE49-F238E27FC236}">
                  <a16:creationId xmlns:a16="http://schemas.microsoft.com/office/drawing/2014/main" id="{65FD2E00-541D-00AC-4058-8A3136AA3C6B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A0A4847-EC90-0A57-D89E-C561E3F28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7" name="MsPham0936082789">
            <a:extLst>
              <a:ext uri="{FF2B5EF4-FFF2-40B4-BE49-F238E27FC236}">
                <a16:creationId xmlns:a16="http://schemas.microsoft.com/office/drawing/2014/main" id="{25F6CF0A-AB22-0EAA-AEFA-74538307F99A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F4EE8F3-3264-B29B-1876-F8930258E992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>
              <a:extLst>
                <a:ext uri="{FF2B5EF4-FFF2-40B4-BE49-F238E27FC236}">
                  <a16:creationId xmlns:a16="http://schemas.microsoft.com/office/drawing/2014/main" id="{FA4C2160-6A55-14DE-D183-BF1439883864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75398EB-7A59-5371-25C9-FF11A857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1" name="MsPham0936082789">
            <a:extLst>
              <a:ext uri="{FF2B5EF4-FFF2-40B4-BE49-F238E27FC236}">
                <a16:creationId xmlns:a16="http://schemas.microsoft.com/office/drawing/2014/main" id="{30D8367D-D2F3-0594-BD66-606BBC18A2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5FB7C3F-DBE3-3FB1-6B25-663A6B558C6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3" name="MsPham0936082789">
              <a:extLst>
                <a:ext uri="{FF2B5EF4-FFF2-40B4-BE49-F238E27FC236}">
                  <a16:creationId xmlns:a16="http://schemas.microsoft.com/office/drawing/2014/main" id="{74FADBC6-AFE5-A354-5745-C5C50724275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40177C8-9C30-A382-52F1-BA6869ECC73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5" name="MsPham0936082789">
            <a:extLst>
              <a:ext uri="{FF2B5EF4-FFF2-40B4-BE49-F238E27FC236}">
                <a16:creationId xmlns:a16="http://schemas.microsoft.com/office/drawing/2014/main" id="{8F50FD97-88C5-8812-0E65-0BFE7B8BEA3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66219F7-0496-1207-369E-5082A591B26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7" name="MsPham0936082789">
              <a:extLst>
                <a:ext uri="{FF2B5EF4-FFF2-40B4-BE49-F238E27FC236}">
                  <a16:creationId xmlns:a16="http://schemas.microsoft.com/office/drawing/2014/main" id="{61B5393F-561E-38E5-0BCA-5E37D7C1545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28EA06C-AE9C-E32D-D430-F8A7ECCF8A8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E8C47EFC-9E54-4557-BB78-9918C409C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53133"/>
          <a:stretch/>
        </p:blipFill>
        <p:spPr bwMode="auto">
          <a:xfrm flipH="1">
            <a:off x="14044049" y="3390899"/>
            <a:ext cx="3368051" cy="309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9FF0D66D-3A25-4C38-A2C9-F9B156F7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68" y="5827072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5B5D78AD-C80C-45E9-8715-1B3D5BBA8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0086383" y="6554291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B18246C1-37DA-49B2-9417-DFFC6748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8" y="4457938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H_Entry_1"/>
          <p:cNvSpPr/>
          <p:nvPr>
            <p:custDataLst>
              <p:tags r:id="rId1"/>
            </p:custDataLst>
          </p:nvPr>
        </p:nvSpPr>
        <p:spPr>
          <a:xfrm>
            <a:off x="5333140" y="-1229"/>
            <a:ext cx="8098028" cy="383181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900">
                <a:ln w="6600">
                  <a:solidFill>
                    <a:schemeClr val="bg1"/>
                  </a:solidFill>
                  <a:prstDash val="solid"/>
                </a:ln>
                <a:solidFill>
                  <a:srgbClr val="FB362B"/>
                </a:solidFill>
                <a:effectLst>
                  <a:outerShdw dist="38100" dir="2700000" algn="tl" rotWithShape="0">
                    <a:srgbClr val="7DBDED"/>
                  </a:outerShdw>
                </a:effectLst>
                <a:latin typeface="Berlin Sans FB Demi" panose="020E0802020502020306" pitchFamily="34" charset="0"/>
              </a:rPr>
              <a:t>M m</a:t>
            </a:r>
            <a:endParaRPr lang="en-US" altLang="zh-CN" sz="6600">
              <a:ln w="6600">
                <a:solidFill>
                  <a:schemeClr val="bg1"/>
                </a:solidFill>
                <a:prstDash val="solid"/>
              </a:ln>
              <a:solidFill>
                <a:srgbClr val="FB362B"/>
              </a:solidFill>
              <a:effectLst>
                <a:outerShdw dist="38100" dir="2700000" algn="tl" rotWithShape="0">
                  <a:srgbClr val="7DBDED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108" y="6981455"/>
            <a:ext cx="31486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ango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8298" y="8466821"/>
            <a:ext cx="35525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onkey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61616" y="8470236"/>
            <a:ext cx="29434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ouse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80216" y="6313858"/>
            <a:ext cx="30957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D99757B-4D2C-46E8-88CB-2EA26CA4E88F}"/>
              </a:ext>
            </a:extLst>
          </p:cNvPr>
          <p:cNvSpPr/>
          <p:nvPr/>
        </p:nvSpPr>
        <p:spPr>
          <a:xfrm rot="2652122">
            <a:off x="16752172" y="3438167"/>
            <a:ext cx="372863" cy="584292"/>
          </a:xfrm>
          <a:prstGeom prst="downArrow">
            <a:avLst/>
          </a:prstGeom>
          <a:solidFill>
            <a:srgbClr val="FB362B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8531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fill="hold" grpId="2" nodeType="after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9" grpId="0"/>
      <p:bldP spid="9" grpId="1"/>
      <p:bldP spid="10" grpId="0"/>
      <p:bldP spid="10" grpId="1"/>
      <p:bldP spid="15" grpId="0"/>
      <p:bldP spid="15" grpId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0936082789">
            <a:extLst>
              <a:ext uri="{FF2B5EF4-FFF2-40B4-BE49-F238E27FC236}">
                <a16:creationId xmlns:a16="http://schemas.microsoft.com/office/drawing/2014/main" id="{216D1D17-A274-0D30-0CAD-EAAC9035A5D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0129648-E7A4-C7BE-EB6A-7582322CD60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0" name="MsPham0936082789">
              <a:extLst>
                <a:ext uri="{FF2B5EF4-FFF2-40B4-BE49-F238E27FC236}">
                  <a16:creationId xmlns:a16="http://schemas.microsoft.com/office/drawing/2014/main" id="{81A900B1-66CE-72A0-3D61-D9A2149082F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5E0C162-E73F-D4A7-D2B8-AF2EAF3A3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F2F93196-4E79-4E41-6965-E4FBE2B60BD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7EC7317-BF6E-6B9D-B358-24D12152385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63E649F2-1165-FEA8-46C3-05C9DB59A1E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8188214-6C52-F368-1CC6-2E720492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6" name="MsPham0936082789">
            <a:extLst>
              <a:ext uri="{FF2B5EF4-FFF2-40B4-BE49-F238E27FC236}">
                <a16:creationId xmlns:a16="http://schemas.microsoft.com/office/drawing/2014/main" id="{51811907-F093-0276-8F6E-6B250389284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C2DD185-6473-052E-808F-CB4B8F8CF39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8" name="MsPham0936082789">
              <a:extLst>
                <a:ext uri="{FF2B5EF4-FFF2-40B4-BE49-F238E27FC236}">
                  <a16:creationId xmlns:a16="http://schemas.microsoft.com/office/drawing/2014/main" id="{4764CE4B-BD93-9FEF-6674-A44BCA11D38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8F03445-0440-0448-4564-44D9ADEF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0" name="MsPham0936082789">
            <a:extLst>
              <a:ext uri="{FF2B5EF4-FFF2-40B4-BE49-F238E27FC236}">
                <a16:creationId xmlns:a16="http://schemas.microsoft.com/office/drawing/2014/main" id="{6D96A52B-7FC2-9FC0-680B-09F41FFC6E4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DC4E1F1-2A03-31B8-F537-A45F125D5AB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2" name="MsPham0936082789">
              <a:extLst>
                <a:ext uri="{FF2B5EF4-FFF2-40B4-BE49-F238E27FC236}">
                  <a16:creationId xmlns:a16="http://schemas.microsoft.com/office/drawing/2014/main" id="{07A15386-2CCB-7353-BA84-AA0FECD04092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AC7D9CA-2E5F-3C0D-32B3-5B34910BD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4" name="MsPham0936082789">
            <a:extLst>
              <a:ext uri="{FF2B5EF4-FFF2-40B4-BE49-F238E27FC236}">
                <a16:creationId xmlns:a16="http://schemas.microsoft.com/office/drawing/2014/main" id="{D564DBAA-B5D3-1DFD-DA94-9DFE712E5E96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43ECF98-2D14-4117-985C-95E59149C07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9E4A46B9-BBCF-E8FE-7E1C-A8B155E2841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E609BE7-97D7-BFFF-AA34-6652A941A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8" name="MsPham0936082789">
            <a:extLst>
              <a:ext uri="{FF2B5EF4-FFF2-40B4-BE49-F238E27FC236}">
                <a16:creationId xmlns:a16="http://schemas.microsoft.com/office/drawing/2014/main" id="{BC9ADE3F-47BA-BFF8-BC75-9FD164EBC503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3509173-50D2-D602-2CA5-1BF4FD67F26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57252758-6996-C19B-B112-C2FCC732F40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3C9BDAE-25B4-6805-F8FC-9CEE4A2B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E7E14C0D-0BBA-7BD8-1ADD-1405FA77480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ADDAC6A-D20E-AE65-107B-96D156E2886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2A1D8030-B22B-6A6B-C825-F9C9BA0B13F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52ABC54-6ACB-7655-7218-1A7F45899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6" name="MsPham0936082789">
            <a:extLst>
              <a:ext uri="{FF2B5EF4-FFF2-40B4-BE49-F238E27FC236}">
                <a16:creationId xmlns:a16="http://schemas.microsoft.com/office/drawing/2014/main" id="{09815B40-682F-DF6B-7818-65C873187F5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52C083D-FDC1-A804-0572-E7E17C79012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>
              <a:extLst>
                <a:ext uri="{FF2B5EF4-FFF2-40B4-BE49-F238E27FC236}">
                  <a16:creationId xmlns:a16="http://schemas.microsoft.com/office/drawing/2014/main" id="{34ADE3B4-C1F4-2B9B-8478-9B59AE2636D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319522B-5BC2-6407-9370-DB21DD34F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0" name="MsPham0936082789">
            <a:extLst>
              <a:ext uri="{FF2B5EF4-FFF2-40B4-BE49-F238E27FC236}">
                <a16:creationId xmlns:a16="http://schemas.microsoft.com/office/drawing/2014/main" id="{E13916AF-054D-EAE9-C1EE-0F2C800C82E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946A802-CAF2-72AF-9527-B732F92435E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>
              <a:extLst>
                <a:ext uri="{FF2B5EF4-FFF2-40B4-BE49-F238E27FC236}">
                  <a16:creationId xmlns:a16="http://schemas.microsoft.com/office/drawing/2014/main" id="{39ADE223-3679-512C-AE9E-09C46011D50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ADDC93F-6B55-B4AC-8850-8BCB86D80A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4" name="MsPham0936082789">
            <a:extLst>
              <a:ext uri="{FF2B5EF4-FFF2-40B4-BE49-F238E27FC236}">
                <a16:creationId xmlns:a16="http://schemas.microsoft.com/office/drawing/2014/main" id="{9756F41D-80AB-3C15-0314-A6488CBB6F8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6D236C8-57E9-C65B-9427-528F7F12685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>
              <a:extLst>
                <a:ext uri="{FF2B5EF4-FFF2-40B4-BE49-F238E27FC236}">
                  <a16:creationId xmlns:a16="http://schemas.microsoft.com/office/drawing/2014/main" id="{83DC4E2D-6363-5C1C-6534-4C9995C4D47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92D2429-E651-E83B-2C05-024F51E856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579B03-80ED-4ECC-A427-CFDD8385B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1" y="633408"/>
            <a:ext cx="12877800" cy="966121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1CEE72A-A493-433B-B309-581C1127F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3788"/>
            <a:ext cx="3733800" cy="10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>
            <a:extLst>
              <a:ext uri="{FF2B5EF4-FFF2-40B4-BE49-F238E27FC236}">
                <a16:creationId xmlns:a16="http://schemas.microsoft.com/office/drawing/2014/main" id="{0477850B-8557-4292-A4FE-ABE5A4805896}"/>
              </a:ext>
            </a:extLst>
          </p:cNvPr>
          <p:cNvSpPr txBox="1"/>
          <p:nvPr/>
        </p:nvSpPr>
        <p:spPr>
          <a:xfrm>
            <a:off x="2667000" y="1655200"/>
            <a:ext cx="12420600" cy="82176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M, m, m.</a:t>
            </a:r>
          </a:p>
          <a:p>
            <a:pPr>
              <a:spcAft>
                <a:spcPts val="1800"/>
              </a:spcAft>
            </a:pP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 </a:t>
            </a:r>
            <a:r>
              <a:rPr lang="en-US" altLang="en-US" sz="4800" b="1">
                <a:latin typeface=".VnAvant" panose="020B7200000000000000" pitchFamily="34" charset="0"/>
              </a:rPr>
              <a:t>is for </a:t>
            </a: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 b="1">
                <a:latin typeface=".VnAvant" panose="020B7200000000000000" pitchFamily="34" charset="0"/>
              </a:rPr>
              <a:t>onkey.</a:t>
            </a:r>
          </a:p>
          <a:p>
            <a:pPr>
              <a:spcAft>
                <a:spcPts val="1800"/>
              </a:spcAft>
            </a:pP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 </a:t>
            </a:r>
            <a:r>
              <a:rPr lang="en-US" altLang="en-US" sz="4800" b="1">
                <a:latin typeface=".VnAvant" panose="020B7200000000000000" pitchFamily="34" charset="0"/>
              </a:rPr>
              <a:t>is for </a:t>
            </a: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 b="1">
                <a:latin typeface=".VnAvant" panose="020B7200000000000000" pitchFamily="34" charset="0"/>
              </a:rPr>
              <a:t>ouse.</a:t>
            </a:r>
          </a:p>
          <a:p>
            <a:pPr>
              <a:spcAft>
                <a:spcPts val="1800"/>
              </a:spcAft>
            </a:pP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 b="1">
                <a:latin typeface=".VnAvant" panose="020B7200000000000000" pitchFamily="34" charset="0"/>
              </a:rPr>
              <a:t>onkey and </a:t>
            </a: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 b="1">
                <a:latin typeface=".VnAvant" panose="020B7200000000000000" pitchFamily="34" charset="0"/>
              </a:rPr>
              <a:t>ouse.</a:t>
            </a:r>
          </a:p>
          <a:p>
            <a:pPr>
              <a:spcAft>
                <a:spcPts val="1800"/>
              </a:spcAft>
            </a:pPr>
            <a:endParaRPr lang="en-US" altLang="en-US" sz="1000" b="1">
              <a:latin typeface=".VnAvant" panose="020B7200000000000000" pitchFamily="34" charset="0"/>
            </a:endParaRPr>
          </a:p>
          <a:p>
            <a:pPr>
              <a:spcAft>
                <a:spcPts val="1800"/>
              </a:spcAft>
            </a:pP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	M, m, m.</a:t>
            </a:r>
          </a:p>
          <a:p>
            <a:pPr>
              <a:spcAft>
                <a:spcPts val="1800"/>
              </a:spcAft>
            </a:pP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	M </a:t>
            </a:r>
            <a:r>
              <a:rPr lang="en-US" altLang="en-US" sz="4800" b="1">
                <a:latin typeface=".VnAvant" panose="020B7200000000000000" pitchFamily="34" charset="0"/>
              </a:rPr>
              <a:t>is for </a:t>
            </a: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 b="1">
                <a:latin typeface=".VnAvant" panose="020B7200000000000000" pitchFamily="34" charset="0"/>
              </a:rPr>
              <a:t>other.</a:t>
            </a:r>
          </a:p>
          <a:p>
            <a:pPr>
              <a:spcAft>
                <a:spcPts val="1800"/>
              </a:spcAft>
            </a:pP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	M</a:t>
            </a:r>
            <a:r>
              <a:rPr lang="en-US" altLang="en-US" sz="4800" b="1">
                <a:latin typeface=".VnAvant" panose="020B7200000000000000" pitchFamily="34" charset="0"/>
              </a:rPr>
              <a:t> is for </a:t>
            </a: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 b="1">
                <a:latin typeface=".VnAvant" panose="020B7200000000000000" pitchFamily="34" charset="0"/>
              </a:rPr>
              <a:t>ango.</a:t>
            </a:r>
          </a:p>
          <a:p>
            <a:pPr>
              <a:spcAft>
                <a:spcPts val="1800"/>
              </a:spcAft>
            </a:pP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	M</a:t>
            </a:r>
            <a:r>
              <a:rPr lang="en-US" altLang="en-US" sz="4800" b="1">
                <a:latin typeface=".VnAvant" panose="020B7200000000000000" pitchFamily="34" charset="0"/>
              </a:rPr>
              <a:t>other and </a:t>
            </a:r>
            <a:r>
              <a:rPr lang="en-US" alt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 b="1">
                <a:latin typeface=".VnAvant" panose="020B7200000000000000" pitchFamily="34" charset="0"/>
              </a:rPr>
              <a:t>ango.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386B9-DEF8-531D-ADFA-35F72620B1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399782"/>
            <a:ext cx="923454" cy="914400"/>
          </a:xfrm>
          <a:prstGeom prst="rect">
            <a:avLst/>
          </a:prstGeom>
        </p:spPr>
      </p:pic>
      <p:pic>
        <p:nvPicPr>
          <p:cNvPr id="6" name="MsPham-0936082789" descr="Video Camera Icon Png Color">
            <a:hlinkClick r:id="rId9"/>
            <a:extLst>
              <a:ext uri="{FF2B5EF4-FFF2-40B4-BE49-F238E27FC236}">
                <a16:creationId xmlns:a16="http://schemas.microsoft.com/office/drawing/2014/main" id="{1E6A9E62-AC1A-B3F2-511A-3ADCF078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55" y="398340"/>
            <a:ext cx="1067091" cy="1067091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ếng Anh 1 - Global Success - Unit 10 At the zoo - Lesson 2 - 3 Listen and chant. - Sách Mềm">
            <a:hlinkClick r:id="" action="ppaction://media"/>
            <a:extLst>
              <a:ext uri="{FF2B5EF4-FFF2-40B4-BE49-F238E27FC236}">
                <a16:creationId xmlns:a16="http://schemas.microsoft.com/office/drawing/2014/main" id="{F4CE1BDD-BA22-6F00-EB6F-88668C7FC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8981" y="463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7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MsPham0936082789">
            <a:extLst>
              <a:ext uri="{FF2B5EF4-FFF2-40B4-BE49-F238E27FC236}">
                <a16:creationId xmlns:a16="http://schemas.microsoft.com/office/drawing/2014/main" id="{9EFDE742-B187-6D70-232F-E7B6667500D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76BF97A-DDCD-FD7D-004A-2784E57436E4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>
              <a:extLst>
                <a:ext uri="{FF2B5EF4-FFF2-40B4-BE49-F238E27FC236}">
                  <a16:creationId xmlns:a16="http://schemas.microsoft.com/office/drawing/2014/main" id="{809CF723-E3B2-8D4A-C961-995950F9EF9F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1C29375-4135-D7E0-244B-6ABD44EF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9" name="MsPham0936082789">
            <a:extLst>
              <a:ext uri="{FF2B5EF4-FFF2-40B4-BE49-F238E27FC236}">
                <a16:creationId xmlns:a16="http://schemas.microsoft.com/office/drawing/2014/main" id="{10D55F47-570D-C424-4063-75E1591A050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F6141A7-08E6-A045-EB64-A113C5AFE0C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B233D10A-EE2D-6E1F-AF74-366CA31BEB5D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9255B73-1B06-F661-D31F-0D8EDCBC0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3" name="MsPham0936082789">
            <a:extLst>
              <a:ext uri="{FF2B5EF4-FFF2-40B4-BE49-F238E27FC236}">
                <a16:creationId xmlns:a16="http://schemas.microsoft.com/office/drawing/2014/main" id="{0641F0A4-BB10-7E39-2766-CDBBA5351896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E2B383E-B261-9D47-A4FD-F45EC04AA88F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FAE7C4DC-85E9-2C2B-353D-49183ECFAF0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61F0576-96C9-AB9B-1165-CCB45D5C4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7" name="MsPham0936082789">
            <a:extLst>
              <a:ext uri="{FF2B5EF4-FFF2-40B4-BE49-F238E27FC236}">
                <a16:creationId xmlns:a16="http://schemas.microsoft.com/office/drawing/2014/main" id="{AEB5A650-BEDE-9D1E-E9A1-8BF545BB09C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A9DA5CE-E103-1E44-BDCC-0F0983FF27D6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>
              <a:extLst>
                <a:ext uri="{FF2B5EF4-FFF2-40B4-BE49-F238E27FC236}">
                  <a16:creationId xmlns:a16="http://schemas.microsoft.com/office/drawing/2014/main" id="{B238846A-F595-798A-28D8-5CAC95DEAD24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C8EA8D3-16F6-65FD-1859-464D0703C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1" name="MsPham0936082789">
            <a:extLst>
              <a:ext uri="{FF2B5EF4-FFF2-40B4-BE49-F238E27FC236}">
                <a16:creationId xmlns:a16="http://schemas.microsoft.com/office/drawing/2014/main" id="{C14B0B0F-4F70-E6D2-36CD-6364D901B17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B25876F-F45D-9463-0E00-780F575AE4E6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D8F87588-A9E1-D3C9-A410-38E3B6DADEF0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EDF779D-7E68-6920-22CF-DE275744C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4A30BA39-6531-0ADF-38D7-DF1F88E1C18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75F8091-7BAC-74CA-6257-37D6204CFE75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>
              <a:extLst>
                <a:ext uri="{FF2B5EF4-FFF2-40B4-BE49-F238E27FC236}">
                  <a16:creationId xmlns:a16="http://schemas.microsoft.com/office/drawing/2014/main" id="{26816E71-DFA3-4620-C0E2-C6A3AC529B28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16D2D78-9E90-25D9-47E0-13B20935A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9" name="MsPham0936082789">
            <a:extLst>
              <a:ext uri="{FF2B5EF4-FFF2-40B4-BE49-F238E27FC236}">
                <a16:creationId xmlns:a16="http://schemas.microsoft.com/office/drawing/2014/main" id="{69325E9E-A4C7-0DA1-4E78-61B17005622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DB609B4-B411-7657-AD10-D6270144A13D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>
              <a:extLst>
                <a:ext uri="{FF2B5EF4-FFF2-40B4-BE49-F238E27FC236}">
                  <a16:creationId xmlns:a16="http://schemas.microsoft.com/office/drawing/2014/main" id="{AAC5E60A-2898-01BA-3AA3-A63CA795EF60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857D95A-E88D-E95E-3610-2A4BC1147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3" name="MsPham0936082789">
            <a:extLst>
              <a:ext uri="{FF2B5EF4-FFF2-40B4-BE49-F238E27FC236}">
                <a16:creationId xmlns:a16="http://schemas.microsoft.com/office/drawing/2014/main" id="{5D726EC4-522F-7F9A-DFB5-67AB6C55055A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8B9DC01-E537-2768-BFC1-D592E9E0C948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>
              <a:extLst>
                <a:ext uri="{FF2B5EF4-FFF2-40B4-BE49-F238E27FC236}">
                  <a16:creationId xmlns:a16="http://schemas.microsoft.com/office/drawing/2014/main" id="{DCD889DE-2A50-195C-5B24-B355D5725230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8760220-212F-3D54-B4BB-5D0619C3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7" name="MsPham0936082789">
            <a:extLst>
              <a:ext uri="{FF2B5EF4-FFF2-40B4-BE49-F238E27FC236}">
                <a16:creationId xmlns:a16="http://schemas.microsoft.com/office/drawing/2014/main" id="{9D775B78-536F-ABA9-4A26-4AFFF1706A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802E146-9DDA-9B20-7369-273C2D3EC25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>
              <a:extLst>
                <a:ext uri="{FF2B5EF4-FFF2-40B4-BE49-F238E27FC236}">
                  <a16:creationId xmlns:a16="http://schemas.microsoft.com/office/drawing/2014/main" id="{6C012717-AAC1-81BE-9D8B-636F6038D45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3B46894-B693-1370-DB2C-8A41ECC7DD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1" name="MsPham0936082789">
            <a:extLst>
              <a:ext uri="{FF2B5EF4-FFF2-40B4-BE49-F238E27FC236}">
                <a16:creationId xmlns:a16="http://schemas.microsoft.com/office/drawing/2014/main" id="{1107057F-8F52-78BE-5456-18546CF85BD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322E95F-49A3-217E-9405-5F916B03679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3" name="MsPham0936082789">
              <a:extLst>
                <a:ext uri="{FF2B5EF4-FFF2-40B4-BE49-F238E27FC236}">
                  <a16:creationId xmlns:a16="http://schemas.microsoft.com/office/drawing/2014/main" id="{C7B58FE3-571D-C895-F463-30E10A29BCC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9B2795F-666E-2EDF-262F-9702D961FC1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EABCF5-5A73-455C-A86A-0537A61C3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419099"/>
            <a:ext cx="3440985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99656B-26A8-46C9-8C1E-69A80A51D0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0593" y="2171700"/>
            <a:ext cx="15339506" cy="71052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F0FAB74-E06E-4C3B-AC96-DED282D45B13}"/>
              </a:ext>
            </a:extLst>
          </p:cNvPr>
          <p:cNvSpPr/>
          <p:nvPr/>
        </p:nvSpPr>
        <p:spPr>
          <a:xfrm>
            <a:off x="2470946" y="2705100"/>
            <a:ext cx="9144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6BE158-296C-4DA2-A7DD-3B5771F76EE8}"/>
              </a:ext>
            </a:extLst>
          </p:cNvPr>
          <p:cNvSpPr/>
          <p:nvPr/>
        </p:nvSpPr>
        <p:spPr>
          <a:xfrm>
            <a:off x="10211390" y="2582196"/>
            <a:ext cx="9144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-0936082789" descr="Shape, logo&#10;&#10;Description automatically generated">
            <a:extLst>
              <a:ext uri="{FF2B5EF4-FFF2-40B4-BE49-F238E27FC236}">
                <a16:creationId xmlns:a16="http://schemas.microsoft.com/office/drawing/2014/main" id="{950D0C05-B88B-1FD7-14A2-0AB95C4B5A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91" y="7681568"/>
            <a:ext cx="1218217" cy="1082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E00246-5E9F-1461-0924-1FDE18D8A5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8784" y="485770"/>
            <a:ext cx="923454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32D6BC-3945-DE23-0668-17D6CA6E93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946" y="2429796"/>
            <a:ext cx="923454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80F41-FCD1-E227-273C-7562E65107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5746" y="2429796"/>
            <a:ext cx="923454" cy="914400"/>
          </a:xfrm>
          <a:prstGeom prst="rect">
            <a:avLst/>
          </a:prstGeom>
        </p:spPr>
      </p:pic>
      <p:pic>
        <p:nvPicPr>
          <p:cNvPr id="3" name="Tiếng Anh 1 - Global Success - Unit 10 At the zoo - Lesson 2 - 4 Listen and tick. - Sách Mềm">
            <a:hlinkClick r:id="" action="ppaction://media"/>
            <a:extLst>
              <a:ext uri="{FF2B5EF4-FFF2-40B4-BE49-F238E27FC236}">
                <a16:creationId xmlns:a16="http://schemas.microsoft.com/office/drawing/2014/main" id="{7801B39C-4866-0E00-A293-3813EB852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0057" y="471584"/>
            <a:ext cx="487363" cy="487363"/>
          </a:xfrm>
          <a:prstGeom prst="rect">
            <a:avLst/>
          </a:prstGeom>
        </p:spPr>
      </p:pic>
      <p:pic>
        <p:nvPicPr>
          <p:cNvPr id="14" name="MsPham-0936082789" descr="Shape, logo&#10;&#10;Description automatically generated">
            <a:extLst>
              <a:ext uri="{FF2B5EF4-FFF2-40B4-BE49-F238E27FC236}">
                <a16:creationId xmlns:a16="http://schemas.microsoft.com/office/drawing/2014/main" id="{1962558B-2113-3D08-8D98-B80ED0A3DC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7685255"/>
            <a:ext cx="1218217" cy="10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4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1 - Global Success - Unit 10 At the zoo - Lesson 2 - 4 Listen and tick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1 - Global Success - Unit 10 At the zoo - Lesson 2 - 4 Listen and tick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0936082789">
            <a:extLst>
              <a:ext uri="{FF2B5EF4-FFF2-40B4-BE49-F238E27FC236}">
                <a16:creationId xmlns:a16="http://schemas.microsoft.com/office/drawing/2014/main" id="{E5EDCA97-0996-1823-C93E-08C96307A25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3C6DFDF-B34F-74E0-AB7E-657CD5E43F3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921014D-3774-4B03-4264-6D48186C676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344CAA8-131F-71B1-A3D3-022E4196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3" name="MsPham0936082789">
            <a:extLst>
              <a:ext uri="{FF2B5EF4-FFF2-40B4-BE49-F238E27FC236}">
                <a16:creationId xmlns:a16="http://schemas.microsoft.com/office/drawing/2014/main" id="{8B0D1464-A80D-F5CE-8463-C35C5C24482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982A65C-2AE2-FD80-5C0B-159406BBBCB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B45B7456-0F96-B2A8-3971-47DCBBE5CBC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A6D8D7-C370-A860-03A1-A853D951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7" name="MsPham0936082789">
            <a:extLst>
              <a:ext uri="{FF2B5EF4-FFF2-40B4-BE49-F238E27FC236}">
                <a16:creationId xmlns:a16="http://schemas.microsoft.com/office/drawing/2014/main" id="{E38FDBEC-5B62-AA8A-7414-24295E2AEA5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91CBF13-4F0A-B9EC-6B1D-630F5ABDA1C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>
              <a:extLst>
                <a:ext uri="{FF2B5EF4-FFF2-40B4-BE49-F238E27FC236}">
                  <a16:creationId xmlns:a16="http://schemas.microsoft.com/office/drawing/2014/main" id="{224844C2-46BA-13C0-C50D-A34E0629248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71EE0BA-8AD7-A6CA-AD47-DE9EF4532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1" name="MsPham0936082789">
            <a:extLst>
              <a:ext uri="{FF2B5EF4-FFF2-40B4-BE49-F238E27FC236}">
                <a16:creationId xmlns:a16="http://schemas.microsoft.com/office/drawing/2014/main" id="{277F6C8E-7700-EDC2-6536-DD86EB64E7E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6412428-E86C-AC18-497F-3EC529ECAEC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F09F5C2B-7171-076C-673A-7E06CC987EC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C5F2D5F-86D9-66D0-2A5B-88816CD62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30F13CAC-8D1F-6C8B-E0C6-75F0E1A7DDF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D0C2201-01B3-557C-9F2A-A232B0EFEC6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>
              <a:extLst>
                <a:ext uri="{FF2B5EF4-FFF2-40B4-BE49-F238E27FC236}">
                  <a16:creationId xmlns:a16="http://schemas.microsoft.com/office/drawing/2014/main" id="{010338FD-B879-3BB5-D82F-0A5556F147A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B3FDA11-47F7-23D9-4BA2-74A38F85C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9" name="MsPham0936082789">
            <a:extLst>
              <a:ext uri="{FF2B5EF4-FFF2-40B4-BE49-F238E27FC236}">
                <a16:creationId xmlns:a16="http://schemas.microsoft.com/office/drawing/2014/main" id="{0FA027D8-CC80-A06F-2719-527DA77D1BB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5577252-8344-49CF-11EF-83BAF3EA556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>
              <a:extLst>
                <a:ext uri="{FF2B5EF4-FFF2-40B4-BE49-F238E27FC236}">
                  <a16:creationId xmlns:a16="http://schemas.microsoft.com/office/drawing/2014/main" id="{5328A1F0-E691-3546-C63B-21B14CF44E0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6242227-FFE9-50B9-E453-261544109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3" name="MsPham0936082789">
            <a:extLst>
              <a:ext uri="{FF2B5EF4-FFF2-40B4-BE49-F238E27FC236}">
                <a16:creationId xmlns:a16="http://schemas.microsoft.com/office/drawing/2014/main" id="{5CF264EC-82C7-E916-6BD9-BDB858806010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4798D5D-5DD7-0D6E-493A-51FE8E3EBD8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>
              <a:extLst>
                <a:ext uri="{FF2B5EF4-FFF2-40B4-BE49-F238E27FC236}">
                  <a16:creationId xmlns:a16="http://schemas.microsoft.com/office/drawing/2014/main" id="{04313F15-9855-A8B7-A318-50E766358C2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00CAC8A-1348-CDDA-0780-F6705602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7" name="MsPham0936082789">
            <a:extLst>
              <a:ext uri="{FF2B5EF4-FFF2-40B4-BE49-F238E27FC236}">
                <a16:creationId xmlns:a16="http://schemas.microsoft.com/office/drawing/2014/main" id="{C1CE21C5-996F-0DA9-AA12-0D877D414C21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BFE67C5-D8C9-E2CB-94F8-89CD8A93E5E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>
              <a:extLst>
                <a:ext uri="{FF2B5EF4-FFF2-40B4-BE49-F238E27FC236}">
                  <a16:creationId xmlns:a16="http://schemas.microsoft.com/office/drawing/2014/main" id="{98361EE3-E618-3BB2-27E9-9038C468FAA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2C28801-E177-3113-D303-0E9070A76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1" name="MsPham0936082789">
            <a:extLst>
              <a:ext uri="{FF2B5EF4-FFF2-40B4-BE49-F238E27FC236}">
                <a16:creationId xmlns:a16="http://schemas.microsoft.com/office/drawing/2014/main" id="{E24509EA-23B8-5603-20E3-3C88B78CE35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A0262C0-A6E3-CA15-FE3C-01F385CEE9B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3" name="MsPham0936082789">
              <a:extLst>
                <a:ext uri="{FF2B5EF4-FFF2-40B4-BE49-F238E27FC236}">
                  <a16:creationId xmlns:a16="http://schemas.microsoft.com/office/drawing/2014/main" id="{D89C1B46-F8F2-6B20-EF86-28104C3F58F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189296F-E8BF-8FE2-C40C-CECA783AE01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5" name="MsPham0936082789">
            <a:extLst>
              <a:ext uri="{FF2B5EF4-FFF2-40B4-BE49-F238E27FC236}">
                <a16:creationId xmlns:a16="http://schemas.microsoft.com/office/drawing/2014/main" id="{FCB41754-E269-C701-34F5-DBF5360133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27447C9-7E44-EE42-9B3E-6B571F73AC7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7" name="MsPham0936082789">
              <a:extLst>
                <a:ext uri="{FF2B5EF4-FFF2-40B4-BE49-F238E27FC236}">
                  <a16:creationId xmlns:a16="http://schemas.microsoft.com/office/drawing/2014/main" id="{6F57337D-CDE2-940B-F9C5-F090EF55F08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8926B25-0F5A-BF7E-DD11-45A6C2598CF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68D4A1B-D997-48CF-9BBA-84DE813CE17B}"/>
              </a:ext>
            </a:extLst>
          </p:cNvPr>
          <p:cNvGrpSpPr/>
          <p:nvPr/>
        </p:nvGrpSpPr>
        <p:grpSpPr>
          <a:xfrm>
            <a:off x="1189783" y="1948810"/>
            <a:ext cx="15859691" cy="1766649"/>
            <a:chOff x="2209800" y="1853185"/>
            <a:chExt cx="20903248" cy="23284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8A78E0-A70E-4372-AD80-B11C01D67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800" y="1979277"/>
              <a:ext cx="10257409" cy="22023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82BA9B-5891-43C3-BF72-A62696AFF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55639" y="1853185"/>
              <a:ext cx="10257409" cy="2328462"/>
            </a:xfrm>
            <a:prstGeom prst="rect">
              <a:avLst/>
            </a:prstGeom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D79A37F3-F0A3-447B-831C-D04B7F94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30" y="4741779"/>
            <a:ext cx="6547338" cy="292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4B70975-0A8E-4BCA-9A2F-5F9FC203A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934" y="4764639"/>
            <a:ext cx="6547338" cy="292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FA45B5-12F3-4099-9DD3-DD072163B7FE}"/>
              </a:ext>
            </a:extLst>
          </p:cNvPr>
          <p:cNvSpPr txBox="1"/>
          <p:nvPr/>
        </p:nvSpPr>
        <p:spPr>
          <a:xfrm>
            <a:off x="1584541" y="8267700"/>
            <a:ext cx="31999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ango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F2E29-4425-467A-8AF1-6B1CDDFBB158}"/>
              </a:ext>
            </a:extLst>
          </p:cNvPr>
          <p:cNvSpPr txBox="1"/>
          <p:nvPr/>
        </p:nvSpPr>
        <p:spPr>
          <a:xfrm>
            <a:off x="5536703" y="8267700"/>
            <a:ext cx="314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</a:t>
            </a:r>
            <a:r>
              <a:rPr lang="en-US" sz="6600" b="1" dirty="0">
                <a:latin typeface="Century Gothic" panose="020B0502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9C8D8-605A-4875-ADA1-F39FBE0CB430}"/>
              </a:ext>
            </a:extLst>
          </p:cNvPr>
          <p:cNvSpPr txBox="1"/>
          <p:nvPr/>
        </p:nvSpPr>
        <p:spPr>
          <a:xfrm>
            <a:off x="9892822" y="8267700"/>
            <a:ext cx="3603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</a:t>
            </a:r>
            <a:r>
              <a:rPr lang="en-US" sz="6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onkey</a:t>
            </a:r>
            <a:endParaRPr lang="en-US" sz="6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5E68E-C99D-4A29-B925-B4D76953C5E1}"/>
              </a:ext>
            </a:extLst>
          </p:cNvPr>
          <p:cNvSpPr txBox="1"/>
          <p:nvPr/>
        </p:nvSpPr>
        <p:spPr>
          <a:xfrm>
            <a:off x="13639800" y="8267700"/>
            <a:ext cx="299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</a:t>
            </a:r>
            <a:r>
              <a:rPr lang="en-US" sz="6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ouse</a:t>
            </a:r>
            <a:endParaRPr lang="en-US" sz="6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10060D03-7C93-4948-B716-670854BB6ACF}"/>
              </a:ext>
            </a:extLst>
          </p:cNvPr>
          <p:cNvSpPr txBox="1"/>
          <p:nvPr/>
        </p:nvSpPr>
        <p:spPr>
          <a:xfrm>
            <a:off x="1584541" y="8267700"/>
            <a:ext cx="9797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endParaRPr lang="en-US" sz="66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2836C7C6-CCC2-4314-8AF6-6BC7AE16C801}"/>
              </a:ext>
            </a:extLst>
          </p:cNvPr>
          <p:cNvSpPr txBox="1"/>
          <p:nvPr/>
        </p:nvSpPr>
        <p:spPr>
          <a:xfrm>
            <a:off x="5564085" y="8267700"/>
            <a:ext cx="9797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endParaRPr lang="en-US" sz="66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84414C64-7B1E-42BB-98D9-AB94E6BBEE74}"/>
              </a:ext>
            </a:extLst>
          </p:cNvPr>
          <p:cNvSpPr txBox="1"/>
          <p:nvPr/>
        </p:nvSpPr>
        <p:spPr>
          <a:xfrm>
            <a:off x="9892822" y="8267700"/>
            <a:ext cx="9797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endParaRPr lang="en-US" sz="66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EFA48E25-F795-4894-A3C6-68D0872C6611}"/>
              </a:ext>
            </a:extLst>
          </p:cNvPr>
          <p:cNvSpPr txBox="1"/>
          <p:nvPr/>
        </p:nvSpPr>
        <p:spPr>
          <a:xfrm>
            <a:off x="13639800" y="8267700"/>
            <a:ext cx="9797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endParaRPr lang="en-US" sz="66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490CB1-F803-4A95-9089-253CB4056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188" y="362664"/>
            <a:ext cx="352621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3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MsPham0936082789">
            <a:extLst>
              <a:ext uri="{FF2B5EF4-FFF2-40B4-BE49-F238E27FC236}">
                <a16:creationId xmlns:a16="http://schemas.microsoft.com/office/drawing/2014/main" id="{1FFC5D69-A906-2759-1CAF-13F624236B8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AE64276-6FB3-8E72-09F5-551E43C9629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>
              <a:extLst>
                <a:ext uri="{FF2B5EF4-FFF2-40B4-BE49-F238E27FC236}">
                  <a16:creationId xmlns:a16="http://schemas.microsoft.com/office/drawing/2014/main" id="{5AD97CC9-3210-D7DE-CFDD-A6FC0D9B4FF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E1CBE8B-EE46-615B-B194-5CA2ED272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5" name="MsPham0936082789">
            <a:extLst>
              <a:ext uri="{FF2B5EF4-FFF2-40B4-BE49-F238E27FC236}">
                <a16:creationId xmlns:a16="http://schemas.microsoft.com/office/drawing/2014/main" id="{DB91B189-73DF-9A02-3602-86CCAEFF5DA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F9F656E-34FF-8785-C1E5-289DDC2362C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>
              <a:extLst>
                <a:ext uri="{FF2B5EF4-FFF2-40B4-BE49-F238E27FC236}">
                  <a16:creationId xmlns:a16="http://schemas.microsoft.com/office/drawing/2014/main" id="{0C7A16B1-B0BA-73C2-5D02-71AE8E9EFF3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E602A57-B2B9-7EA6-1394-15A8FEEE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9" name="MsPham0936082789">
            <a:extLst>
              <a:ext uri="{FF2B5EF4-FFF2-40B4-BE49-F238E27FC236}">
                <a16:creationId xmlns:a16="http://schemas.microsoft.com/office/drawing/2014/main" id="{9DABD9D0-0F84-50B7-9E4C-1C523B055E0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DC0709A-687C-91D4-EB63-BB55FA49B6F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>
              <a:extLst>
                <a:ext uri="{FF2B5EF4-FFF2-40B4-BE49-F238E27FC236}">
                  <a16:creationId xmlns:a16="http://schemas.microsoft.com/office/drawing/2014/main" id="{A9710BE4-EE5D-9B43-1A94-FD22091DAE2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88A0483-EE70-9914-7D96-4F0EB4474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4" name="MsPham0936082789">
            <a:extLst>
              <a:ext uri="{FF2B5EF4-FFF2-40B4-BE49-F238E27FC236}">
                <a16:creationId xmlns:a16="http://schemas.microsoft.com/office/drawing/2014/main" id="{9F0B84BF-DCE8-0AB7-2FCB-C83AA28D0CCA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F89743A-B00C-17DE-9B52-53D8A10AE42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62" name="MsPham0936082789">
              <a:extLst>
                <a:ext uri="{FF2B5EF4-FFF2-40B4-BE49-F238E27FC236}">
                  <a16:creationId xmlns:a16="http://schemas.microsoft.com/office/drawing/2014/main" id="{EAA9887C-AAAF-4199-E35F-2CCABF02406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3618C2C-8CA7-F2B0-22B2-1ECB6073F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4" name="MsPham0936082789">
            <a:extLst>
              <a:ext uri="{FF2B5EF4-FFF2-40B4-BE49-F238E27FC236}">
                <a16:creationId xmlns:a16="http://schemas.microsoft.com/office/drawing/2014/main" id="{4571044F-ACA9-ACB4-B188-7D81F4C583C0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6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0A96646-A983-6077-47C8-9447F2194A8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66" name="MsPham0936082789">
              <a:extLst>
                <a:ext uri="{FF2B5EF4-FFF2-40B4-BE49-F238E27FC236}">
                  <a16:creationId xmlns:a16="http://schemas.microsoft.com/office/drawing/2014/main" id="{597E6796-85B4-C554-7034-D0DBD4E5362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03CFA1B-1737-8248-B6C1-84F6AD06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8" name="MsPham0936082789">
            <a:extLst>
              <a:ext uri="{FF2B5EF4-FFF2-40B4-BE49-F238E27FC236}">
                <a16:creationId xmlns:a16="http://schemas.microsoft.com/office/drawing/2014/main" id="{FA8BC409-E888-78FD-5D7F-6B126CC44E4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6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6171B02-BA35-589D-47ED-CC2A22E5ED1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70" name="MsPham0936082789">
              <a:extLst>
                <a:ext uri="{FF2B5EF4-FFF2-40B4-BE49-F238E27FC236}">
                  <a16:creationId xmlns:a16="http://schemas.microsoft.com/office/drawing/2014/main" id="{B3AFD9B0-271B-A1FD-06CA-C319FDC4016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3E4CD80-546E-5E24-640E-327570E4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2" name="MsPham0936082789">
            <a:extLst>
              <a:ext uri="{FF2B5EF4-FFF2-40B4-BE49-F238E27FC236}">
                <a16:creationId xmlns:a16="http://schemas.microsoft.com/office/drawing/2014/main" id="{14FC6AA1-76AE-2DF0-7F31-A97F60D6EB0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E7D4FC9-62AD-8DE3-92C8-8BBA07EB0D7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74" name="MsPham0936082789">
              <a:extLst>
                <a:ext uri="{FF2B5EF4-FFF2-40B4-BE49-F238E27FC236}">
                  <a16:creationId xmlns:a16="http://schemas.microsoft.com/office/drawing/2014/main" id="{0C790BD5-8797-E6CE-4C74-940C5D37F68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AD915AD-2EFF-5838-2CF7-2FC59C141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6" name="MsPham0936082789">
            <a:extLst>
              <a:ext uri="{FF2B5EF4-FFF2-40B4-BE49-F238E27FC236}">
                <a16:creationId xmlns:a16="http://schemas.microsoft.com/office/drawing/2014/main" id="{C9565E37-ED80-5572-012A-B05C964C3D1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18CC4F8-ED27-205B-76ED-0D7130D9E19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78" name="MsPham0936082789">
              <a:extLst>
                <a:ext uri="{FF2B5EF4-FFF2-40B4-BE49-F238E27FC236}">
                  <a16:creationId xmlns:a16="http://schemas.microsoft.com/office/drawing/2014/main" id="{2D5BC2C5-15B4-49A8-879E-65549AE6ED9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219CC6C-FD44-1821-77E1-296CA8B14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80" name="MsPham0936082789">
            <a:extLst>
              <a:ext uri="{FF2B5EF4-FFF2-40B4-BE49-F238E27FC236}">
                <a16:creationId xmlns:a16="http://schemas.microsoft.com/office/drawing/2014/main" id="{31CD28DB-6CDE-1FAC-A48A-DD09FCF5727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E5332A8-5D36-3481-4579-ACF6A2C3FB3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2" name="MsPham0936082789">
              <a:extLst>
                <a:ext uri="{FF2B5EF4-FFF2-40B4-BE49-F238E27FC236}">
                  <a16:creationId xmlns:a16="http://schemas.microsoft.com/office/drawing/2014/main" id="{2FFF0DF4-C2B1-FEBC-D6A7-CC735E95F43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E8397CC-7EA7-D371-2A0A-2D571755DF8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84" name="MsPham0936082789">
            <a:extLst>
              <a:ext uri="{FF2B5EF4-FFF2-40B4-BE49-F238E27FC236}">
                <a16:creationId xmlns:a16="http://schemas.microsoft.com/office/drawing/2014/main" id="{5B01FF44-CF14-FD29-046E-610609865EC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DF8A448-48F3-CF6B-15C1-3579312FD13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6" name="MsPham0936082789">
              <a:extLst>
                <a:ext uri="{FF2B5EF4-FFF2-40B4-BE49-F238E27FC236}">
                  <a16:creationId xmlns:a16="http://schemas.microsoft.com/office/drawing/2014/main" id="{717F839E-CBCF-6E12-B5AF-43FE9EF757A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80ADB1F-F526-DAF8-9FD0-F91BC7CD24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42E015-2565-4568-A0BE-4561A0E85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0761666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61666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858238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58238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89272" y="6067694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9272" y="2261752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469" y="2702686"/>
            <a:ext cx="2482217" cy="1885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091" y="6353171"/>
            <a:ext cx="1608974" cy="2024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842" y="2631050"/>
            <a:ext cx="3097524" cy="2037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6417" y="6056910"/>
            <a:ext cx="1936374" cy="2469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t="9755"/>
          <a:stretch/>
        </p:blipFill>
        <p:spPr>
          <a:xfrm>
            <a:off x="11465792" y="6374723"/>
            <a:ext cx="2756243" cy="2205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134" t="3057" r="9309" b="5232"/>
          <a:stretch/>
        </p:blipFill>
        <p:spPr>
          <a:xfrm>
            <a:off x="12109705" y="2505044"/>
            <a:ext cx="1484486" cy="23751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36160" y="842597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521693" y="4914616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810760" y="4860248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05126" y="4914617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37729" y="8405146"/>
            <a:ext cx="3379233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508554" y="845363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1666" y="2310979"/>
            <a:ext cx="4138215" cy="3394796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61666" y="6116921"/>
            <a:ext cx="4138215" cy="3144728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58238" y="6116921"/>
            <a:ext cx="4138215" cy="3144728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58238" y="2310979"/>
            <a:ext cx="4138215" cy="3394796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9272" y="6063134"/>
            <a:ext cx="4138215" cy="3144728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89272" y="2257192"/>
            <a:ext cx="4138215" cy="3394796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400" dirty="0">
              <a:ln w="28575">
                <a:solidFill>
                  <a:schemeClr val="bg1"/>
                </a:solidFill>
              </a:ln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MsPha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175" y="-1062549"/>
            <a:ext cx="3192093" cy="2999574"/>
          </a:xfrm>
          <a:prstGeom prst="rect">
            <a:avLst/>
          </a:prstGeom>
        </p:spPr>
      </p:pic>
      <p:pic>
        <p:nvPicPr>
          <p:cNvPr id="30" name="MsPham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2" y="7973511"/>
            <a:ext cx="3042552" cy="2313489"/>
          </a:xfrm>
          <a:prstGeom prst="rect">
            <a:avLst/>
          </a:prstGeom>
        </p:spPr>
      </p:pic>
      <p:pic>
        <p:nvPicPr>
          <p:cNvPr id="31" name="MsPham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0518" y="218619"/>
            <a:ext cx="13874973" cy="8361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/>
          <a:srcRect l="14859" t="6394" r="8699" b="1948"/>
          <a:stretch/>
        </p:blipFill>
        <p:spPr>
          <a:xfrm>
            <a:off x="15179648" y="5275302"/>
            <a:ext cx="3278700" cy="51278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243" y="6727181"/>
            <a:ext cx="733122" cy="478592"/>
          </a:xfrm>
          <a:prstGeom prst="rect">
            <a:avLst/>
          </a:prstGeom>
        </p:spPr>
      </p:pic>
      <p:pic>
        <p:nvPicPr>
          <p:cNvPr id="53" name="MsPham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02" y="5047469"/>
            <a:ext cx="3731055" cy="5283630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93441" y="7774298"/>
            <a:ext cx="3435347" cy="95767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235259" y="5162707"/>
            <a:ext cx="9563037" cy="1345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sz="3000" b="1" dirty="0">
                <a:ln w="10160">
                  <a:solidFill>
                    <a:srgbClr val="FF0000"/>
                  </a:solidFill>
                  <a:prstDash val="solid"/>
                </a:ln>
                <a:blipFill>
                  <a:blip r:embed="rId19"/>
                  <a:tile tx="0" ty="0" sx="100000" sy="100000" flip="none" algn="tl"/>
                </a:blip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GAME</a:t>
            </a:r>
          </a:p>
        </p:txBody>
      </p:sp>
      <p:pic>
        <p:nvPicPr>
          <p:cNvPr id="34" name="Picture 3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972581" y="9472608"/>
            <a:ext cx="677123" cy="685800"/>
          </a:xfrm>
          <a:prstGeom prst="ellipse">
            <a:avLst/>
          </a:prstGeom>
        </p:spPr>
      </p:pic>
      <p:pic>
        <p:nvPicPr>
          <p:cNvPr id="35" name="Picture 34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910646" y="9472608"/>
            <a:ext cx="674985" cy="685800"/>
          </a:xfrm>
          <a:prstGeom prst="ellipse">
            <a:avLst/>
          </a:prstGeom>
        </p:spPr>
      </p:pic>
      <p:pic>
        <p:nvPicPr>
          <p:cNvPr id="36" name="Picture 3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036652" y="9472608"/>
            <a:ext cx="683603" cy="685800"/>
          </a:xfrm>
          <a:prstGeom prst="ellipse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11107204" y="9472608"/>
            <a:ext cx="674513" cy="685800"/>
          </a:xfrm>
          <a:prstGeom prst="ellipse">
            <a:avLst/>
          </a:prstGeom>
        </p:spPr>
      </p:pic>
      <p:pic>
        <p:nvPicPr>
          <p:cNvPr id="39" name="Picture 3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6849185" y="9472608"/>
            <a:ext cx="674513" cy="685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94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EF5FB6-BB35-4A71-8608-FC1B072B7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4859" t="6394" r="8699" b="1948"/>
          <a:stretch/>
        </p:blipFill>
        <p:spPr>
          <a:xfrm>
            <a:off x="14729720" y="3510071"/>
            <a:ext cx="4019550" cy="6286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-6780" r="-2139"/>
          <a:stretch/>
        </p:blipFill>
        <p:spPr>
          <a:xfrm>
            <a:off x="15189826" y="5247553"/>
            <a:ext cx="651512" cy="681032"/>
          </a:xfrm>
          <a:prstGeom prst="ellipse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0761666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61666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858238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58238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89272" y="6067694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9272" y="2261752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77558" y="835053"/>
            <a:ext cx="6337842" cy="101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GAME</a:t>
            </a:r>
          </a:p>
        </p:txBody>
      </p:sp>
      <p:pic>
        <p:nvPicPr>
          <p:cNvPr id="29" name="MsPha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175" y="-1062549"/>
            <a:ext cx="3192093" cy="2999574"/>
          </a:xfrm>
          <a:prstGeom prst="rect">
            <a:avLst/>
          </a:prstGeom>
        </p:spPr>
      </p:pic>
      <p:pic>
        <p:nvPicPr>
          <p:cNvPr id="30" name="MsPham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2" y="7973511"/>
            <a:ext cx="3042552" cy="2313489"/>
          </a:xfrm>
          <a:prstGeom prst="rect">
            <a:avLst/>
          </a:prstGeom>
        </p:spPr>
      </p:pic>
      <p:pic>
        <p:nvPicPr>
          <p:cNvPr id="31" name="MsPham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6957" y="160170"/>
            <a:ext cx="3881844" cy="2339319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4166130" y="1062468"/>
            <a:ext cx="3408563" cy="1471413"/>
          </a:xfrm>
          <a:prstGeom prst="rightArrow">
            <a:avLst>
              <a:gd name="adj1" fmla="val 60208"/>
              <a:gd name="adj2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 </a:t>
            </a:r>
          </a:p>
        </p:txBody>
      </p:sp>
      <p:pic>
        <p:nvPicPr>
          <p:cNvPr id="40" name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997" y="5322473"/>
            <a:ext cx="394454" cy="606113"/>
          </a:xfrm>
          <a:prstGeom prst="rect">
            <a:avLst/>
          </a:prstGeom>
        </p:spPr>
      </p:pic>
      <p:pic>
        <p:nvPicPr>
          <p:cNvPr id="41" name="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579" y="5322473"/>
            <a:ext cx="549290" cy="606111"/>
          </a:xfrm>
          <a:prstGeom prst="rect">
            <a:avLst/>
          </a:prstGeom>
        </p:spPr>
      </p:pic>
      <p:pic>
        <p:nvPicPr>
          <p:cNvPr id="42" name="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337" y="5299977"/>
            <a:ext cx="615771" cy="6511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7" y="5306633"/>
            <a:ext cx="633014" cy="6377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48" y="5303049"/>
            <a:ext cx="604350" cy="6449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798" y="5304245"/>
            <a:ext cx="582849" cy="642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354" y="5310216"/>
            <a:ext cx="563741" cy="63062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215" y="5301857"/>
            <a:ext cx="590016" cy="64734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325" y="5307827"/>
            <a:ext cx="551798" cy="63540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728" y="5306633"/>
            <a:ext cx="976989" cy="637791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972581" y="9472608"/>
            <a:ext cx="677123" cy="685800"/>
          </a:xfrm>
          <a:prstGeom prst="ellipse">
            <a:avLst/>
          </a:prstGeom>
        </p:spPr>
      </p:pic>
      <p:pic>
        <p:nvPicPr>
          <p:cNvPr id="52" name="Picture 51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910646" y="9472608"/>
            <a:ext cx="674985" cy="685800"/>
          </a:xfrm>
          <a:prstGeom prst="ellipse">
            <a:avLst/>
          </a:prstGeom>
        </p:spPr>
      </p:pic>
      <p:pic>
        <p:nvPicPr>
          <p:cNvPr id="53" name="Picture 5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036652" y="9472608"/>
            <a:ext cx="683603" cy="685800"/>
          </a:xfrm>
          <a:prstGeom prst="ellipse">
            <a:avLst/>
          </a:prstGeom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940D7FAF-C06B-43A0-8662-1C449A53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69659"/>
          <a:stretch/>
        </p:blipFill>
        <p:spPr bwMode="auto">
          <a:xfrm flipH="1">
            <a:off x="12086885" y="2453833"/>
            <a:ext cx="1821719" cy="25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">
            <a:extLst>
              <a:ext uri="{FF2B5EF4-FFF2-40B4-BE49-F238E27FC236}">
                <a16:creationId xmlns:a16="http://schemas.microsoft.com/office/drawing/2014/main" id="{F610F45E-88D5-4C9F-89C7-F8983BB0D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71" y="2499490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>
            <a:extLst>
              <a:ext uri="{FF2B5EF4-FFF2-40B4-BE49-F238E27FC236}">
                <a16:creationId xmlns:a16="http://schemas.microsoft.com/office/drawing/2014/main" id="{D6F10AF7-F83A-4188-AA98-4F9D3BE80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562699" y="6404410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69C5038A-D1BD-4F23-9A2C-ABD7077E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0" y="2548781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A495A49-B656-4E3E-B791-527B0CBEBDE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6470" r="56010"/>
          <a:stretch/>
        </p:blipFill>
        <p:spPr>
          <a:xfrm>
            <a:off x="11943458" y="6225920"/>
            <a:ext cx="2062461" cy="230285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742D2CE-95C3-455B-9EFF-ED1D0E02C601}"/>
              </a:ext>
            </a:extLst>
          </p:cNvPr>
          <p:cNvGrpSpPr/>
          <p:nvPr/>
        </p:nvGrpSpPr>
        <p:grpSpPr>
          <a:xfrm>
            <a:off x="6216114" y="6175268"/>
            <a:ext cx="3556923" cy="2553807"/>
            <a:chOff x="710522" y="2365200"/>
            <a:chExt cx="2371282" cy="170253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3A4194E-21F1-4B1B-89A6-C813C46FF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b="28122"/>
            <a:stretch/>
          </p:blipFill>
          <p:spPr>
            <a:xfrm>
              <a:off x="710522" y="2365200"/>
              <a:ext cx="2371282" cy="1602771"/>
            </a:xfrm>
            <a:prstGeom prst="rect">
              <a:avLst/>
            </a:prstGeom>
          </p:spPr>
        </p:pic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A0A69ACF-0A7C-494F-B723-8891DC6AF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451" y="3298297"/>
              <a:ext cx="1017620" cy="76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ounded Rectangle 11"/>
          <p:cNvSpPr/>
          <p:nvPr/>
        </p:nvSpPr>
        <p:spPr>
          <a:xfrm>
            <a:off x="1836160" y="842597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521693" y="4914616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10760" y="4860248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05126" y="4914617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37729" y="8405146"/>
            <a:ext cx="3379233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508554" y="845363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Mops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61666" y="2310979"/>
            <a:ext cx="4138215" cy="3394796"/>
          </a:xfrm>
          <a:prstGeom prst="roundRect">
            <a:avLst/>
          </a:prstGeom>
          <a:blipFill>
            <a:blip r:embed="rId29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61666" y="6116921"/>
            <a:ext cx="4138215" cy="3144728"/>
          </a:xfrm>
          <a:prstGeom prst="roundRect">
            <a:avLst/>
          </a:prstGeom>
          <a:blipFill>
            <a:blip r:embed="rId29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58238" y="6116921"/>
            <a:ext cx="4138215" cy="3144728"/>
          </a:xfrm>
          <a:prstGeom prst="roundRect">
            <a:avLst/>
          </a:prstGeom>
          <a:blipFill>
            <a:blip r:embed="rId29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58238" y="2310979"/>
            <a:ext cx="4138215" cy="3394796"/>
          </a:xfrm>
          <a:prstGeom prst="roundRect">
            <a:avLst/>
          </a:prstGeom>
          <a:blipFill>
            <a:blip r:embed="rId29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9272" y="6063134"/>
            <a:ext cx="4138215" cy="3144728"/>
          </a:xfrm>
          <a:prstGeom prst="roundRect">
            <a:avLst/>
          </a:prstGeom>
          <a:blipFill>
            <a:blip r:embed="rId29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89272" y="2257192"/>
            <a:ext cx="4138215" cy="3394796"/>
          </a:xfrm>
          <a:prstGeom prst="roundRect">
            <a:avLst/>
          </a:prstGeom>
          <a:blipFill>
            <a:blip r:embed="rId29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638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art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04BC1F-C6FE-45A3-A5E5-10BF4FB5B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4859" t="6394" r="8699" b="1948"/>
          <a:stretch/>
        </p:blipFill>
        <p:spPr>
          <a:xfrm>
            <a:off x="14729720" y="3510071"/>
            <a:ext cx="4019550" cy="6286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-6780" r="-2139"/>
          <a:stretch/>
        </p:blipFill>
        <p:spPr>
          <a:xfrm>
            <a:off x="15189826" y="5247553"/>
            <a:ext cx="651512" cy="681032"/>
          </a:xfrm>
          <a:prstGeom prst="ellipse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0761666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61666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858238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58238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89272" y="6067694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9272" y="2261752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77558" y="835053"/>
            <a:ext cx="6337842" cy="101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GAME</a:t>
            </a:r>
          </a:p>
        </p:txBody>
      </p:sp>
      <p:pic>
        <p:nvPicPr>
          <p:cNvPr id="29" name="MsPha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175" y="-1062549"/>
            <a:ext cx="3192093" cy="2999574"/>
          </a:xfrm>
          <a:prstGeom prst="rect">
            <a:avLst/>
          </a:prstGeom>
        </p:spPr>
      </p:pic>
      <p:pic>
        <p:nvPicPr>
          <p:cNvPr id="30" name="MsPham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2" y="7973511"/>
            <a:ext cx="3042552" cy="2313489"/>
          </a:xfrm>
          <a:prstGeom prst="rect">
            <a:avLst/>
          </a:prstGeom>
        </p:spPr>
      </p:pic>
      <p:pic>
        <p:nvPicPr>
          <p:cNvPr id="31" name="MsPham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6957" y="160170"/>
            <a:ext cx="3881844" cy="2339319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6233535" y="8961869"/>
            <a:ext cx="1469339" cy="846939"/>
          </a:xfrm>
          <a:prstGeom prst="rightArrow">
            <a:avLst>
              <a:gd name="adj1" fmla="val 60208"/>
              <a:gd name="adj2" fmla="val 5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NEXT</a:t>
            </a:r>
          </a:p>
        </p:txBody>
      </p:sp>
      <p:pic>
        <p:nvPicPr>
          <p:cNvPr id="40" name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997" y="5322473"/>
            <a:ext cx="394454" cy="606113"/>
          </a:xfrm>
          <a:prstGeom prst="rect">
            <a:avLst/>
          </a:prstGeom>
        </p:spPr>
      </p:pic>
      <p:pic>
        <p:nvPicPr>
          <p:cNvPr id="41" name="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579" y="5322473"/>
            <a:ext cx="549290" cy="606111"/>
          </a:xfrm>
          <a:prstGeom prst="rect">
            <a:avLst/>
          </a:prstGeom>
        </p:spPr>
      </p:pic>
      <p:pic>
        <p:nvPicPr>
          <p:cNvPr id="42" name="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337" y="5299977"/>
            <a:ext cx="615771" cy="6511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7" y="5306633"/>
            <a:ext cx="633014" cy="6377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48" y="5303049"/>
            <a:ext cx="604350" cy="644958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14166131" y="1201793"/>
            <a:ext cx="3240198" cy="117732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972581" y="9472608"/>
            <a:ext cx="677123" cy="685800"/>
          </a:xfrm>
          <a:prstGeom prst="ellipse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910646" y="9472608"/>
            <a:ext cx="674985" cy="685800"/>
          </a:xfrm>
          <a:prstGeom prst="ellipse">
            <a:avLst/>
          </a:prstGeom>
        </p:spPr>
      </p:pic>
      <p:pic>
        <p:nvPicPr>
          <p:cNvPr id="54" name="Picture 5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036652" y="9472608"/>
            <a:ext cx="683603" cy="685800"/>
          </a:xfrm>
          <a:prstGeom prst="ellipse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5012E51E-AC18-41ED-B9E0-68AB3442B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69659"/>
          <a:stretch/>
        </p:blipFill>
        <p:spPr bwMode="auto">
          <a:xfrm flipH="1">
            <a:off x="12086885" y="2453833"/>
            <a:ext cx="1821719" cy="25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">
            <a:extLst>
              <a:ext uri="{FF2B5EF4-FFF2-40B4-BE49-F238E27FC236}">
                <a16:creationId xmlns:a16="http://schemas.microsoft.com/office/drawing/2014/main" id="{06E2B4BF-7DEF-4AAB-93BF-E537F658E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71" y="2499490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0A37E6B2-D68D-42E0-B4B6-4C1114788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562699" y="6404410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>
            <a:extLst>
              <a:ext uri="{FF2B5EF4-FFF2-40B4-BE49-F238E27FC236}">
                <a16:creationId xmlns:a16="http://schemas.microsoft.com/office/drawing/2014/main" id="{9853B72A-0406-4153-AF76-99B8B720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0" y="2548781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76BF5A1-8AF6-47E8-B028-8B97A4AEC48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470" r="56010"/>
          <a:stretch/>
        </p:blipFill>
        <p:spPr>
          <a:xfrm>
            <a:off x="11943458" y="6225920"/>
            <a:ext cx="2062461" cy="230285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9FADC057-5758-42D4-AE8D-B28A1F1BE3AD}"/>
              </a:ext>
            </a:extLst>
          </p:cNvPr>
          <p:cNvGrpSpPr/>
          <p:nvPr/>
        </p:nvGrpSpPr>
        <p:grpSpPr>
          <a:xfrm>
            <a:off x="6216114" y="6175268"/>
            <a:ext cx="3556923" cy="2553807"/>
            <a:chOff x="710522" y="2365200"/>
            <a:chExt cx="2371282" cy="170253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91836C4-8F7A-4CE6-BE2D-2AEBC6C46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28122"/>
            <a:stretch/>
          </p:blipFill>
          <p:spPr>
            <a:xfrm>
              <a:off x="710522" y="2365200"/>
              <a:ext cx="2371282" cy="1602771"/>
            </a:xfrm>
            <a:prstGeom prst="rect">
              <a:avLst/>
            </a:prstGeom>
          </p:spPr>
        </p:pic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270CC8C2-9C7A-4076-9B35-570390EF7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451" y="3298297"/>
              <a:ext cx="1017620" cy="76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Rounded Rectangle 11">
            <a:extLst>
              <a:ext uri="{FF2B5EF4-FFF2-40B4-BE49-F238E27FC236}">
                <a16:creationId xmlns:a16="http://schemas.microsoft.com/office/drawing/2014/main" id="{A71FF7BD-353D-42DB-8274-DED7F4CEEF39}"/>
              </a:ext>
            </a:extLst>
          </p:cNvPr>
          <p:cNvSpPr/>
          <p:nvPr/>
        </p:nvSpPr>
        <p:spPr>
          <a:xfrm>
            <a:off x="1836160" y="842597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12">
            <a:extLst>
              <a:ext uri="{FF2B5EF4-FFF2-40B4-BE49-F238E27FC236}">
                <a16:creationId xmlns:a16="http://schemas.microsoft.com/office/drawing/2014/main" id="{E40F791D-055A-4054-A5FE-A433F5C391FC}"/>
              </a:ext>
            </a:extLst>
          </p:cNvPr>
          <p:cNvSpPr/>
          <p:nvPr/>
        </p:nvSpPr>
        <p:spPr>
          <a:xfrm>
            <a:off x="11521693" y="4914616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3">
            <a:extLst>
              <a:ext uri="{FF2B5EF4-FFF2-40B4-BE49-F238E27FC236}">
                <a16:creationId xmlns:a16="http://schemas.microsoft.com/office/drawing/2014/main" id="{C9EFB776-B4CC-4A2C-B275-FD2F8405ACC2}"/>
              </a:ext>
            </a:extLst>
          </p:cNvPr>
          <p:cNvSpPr/>
          <p:nvPr/>
        </p:nvSpPr>
        <p:spPr>
          <a:xfrm>
            <a:off x="1810760" y="4860248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4">
            <a:extLst>
              <a:ext uri="{FF2B5EF4-FFF2-40B4-BE49-F238E27FC236}">
                <a16:creationId xmlns:a16="http://schemas.microsoft.com/office/drawing/2014/main" id="{C2585889-63A3-475C-90C9-A4C3F41DAD21}"/>
              </a:ext>
            </a:extLst>
          </p:cNvPr>
          <p:cNvSpPr/>
          <p:nvPr/>
        </p:nvSpPr>
        <p:spPr>
          <a:xfrm>
            <a:off x="6605126" y="4914617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15">
            <a:extLst>
              <a:ext uri="{FF2B5EF4-FFF2-40B4-BE49-F238E27FC236}">
                <a16:creationId xmlns:a16="http://schemas.microsoft.com/office/drawing/2014/main" id="{6341159D-7395-4417-8701-7C47CA26A7FE}"/>
              </a:ext>
            </a:extLst>
          </p:cNvPr>
          <p:cNvSpPr/>
          <p:nvPr/>
        </p:nvSpPr>
        <p:spPr>
          <a:xfrm>
            <a:off x="6237729" y="8405146"/>
            <a:ext cx="3379233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6">
            <a:extLst>
              <a:ext uri="{FF2B5EF4-FFF2-40B4-BE49-F238E27FC236}">
                <a16:creationId xmlns:a16="http://schemas.microsoft.com/office/drawing/2014/main" id="{4687275B-F785-4EA6-9C61-A50B00DC04BD}"/>
              </a:ext>
            </a:extLst>
          </p:cNvPr>
          <p:cNvSpPr/>
          <p:nvPr/>
        </p:nvSpPr>
        <p:spPr>
          <a:xfrm>
            <a:off x="11508554" y="845363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Mops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61666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61666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58238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58238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9272" y="6063134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89272" y="2257192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0077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08B55D-DB44-46DE-8F25-153B1D9FC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4859" t="6394" r="8699" b="1948"/>
          <a:stretch/>
        </p:blipFill>
        <p:spPr>
          <a:xfrm>
            <a:off x="14729720" y="3510071"/>
            <a:ext cx="4019550" cy="6286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-6780" r="-2139"/>
          <a:stretch/>
        </p:blipFill>
        <p:spPr>
          <a:xfrm>
            <a:off x="15189826" y="5247553"/>
            <a:ext cx="651512" cy="681032"/>
          </a:xfrm>
          <a:prstGeom prst="ellipse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0761666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61666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858238" y="6121481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58238" y="2315539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89272" y="6067694"/>
            <a:ext cx="4138215" cy="3144728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89272" y="2261752"/>
            <a:ext cx="4138215" cy="3394796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77558" y="835053"/>
            <a:ext cx="6337842" cy="101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GAME</a:t>
            </a:r>
          </a:p>
        </p:txBody>
      </p:sp>
      <p:pic>
        <p:nvPicPr>
          <p:cNvPr id="29" name="MsPha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175" y="-1062549"/>
            <a:ext cx="3192093" cy="2999574"/>
          </a:xfrm>
          <a:prstGeom prst="rect">
            <a:avLst/>
          </a:prstGeom>
        </p:spPr>
      </p:pic>
      <p:pic>
        <p:nvPicPr>
          <p:cNvPr id="30" name="MsPham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2" y="7973511"/>
            <a:ext cx="3042552" cy="2313489"/>
          </a:xfrm>
          <a:prstGeom prst="rect">
            <a:avLst/>
          </a:prstGeom>
        </p:spPr>
      </p:pic>
      <p:pic>
        <p:nvPicPr>
          <p:cNvPr id="31" name="MsPham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6957" y="160170"/>
            <a:ext cx="3881844" cy="2339319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6233535" y="8961869"/>
            <a:ext cx="1469339" cy="846939"/>
          </a:xfrm>
          <a:prstGeom prst="rightArrow">
            <a:avLst>
              <a:gd name="adj1" fmla="val 60208"/>
              <a:gd name="adj2" fmla="val 5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NEXT</a:t>
            </a:r>
          </a:p>
        </p:txBody>
      </p:sp>
      <p:pic>
        <p:nvPicPr>
          <p:cNvPr id="40" name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997" y="5322473"/>
            <a:ext cx="394454" cy="606113"/>
          </a:xfrm>
          <a:prstGeom prst="rect">
            <a:avLst/>
          </a:prstGeom>
        </p:spPr>
      </p:pic>
      <p:pic>
        <p:nvPicPr>
          <p:cNvPr id="41" name="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579" y="5322473"/>
            <a:ext cx="549290" cy="606111"/>
          </a:xfrm>
          <a:prstGeom prst="rect">
            <a:avLst/>
          </a:prstGeom>
        </p:spPr>
      </p:pic>
      <p:pic>
        <p:nvPicPr>
          <p:cNvPr id="42" name="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337" y="5299977"/>
            <a:ext cx="615771" cy="6511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7" y="5306633"/>
            <a:ext cx="633014" cy="6377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48" y="5303049"/>
            <a:ext cx="604350" cy="644958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14166131" y="1201793"/>
            <a:ext cx="3240198" cy="117732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972581" y="9472608"/>
            <a:ext cx="677123" cy="685800"/>
          </a:xfrm>
          <a:prstGeom prst="ellipse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910646" y="9472608"/>
            <a:ext cx="674985" cy="685800"/>
          </a:xfrm>
          <a:prstGeom prst="ellipse">
            <a:avLst/>
          </a:prstGeom>
        </p:spPr>
      </p:pic>
      <p:pic>
        <p:nvPicPr>
          <p:cNvPr id="48" name="Picture 47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036652" y="9472608"/>
            <a:ext cx="683603" cy="685800"/>
          </a:xfrm>
          <a:prstGeom prst="ellipse">
            <a:avLst/>
          </a:prstGeom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F48AF023-1357-4B56-99A9-71CFBF3AA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69659"/>
          <a:stretch/>
        </p:blipFill>
        <p:spPr bwMode="auto">
          <a:xfrm flipH="1">
            <a:off x="12086885" y="2453833"/>
            <a:ext cx="1821719" cy="25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">
            <a:extLst>
              <a:ext uri="{FF2B5EF4-FFF2-40B4-BE49-F238E27FC236}">
                <a16:creationId xmlns:a16="http://schemas.microsoft.com/office/drawing/2014/main" id="{A701ACC9-39D3-425D-B7BE-D0B759D2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08" y="2348173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6AEC504A-97DD-4E51-880C-27021C891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562699" y="6404410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ECDAFE8C-463B-4AD5-9CDA-4BD3B700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0" y="2548781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31E682-575D-47DD-9D6B-68208225443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470" r="56010"/>
          <a:stretch/>
        </p:blipFill>
        <p:spPr>
          <a:xfrm>
            <a:off x="11943458" y="6225920"/>
            <a:ext cx="2062461" cy="230285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CAB27BCB-DE83-460A-84A1-84489227A7FE}"/>
              </a:ext>
            </a:extLst>
          </p:cNvPr>
          <p:cNvGrpSpPr/>
          <p:nvPr/>
        </p:nvGrpSpPr>
        <p:grpSpPr>
          <a:xfrm>
            <a:off x="6216114" y="6175268"/>
            <a:ext cx="3556923" cy="2553807"/>
            <a:chOff x="710522" y="2365200"/>
            <a:chExt cx="2371282" cy="170253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CD66475-BFF6-457F-A570-D28E2F2E9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28122"/>
            <a:stretch/>
          </p:blipFill>
          <p:spPr>
            <a:xfrm>
              <a:off x="710522" y="2365200"/>
              <a:ext cx="2371282" cy="1602771"/>
            </a:xfrm>
            <a:prstGeom prst="rect">
              <a:avLst/>
            </a:prstGeom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3A1CA589-834C-43CA-B4CA-38689B25A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451" y="3298297"/>
              <a:ext cx="1017620" cy="76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Rounded Rectangle 11">
            <a:extLst>
              <a:ext uri="{FF2B5EF4-FFF2-40B4-BE49-F238E27FC236}">
                <a16:creationId xmlns:a16="http://schemas.microsoft.com/office/drawing/2014/main" id="{3CCA6B48-FB32-4A64-B8CF-473706221B32}"/>
              </a:ext>
            </a:extLst>
          </p:cNvPr>
          <p:cNvSpPr/>
          <p:nvPr/>
        </p:nvSpPr>
        <p:spPr>
          <a:xfrm>
            <a:off x="1836160" y="842597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E12BF899-89C6-4465-8D9C-ACC51D883F7C}"/>
              </a:ext>
            </a:extLst>
          </p:cNvPr>
          <p:cNvSpPr/>
          <p:nvPr/>
        </p:nvSpPr>
        <p:spPr>
          <a:xfrm>
            <a:off x="11521693" y="4914616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575D9178-8B52-481D-A1F2-49257339E748}"/>
              </a:ext>
            </a:extLst>
          </p:cNvPr>
          <p:cNvSpPr/>
          <p:nvPr/>
        </p:nvSpPr>
        <p:spPr>
          <a:xfrm>
            <a:off x="1810760" y="4860248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14">
            <a:extLst>
              <a:ext uri="{FF2B5EF4-FFF2-40B4-BE49-F238E27FC236}">
                <a16:creationId xmlns:a16="http://schemas.microsoft.com/office/drawing/2014/main" id="{F8CF6733-8056-4B93-BFC6-AD5609873E76}"/>
              </a:ext>
            </a:extLst>
          </p:cNvPr>
          <p:cNvSpPr/>
          <p:nvPr/>
        </p:nvSpPr>
        <p:spPr>
          <a:xfrm>
            <a:off x="6605126" y="4914617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5">
            <a:extLst>
              <a:ext uri="{FF2B5EF4-FFF2-40B4-BE49-F238E27FC236}">
                <a16:creationId xmlns:a16="http://schemas.microsoft.com/office/drawing/2014/main" id="{6190AB7B-1260-4979-B881-FB3554F4E406}"/>
              </a:ext>
            </a:extLst>
          </p:cNvPr>
          <p:cNvSpPr/>
          <p:nvPr/>
        </p:nvSpPr>
        <p:spPr>
          <a:xfrm>
            <a:off x="6237729" y="8405146"/>
            <a:ext cx="3379233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16">
            <a:extLst>
              <a:ext uri="{FF2B5EF4-FFF2-40B4-BE49-F238E27FC236}">
                <a16:creationId xmlns:a16="http://schemas.microsoft.com/office/drawing/2014/main" id="{A94CEA1A-FB04-470D-9703-B86183878075}"/>
              </a:ext>
            </a:extLst>
          </p:cNvPr>
          <p:cNvSpPr/>
          <p:nvPr/>
        </p:nvSpPr>
        <p:spPr>
          <a:xfrm>
            <a:off x="11508554" y="8453630"/>
            <a:ext cx="2644439" cy="830111"/>
          </a:xfrm>
          <a:prstGeom prst="roundRect">
            <a:avLst/>
          </a:prstGeom>
          <a:solidFill>
            <a:schemeClr val="lt1">
              <a:alpha val="0"/>
            </a:schemeClr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Mops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61666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61666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58238" y="6116921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58238" y="2310979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9272" y="6063134"/>
            <a:ext cx="4138215" cy="3144728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89272" y="2257192"/>
            <a:ext cx="4138215" cy="3394796"/>
          </a:xfrm>
          <a:prstGeom prst="roundRect">
            <a:avLst/>
          </a:prstGeom>
          <a:blipFill>
            <a:blip r:embed="rId25"/>
            <a:tile tx="0" ty="0" sx="100000" sy="100000" flip="none" algn="tl"/>
          </a:blip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928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223</Words>
  <Application>Microsoft Office PowerPoint</Application>
  <PresentationFormat>Custom</PresentationFormat>
  <Paragraphs>162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Britannic Bold</vt:lpstr>
      <vt:lpstr>Berlin Sans FB Demi</vt:lpstr>
      <vt:lpstr>Century Gothic</vt:lpstr>
      <vt:lpstr>Comic Sans MS</vt:lpstr>
      <vt:lpstr>Arial Black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Blue Unicorn Quiz Time Presentation</dc:title>
  <dc:creator>MsPham</dc:creator>
  <cp:lastModifiedBy>KDC-ĐC UY TÍN</cp:lastModifiedBy>
  <cp:revision>113</cp:revision>
  <dcterms:created xsi:type="dcterms:W3CDTF">2006-08-16T00:00:00Z</dcterms:created>
  <dcterms:modified xsi:type="dcterms:W3CDTF">2025-02-04T02:52:29Z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A0D726F0E57249EEB873711C8D4DEADD</vt:lpwstr>
  </property>
  <property fmtid="{D5CDD505-2E9C-101B-9397-08002B2CF9AE}" pid="3" name="KSOProductBuildVer">
    <vt:lpwstr>1033-11.2.0.10323</vt:lpwstr>
  </property>
</Properties>
</file>