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349" r:id="rId3"/>
    <p:sldId id="342" r:id="rId4"/>
    <p:sldId id="343" r:id="rId5"/>
    <p:sldId id="344" r:id="rId6"/>
    <p:sldId id="345" r:id="rId7"/>
    <p:sldId id="356" r:id="rId8"/>
    <p:sldId id="383" r:id="rId9"/>
    <p:sldId id="385" r:id="rId10"/>
    <p:sldId id="384" r:id="rId11"/>
    <p:sldId id="386" r:id="rId12"/>
    <p:sldId id="382" r:id="rId13"/>
    <p:sldId id="358" r:id="rId14"/>
    <p:sldId id="359" r:id="rId15"/>
    <p:sldId id="381" r:id="rId16"/>
    <p:sldId id="324" r:id="rId17"/>
    <p:sldId id="392" r:id="rId18"/>
    <p:sldId id="339" r:id="rId19"/>
  </p:sldIdLst>
  <p:sldSz cx="18288000" cy="10287000"/>
  <p:notesSz cx="6858000" cy="9144000"/>
  <p:embeddedFontLst>
    <p:embeddedFont>
      <p:font typeface="Berlin Sans FB Demi" panose="020E0802020502020306" pitchFamily="34" charset="0"/>
      <p:bold r:id="rId21"/>
    </p:embeddedFon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Britannic Bold" panose="020B0903060703020204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EFBE3"/>
    <a:srgbClr val="25BDAD"/>
    <a:srgbClr val="B371FB"/>
    <a:srgbClr val="FFFFFF"/>
    <a:srgbClr val="DB3CF0"/>
    <a:srgbClr val="FFC611"/>
    <a:srgbClr val="FFC301"/>
    <a:srgbClr val="AC65FB"/>
    <a:srgbClr val="DAB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22" autoAdjust="0"/>
  </p:normalViewPr>
  <p:slideViewPr>
    <p:cSldViewPr>
      <p:cViewPr varScale="1">
        <p:scale>
          <a:sx n="25" d="100"/>
          <a:sy n="25" d="100"/>
        </p:scale>
        <p:origin x="100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A4F09-B71C-412F-8985-806961FAF733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F456F-01C7-4471-9644-4773E4575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45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MsPham Powerpoint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76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38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MsPham Powerpoint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MsPham Powerpoint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51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67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57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38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68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MsPham Powerpoint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72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MsPham Powerpoint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B753-D3DD-49E6-B7CD-B2304C1235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07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0936082789">
            <a:extLst>
              <a:ext uri="{FF2B5EF4-FFF2-40B4-BE49-F238E27FC236}">
                <a16:creationId xmlns:a16="http://schemas.microsoft.com/office/drawing/2014/main" id="{009CF7A3-5F49-6509-9EA4-BC3C107197EB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12743F75-B15B-AE36-C753-52029128B17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" name="MsPham0936082789">
              <a:extLst>
                <a:ext uri="{FF2B5EF4-FFF2-40B4-BE49-F238E27FC236}">
                  <a16:creationId xmlns:a16="http://schemas.microsoft.com/office/drawing/2014/main" id="{668F5722-B2F4-2BF6-3647-DB9270709024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F405752-F62E-5061-F677-41C343C6C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6" name="MsPham0936082789">
            <a:extLst>
              <a:ext uri="{FF2B5EF4-FFF2-40B4-BE49-F238E27FC236}">
                <a16:creationId xmlns:a16="http://schemas.microsoft.com/office/drawing/2014/main" id="{D9D7DD26-6B28-B78B-D93E-12D31EF9C92C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4DB3E55-6B4A-A558-878D-188C44C6668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8" name="MsPham0936082789">
              <a:extLst>
                <a:ext uri="{FF2B5EF4-FFF2-40B4-BE49-F238E27FC236}">
                  <a16:creationId xmlns:a16="http://schemas.microsoft.com/office/drawing/2014/main" id="{2D92E1EC-B827-1DED-E071-1B82852E429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F305CE8-B6F5-F271-1986-36B3C9BD3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0" name="MsPham0936082789">
            <a:extLst>
              <a:ext uri="{FF2B5EF4-FFF2-40B4-BE49-F238E27FC236}">
                <a16:creationId xmlns:a16="http://schemas.microsoft.com/office/drawing/2014/main" id="{BB3C01B4-37FF-C011-97CF-9A028D9FC64E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F53F2368-6FE9-2E92-1A05-215A5F24A63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2" name="MsPham0936082789">
              <a:extLst>
                <a:ext uri="{FF2B5EF4-FFF2-40B4-BE49-F238E27FC236}">
                  <a16:creationId xmlns:a16="http://schemas.microsoft.com/office/drawing/2014/main" id="{140C5128-A366-1988-3CDB-51FED2EFC449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171ACB5-91A0-BDA2-F458-EBC378573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4" name="MsPham0936082789">
            <a:extLst>
              <a:ext uri="{FF2B5EF4-FFF2-40B4-BE49-F238E27FC236}">
                <a16:creationId xmlns:a16="http://schemas.microsoft.com/office/drawing/2014/main" id="{D8598E16-397B-B48D-D438-736AC352FDB5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D83229C-1AC9-86D6-71E6-DA55F44C393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6" name="MsPham0936082789">
              <a:extLst>
                <a:ext uri="{FF2B5EF4-FFF2-40B4-BE49-F238E27FC236}">
                  <a16:creationId xmlns:a16="http://schemas.microsoft.com/office/drawing/2014/main" id="{6BEE90CA-F83B-3FB9-F8F4-5152D9C8C016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F30605F-A66D-17E0-0968-EC213B81A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8" name="MsPham0936082789">
            <a:extLst>
              <a:ext uri="{FF2B5EF4-FFF2-40B4-BE49-F238E27FC236}">
                <a16:creationId xmlns:a16="http://schemas.microsoft.com/office/drawing/2014/main" id="{909D8F94-8E8A-B58F-651F-9A1787A77E33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012E96B-5F7A-5234-9C12-401F5F44C35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40ADA433-3C9D-9E65-4403-04DF9088EBE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44965CF-6ADA-9530-ED6A-57DE6B745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C4A2BE38-9B64-D887-C482-4DCD75A9554B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5B8DB37-69D4-EDBB-2B96-23190E18893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4" name="MsPham0936082789">
              <a:extLst>
                <a:ext uri="{FF2B5EF4-FFF2-40B4-BE49-F238E27FC236}">
                  <a16:creationId xmlns:a16="http://schemas.microsoft.com/office/drawing/2014/main" id="{4ABFD275-1609-F577-AC3E-A41F72DF7F9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1B47841-0E98-B8B6-E0D9-54C13C19B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6" name="MsPham0936082789">
            <a:extLst>
              <a:ext uri="{FF2B5EF4-FFF2-40B4-BE49-F238E27FC236}">
                <a16:creationId xmlns:a16="http://schemas.microsoft.com/office/drawing/2014/main" id="{86D00D2C-20D5-E5F5-F4B1-79C6015605DA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F5ED2649-31AB-DD01-0656-5544BE893E1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8" name="MsPham0936082789">
              <a:extLst>
                <a:ext uri="{FF2B5EF4-FFF2-40B4-BE49-F238E27FC236}">
                  <a16:creationId xmlns:a16="http://schemas.microsoft.com/office/drawing/2014/main" id="{85EB7CBE-2081-0F9B-C759-1A7C2341EB5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73248CA-A6A5-576B-075D-BE64DBF7F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0" name="MsPham0936082789">
            <a:extLst>
              <a:ext uri="{FF2B5EF4-FFF2-40B4-BE49-F238E27FC236}">
                <a16:creationId xmlns:a16="http://schemas.microsoft.com/office/drawing/2014/main" id="{7E933088-4063-E212-D118-716DCA68B888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9A5BA445-1B37-0CC1-2DE8-FC5A84F24A09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2" name="MsPham0936082789">
              <a:extLst>
                <a:ext uri="{FF2B5EF4-FFF2-40B4-BE49-F238E27FC236}">
                  <a16:creationId xmlns:a16="http://schemas.microsoft.com/office/drawing/2014/main" id="{7CF0C77D-8D67-6081-F1EB-1B49EC99D1E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056634A-A3F6-5166-8BA8-5C0AD9207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4" name="MsPham0936082789">
            <a:extLst>
              <a:ext uri="{FF2B5EF4-FFF2-40B4-BE49-F238E27FC236}">
                <a16:creationId xmlns:a16="http://schemas.microsoft.com/office/drawing/2014/main" id="{00DD7D05-BE8A-7350-1B48-1C83B9BBCECC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DD8787D-9E8C-8587-0357-114F1AD0E3D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6" name="MsPham0936082789">
              <a:extLst>
                <a:ext uri="{FF2B5EF4-FFF2-40B4-BE49-F238E27FC236}">
                  <a16:creationId xmlns:a16="http://schemas.microsoft.com/office/drawing/2014/main" id="{15BBD5DA-E5E1-C8D1-5234-CA6BE4A71F0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7098F21-DE60-7BEF-EB17-08A110E7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8" name="MsPham0936082789">
            <a:extLst>
              <a:ext uri="{FF2B5EF4-FFF2-40B4-BE49-F238E27FC236}">
                <a16:creationId xmlns:a16="http://schemas.microsoft.com/office/drawing/2014/main" id="{3047867B-64FA-0547-4264-E40122B8804E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6358848-F608-40A3-71D9-FAFAA23FC23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0" name="MsPham0936082789">
              <a:extLst>
                <a:ext uri="{FF2B5EF4-FFF2-40B4-BE49-F238E27FC236}">
                  <a16:creationId xmlns:a16="http://schemas.microsoft.com/office/drawing/2014/main" id="{563D54D7-9C21-5114-4ECB-F493BAF21DC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2C7F498-03AB-DCEF-5169-14B5A1CF6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0936082789">
            <a:extLst>
              <a:ext uri="{FF2B5EF4-FFF2-40B4-BE49-F238E27FC236}">
                <a16:creationId xmlns:a16="http://schemas.microsoft.com/office/drawing/2014/main" id="{838BA81C-FE1B-9268-4179-396960DBB469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288F7EE-D3E5-A6BA-387C-402E9EAB39C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" name="MsPham0936082789">
              <a:extLst>
                <a:ext uri="{FF2B5EF4-FFF2-40B4-BE49-F238E27FC236}">
                  <a16:creationId xmlns:a16="http://schemas.microsoft.com/office/drawing/2014/main" id="{AB87108D-B121-185B-C4F8-EE1A7085F3C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5FFBE88-4C9D-A157-C5D7-77A5A6DE9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6" name="MsPham0936082789">
            <a:extLst>
              <a:ext uri="{FF2B5EF4-FFF2-40B4-BE49-F238E27FC236}">
                <a16:creationId xmlns:a16="http://schemas.microsoft.com/office/drawing/2014/main" id="{872FA95F-E24E-7182-B33E-8579AC072C83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DA60F5FC-331A-C56F-1B79-606BBF707B0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8" name="MsPham0936082789">
              <a:extLst>
                <a:ext uri="{FF2B5EF4-FFF2-40B4-BE49-F238E27FC236}">
                  <a16:creationId xmlns:a16="http://schemas.microsoft.com/office/drawing/2014/main" id="{6BE8CE0B-55F8-6D00-6210-6CEAC02EB90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C72554B2-64AD-B703-A580-5C90070E8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0" name="MsPham0936082789">
            <a:extLst>
              <a:ext uri="{FF2B5EF4-FFF2-40B4-BE49-F238E27FC236}">
                <a16:creationId xmlns:a16="http://schemas.microsoft.com/office/drawing/2014/main" id="{E3A1E57F-4599-CFE2-D962-BD53F2348879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4485EFB-4A64-76C6-284D-928AB5FD017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2" name="MsPham0936082789">
              <a:extLst>
                <a:ext uri="{FF2B5EF4-FFF2-40B4-BE49-F238E27FC236}">
                  <a16:creationId xmlns:a16="http://schemas.microsoft.com/office/drawing/2014/main" id="{1C4E2F5C-BA2F-F625-20BC-1961C45844B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C5D9BBD-7C8A-F7A0-B52A-250D3BABA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4" name="MsPham0936082789">
            <a:extLst>
              <a:ext uri="{FF2B5EF4-FFF2-40B4-BE49-F238E27FC236}">
                <a16:creationId xmlns:a16="http://schemas.microsoft.com/office/drawing/2014/main" id="{6D4D87E8-1A93-6567-9E20-A5E6A2E5309F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AFC10B2-AFC7-8CA4-9E99-D55D541F4026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6" name="MsPham0936082789">
              <a:extLst>
                <a:ext uri="{FF2B5EF4-FFF2-40B4-BE49-F238E27FC236}">
                  <a16:creationId xmlns:a16="http://schemas.microsoft.com/office/drawing/2014/main" id="{F85A38AA-5466-6831-E6B5-D53691E8004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CB27F81-F853-ECCE-BCB6-237980D6B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8" name="MsPham0936082789">
            <a:extLst>
              <a:ext uri="{FF2B5EF4-FFF2-40B4-BE49-F238E27FC236}">
                <a16:creationId xmlns:a16="http://schemas.microsoft.com/office/drawing/2014/main" id="{87590C54-B1EC-96D2-31B3-FD022EFF2B17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356BF07E-209F-4F8F-D8E2-520740CA2E6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180CAE29-9EB1-C206-F2D8-0529BA4899A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935B76E-9F50-6C08-EE30-A34182C97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B49B6CE2-7A1F-0EA7-55F2-582858A98095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A64DB1A-9A5D-DA29-F7BE-1A4D9BCB5AB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4" name="MsPham0936082789">
              <a:extLst>
                <a:ext uri="{FF2B5EF4-FFF2-40B4-BE49-F238E27FC236}">
                  <a16:creationId xmlns:a16="http://schemas.microsoft.com/office/drawing/2014/main" id="{247A455F-A08F-6B94-9666-32D8226CBF2B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7789567-5D43-43CA-7F91-EB2738B7A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6" name="MsPham0936082789">
            <a:extLst>
              <a:ext uri="{FF2B5EF4-FFF2-40B4-BE49-F238E27FC236}">
                <a16:creationId xmlns:a16="http://schemas.microsoft.com/office/drawing/2014/main" id="{B285C475-1C30-27C6-9FDE-501771894A24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F82BD04B-2204-0398-D097-2A6178C9B2D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8" name="MsPham0936082789">
              <a:extLst>
                <a:ext uri="{FF2B5EF4-FFF2-40B4-BE49-F238E27FC236}">
                  <a16:creationId xmlns:a16="http://schemas.microsoft.com/office/drawing/2014/main" id="{EF6326EB-8246-32D0-5960-F2B5D16FBEB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EE26EC2-59D5-AF2F-7493-1B6047279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0" name="MsPham0936082789">
            <a:extLst>
              <a:ext uri="{FF2B5EF4-FFF2-40B4-BE49-F238E27FC236}">
                <a16:creationId xmlns:a16="http://schemas.microsoft.com/office/drawing/2014/main" id="{52E0C8B1-C678-4B2C-3CED-5B244FEAEA02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3A2A6EC-CE21-FE24-FBB4-0572829B9A2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2" name="MsPham0936082789">
              <a:extLst>
                <a:ext uri="{FF2B5EF4-FFF2-40B4-BE49-F238E27FC236}">
                  <a16:creationId xmlns:a16="http://schemas.microsoft.com/office/drawing/2014/main" id="{2B3716DA-6BC4-2DDE-ED53-913693457BCB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8595A34-6F7C-878B-ECF7-6C0BFC65E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4" name="MsPham0936082789">
            <a:extLst>
              <a:ext uri="{FF2B5EF4-FFF2-40B4-BE49-F238E27FC236}">
                <a16:creationId xmlns:a16="http://schemas.microsoft.com/office/drawing/2014/main" id="{13B37994-81B7-4FA2-1E23-E4FFAF72A39B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77136F1-668E-5FB7-8DF0-35A05A807116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6" name="MsPham0936082789">
              <a:extLst>
                <a:ext uri="{FF2B5EF4-FFF2-40B4-BE49-F238E27FC236}">
                  <a16:creationId xmlns:a16="http://schemas.microsoft.com/office/drawing/2014/main" id="{FC1FFD19-DA47-6110-DFFF-2B788FF11E34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885B44F-7B1E-A739-0A33-DB5E49219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8" name="MsPham0936082789">
            <a:extLst>
              <a:ext uri="{FF2B5EF4-FFF2-40B4-BE49-F238E27FC236}">
                <a16:creationId xmlns:a16="http://schemas.microsoft.com/office/drawing/2014/main" id="{BA239EB0-C330-A88A-19AA-08FA6347F937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49E61DA-5AC6-0546-3139-24DEC3EF77E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0" name="MsPham0936082789">
              <a:extLst>
                <a:ext uri="{FF2B5EF4-FFF2-40B4-BE49-F238E27FC236}">
                  <a16:creationId xmlns:a16="http://schemas.microsoft.com/office/drawing/2014/main" id="{7B86834F-12A0-6FE1-EE9E-C7B1C0C5815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CDB93481-C7D5-A2B0-7400-3F92FB15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E79FC1C-5245-46ED-BEC5-1EFE2E40423F}" type="datetimeFigureOut">
              <a:rPr lang="en-US" smtClean="0"/>
              <a:t>5/30/2026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89E9EB9-DE01-4EF7-8E5A-71DEF9EBA5A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MsPham0936082789">
            <a:extLst>
              <a:ext uri="{FF2B5EF4-FFF2-40B4-BE49-F238E27FC236}">
                <a16:creationId xmlns:a16="http://schemas.microsoft.com/office/drawing/2014/main" id="{30FF590E-8E54-3D70-5AB8-8D7A37E3AC4E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A5F4AB3-2BBD-F0F7-E060-052920573A1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9" name="MsPham0936082789">
              <a:extLst>
                <a:ext uri="{FF2B5EF4-FFF2-40B4-BE49-F238E27FC236}">
                  <a16:creationId xmlns:a16="http://schemas.microsoft.com/office/drawing/2014/main" id="{7C4892D3-D069-70F5-28F5-E1AD9A1EE36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0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9DCBEA9-77AF-C436-066C-A29DD7A16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1" name="MsPham0936082789">
            <a:extLst>
              <a:ext uri="{FF2B5EF4-FFF2-40B4-BE49-F238E27FC236}">
                <a16:creationId xmlns:a16="http://schemas.microsoft.com/office/drawing/2014/main" id="{87311489-28C3-FBDE-1B63-E8B7579FCC35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A475614-618B-A28E-5630-19469450927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3" name="MsPham0936082789">
              <a:extLst>
                <a:ext uri="{FF2B5EF4-FFF2-40B4-BE49-F238E27FC236}">
                  <a16:creationId xmlns:a16="http://schemas.microsoft.com/office/drawing/2014/main" id="{39DF846A-8412-4CE1-6F03-468E1CDFFEE4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4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6193E55-5DE0-10AD-53F9-35D8CA327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5" name="MsPham0936082789">
            <a:extLst>
              <a:ext uri="{FF2B5EF4-FFF2-40B4-BE49-F238E27FC236}">
                <a16:creationId xmlns:a16="http://schemas.microsoft.com/office/drawing/2014/main" id="{6734E0D4-069F-22A2-C03E-0E879E32706F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FB1FAD23-BCC2-B3EB-3827-6EBF4DD5E68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7" name="MsPham0936082789">
              <a:extLst>
                <a:ext uri="{FF2B5EF4-FFF2-40B4-BE49-F238E27FC236}">
                  <a16:creationId xmlns:a16="http://schemas.microsoft.com/office/drawing/2014/main" id="{0A013596-901C-3CF6-29B9-2D471C1A06A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8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2AB9153-7FC8-5449-A581-4862463EA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9" name="MsPham0936082789">
            <a:extLst>
              <a:ext uri="{FF2B5EF4-FFF2-40B4-BE49-F238E27FC236}">
                <a16:creationId xmlns:a16="http://schemas.microsoft.com/office/drawing/2014/main" id="{3315E9B9-3F84-64FB-604C-378933EE2255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1A733692-7E01-C51C-DC96-B44B14DBE2DB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>
              <a:extLst>
                <a:ext uri="{FF2B5EF4-FFF2-40B4-BE49-F238E27FC236}">
                  <a16:creationId xmlns:a16="http://schemas.microsoft.com/office/drawing/2014/main" id="{73E6DCED-B8D8-B06C-B4DB-D7A193EF579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2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B04CFF1-AB8A-509D-B9FD-A760AE56A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3" name="MsPham0936082789">
            <a:extLst>
              <a:ext uri="{FF2B5EF4-FFF2-40B4-BE49-F238E27FC236}">
                <a16:creationId xmlns:a16="http://schemas.microsoft.com/office/drawing/2014/main" id="{6DBB1306-B7BB-521A-60CB-F97B154B8290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0C27ACB8-8B68-4B07-8825-A4FAA3F5795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5" name="MsPham0936082789">
              <a:extLst>
                <a:ext uri="{FF2B5EF4-FFF2-40B4-BE49-F238E27FC236}">
                  <a16:creationId xmlns:a16="http://schemas.microsoft.com/office/drawing/2014/main" id="{D861080C-90B9-2227-0FFD-9309951325E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6801161-9B88-92B5-3D7E-0B23AC264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7" name="MsPham0936082789">
            <a:extLst>
              <a:ext uri="{FF2B5EF4-FFF2-40B4-BE49-F238E27FC236}">
                <a16:creationId xmlns:a16="http://schemas.microsoft.com/office/drawing/2014/main" id="{B16E65E5-B9A9-5A2E-3799-8E7104D58946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DFD27489-80DE-0A21-05D0-3589C73E9A8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9" name="MsPham0936082789">
              <a:extLst>
                <a:ext uri="{FF2B5EF4-FFF2-40B4-BE49-F238E27FC236}">
                  <a16:creationId xmlns:a16="http://schemas.microsoft.com/office/drawing/2014/main" id="{23FEFDF2-892D-A0FD-4FB4-C778DBBAFB5C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0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55E9C06-9BB7-124B-F762-FFD33562B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1" name="MsPham0936082789">
            <a:extLst>
              <a:ext uri="{FF2B5EF4-FFF2-40B4-BE49-F238E27FC236}">
                <a16:creationId xmlns:a16="http://schemas.microsoft.com/office/drawing/2014/main" id="{626D3235-4798-2CA1-0F0B-13630C401437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06B3A79-2286-2D2E-0E24-8A9D5459BDC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3" name="MsPham0936082789">
              <a:extLst>
                <a:ext uri="{FF2B5EF4-FFF2-40B4-BE49-F238E27FC236}">
                  <a16:creationId xmlns:a16="http://schemas.microsoft.com/office/drawing/2014/main" id="{859DC602-4F3F-2C51-AB99-D923367193E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4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D8675AE-2D5A-50C3-CB6E-DE5605773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5" name="MsPham0936082789">
            <a:extLst>
              <a:ext uri="{FF2B5EF4-FFF2-40B4-BE49-F238E27FC236}">
                <a16:creationId xmlns:a16="http://schemas.microsoft.com/office/drawing/2014/main" id="{19F6AA63-7535-D76B-1E32-EF62FB15DEAA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B15553C3-318A-2EE7-1CF3-8832903432A4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7" name="MsPham0936082789">
              <a:extLst>
                <a:ext uri="{FF2B5EF4-FFF2-40B4-BE49-F238E27FC236}">
                  <a16:creationId xmlns:a16="http://schemas.microsoft.com/office/drawing/2014/main" id="{04213E03-2914-38D2-AA65-2EAB36E6D03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8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E080D4F-95E0-CA2A-647C-0594C246F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9" name="MsPham0936082789">
            <a:extLst>
              <a:ext uri="{FF2B5EF4-FFF2-40B4-BE49-F238E27FC236}">
                <a16:creationId xmlns:a16="http://schemas.microsoft.com/office/drawing/2014/main" id="{D2528763-18F5-4B5D-105C-D3E6B9C5A4CD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22915CB-13E8-2EC0-6645-1102BAF3B01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1" name="MsPham0936082789">
              <a:extLst>
                <a:ext uri="{FF2B5EF4-FFF2-40B4-BE49-F238E27FC236}">
                  <a16:creationId xmlns:a16="http://schemas.microsoft.com/office/drawing/2014/main" id="{C0115E3A-FF5D-66DB-1E38-5DEE6C1B5A4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2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7501C1F-6420-FBF0-B496-513632063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3" name="MsPham0936082789">
            <a:extLst>
              <a:ext uri="{FF2B5EF4-FFF2-40B4-BE49-F238E27FC236}">
                <a16:creationId xmlns:a16="http://schemas.microsoft.com/office/drawing/2014/main" id="{8D2C8178-1E3D-AFFB-1E63-8C51F62E49EA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1E89A35D-D11A-0705-C64A-F962FB3B611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5" name="MsPham0936082789">
              <a:extLst>
                <a:ext uri="{FF2B5EF4-FFF2-40B4-BE49-F238E27FC236}">
                  <a16:creationId xmlns:a16="http://schemas.microsoft.com/office/drawing/2014/main" id="{EFCC78DA-4F43-3496-D688-80AC60ADEEB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C05921C-8E38-F012-C1C1-3A497EDCA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40624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0936082789">
            <a:extLst>
              <a:ext uri="{FF2B5EF4-FFF2-40B4-BE49-F238E27FC236}">
                <a16:creationId xmlns:a16="http://schemas.microsoft.com/office/drawing/2014/main" id="{7BE7D72C-2C58-AE9A-4531-5C0BDE7D684A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94CB2602-3D12-D739-946C-41174CF6026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" name="MsPham0936082789">
              <a:extLst>
                <a:ext uri="{FF2B5EF4-FFF2-40B4-BE49-F238E27FC236}">
                  <a16:creationId xmlns:a16="http://schemas.microsoft.com/office/drawing/2014/main" id="{AF78D767-D1CE-6442-6299-91D2A17AE06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28AC7E2-7476-640A-C551-9FADC69AA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6" name="MsPham0936082789">
            <a:extLst>
              <a:ext uri="{FF2B5EF4-FFF2-40B4-BE49-F238E27FC236}">
                <a16:creationId xmlns:a16="http://schemas.microsoft.com/office/drawing/2014/main" id="{1BCD46F6-1C49-E515-1ED4-99B251AF6DB5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364FCAC-FD2E-29CF-C289-A09E7C04D91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8" name="MsPham0936082789">
              <a:extLst>
                <a:ext uri="{FF2B5EF4-FFF2-40B4-BE49-F238E27FC236}">
                  <a16:creationId xmlns:a16="http://schemas.microsoft.com/office/drawing/2014/main" id="{5501680D-00A5-DE4C-95BF-5142D69139D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9B287C1-E7D4-1B8C-BDA5-6C14A7371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0" name="MsPham0936082789">
            <a:extLst>
              <a:ext uri="{FF2B5EF4-FFF2-40B4-BE49-F238E27FC236}">
                <a16:creationId xmlns:a16="http://schemas.microsoft.com/office/drawing/2014/main" id="{692F1C6D-27C1-D30E-7C45-5DA0D6F2AB89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E4D881A-B940-AF70-C8F7-5BC497AB708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2" name="MsPham0936082789">
              <a:extLst>
                <a:ext uri="{FF2B5EF4-FFF2-40B4-BE49-F238E27FC236}">
                  <a16:creationId xmlns:a16="http://schemas.microsoft.com/office/drawing/2014/main" id="{7CFC4793-258E-B9DB-53DB-4F07757C8CE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F577D8A-2A98-99CB-7730-CE58E2023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4" name="MsPham0936082789">
            <a:extLst>
              <a:ext uri="{FF2B5EF4-FFF2-40B4-BE49-F238E27FC236}">
                <a16:creationId xmlns:a16="http://schemas.microsoft.com/office/drawing/2014/main" id="{4E25F4BF-8524-9AFD-AACD-C06F68FE84FD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565BAD4-B2DE-5373-D7E4-5F56078EC8C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6" name="MsPham0936082789">
              <a:extLst>
                <a:ext uri="{FF2B5EF4-FFF2-40B4-BE49-F238E27FC236}">
                  <a16:creationId xmlns:a16="http://schemas.microsoft.com/office/drawing/2014/main" id="{4C2042E8-0188-91FF-14C6-5472644CAE5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57C761A-030B-F4BA-AA12-3DAC70FC2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8" name="MsPham0936082789">
            <a:extLst>
              <a:ext uri="{FF2B5EF4-FFF2-40B4-BE49-F238E27FC236}">
                <a16:creationId xmlns:a16="http://schemas.microsoft.com/office/drawing/2014/main" id="{F97FE9E9-FCF8-1A5D-EAEA-1C456DA10EAB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7344877-E82B-FB6E-9DAD-20896DA47556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03A62F54-ED6D-96EE-1EC7-5CBE986274F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B017FB5-9915-7218-5FA6-92C402D3F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42E5010F-82AA-DE10-FB6C-28603F0E900E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BBAC49B3-5D55-E933-A46F-3FFC7DD78EB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4" name="MsPham0936082789">
              <a:extLst>
                <a:ext uri="{FF2B5EF4-FFF2-40B4-BE49-F238E27FC236}">
                  <a16:creationId xmlns:a16="http://schemas.microsoft.com/office/drawing/2014/main" id="{07BC0AF7-FF33-F5BF-E3B6-9A3621347249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9854E7A-8954-39E8-ECFD-7CA71811E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6" name="MsPham0936082789">
            <a:extLst>
              <a:ext uri="{FF2B5EF4-FFF2-40B4-BE49-F238E27FC236}">
                <a16:creationId xmlns:a16="http://schemas.microsoft.com/office/drawing/2014/main" id="{E1CDDEB1-9F7E-880A-9548-0B268BC8BFE8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ABD760F-9980-0509-78CA-56CC8F9E42DB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8" name="MsPham0936082789">
              <a:extLst>
                <a:ext uri="{FF2B5EF4-FFF2-40B4-BE49-F238E27FC236}">
                  <a16:creationId xmlns:a16="http://schemas.microsoft.com/office/drawing/2014/main" id="{EC251395-7D1C-EA00-0C0E-E618C2B7D81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C0B87357-0119-4166-07AC-476CD8789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0" name="MsPham0936082789">
            <a:extLst>
              <a:ext uri="{FF2B5EF4-FFF2-40B4-BE49-F238E27FC236}">
                <a16:creationId xmlns:a16="http://schemas.microsoft.com/office/drawing/2014/main" id="{2296E9A4-3CD2-F380-D195-42B75EF0DEA6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FE45579-FE99-A927-0027-7EBE01D982B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2" name="MsPham0936082789">
              <a:extLst>
                <a:ext uri="{FF2B5EF4-FFF2-40B4-BE49-F238E27FC236}">
                  <a16:creationId xmlns:a16="http://schemas.microsoft.com/office/drawing/2014/main" id="{8DBDAECC-53D8-9A74-90AB-0C0C01C6FB4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CD33C9F3-5D9C-F185-90C5-ADAF947F2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4" name="MsPham0936082789">
            <a:extLst>
              <a:ext uri="{FF2B5EF4-FFF2-40B4-BE49-F238E27FC236}">
                <a16:creationId xmlns:a16="http://schemas.microsoft.com/office/drawing/2014/main" id="{C4019F89-2F80-3653-8AEB-9AAB3818A79A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509691E-1A9F-0803-4EF6-6360AD564A0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6" name="MsPham0936082789">
              <a:extLst>
                <a:ext uri="{FF2B5EF4-FFF2-40B4-BE49-F238E27FC236}">
                  <a16:creationId xmlns:a16="http://schemas.microsoft.com/office/drawing/2014/main" id="{86A7B8D6-AEEA-C9E4-EB95-B9FE4E166BDC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6534E07-B2EA-FB16-E09D-35747416C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8" name="MsPham0936082789">
            <a:extLst>
              <a:ext uri="{FF2B5EF4-FFF2-40B4-BE49-F238E27FC236}">
                <a16:creationId xmlns:a16="http://schemas.microsoft.com/office/drawing/2014/main" id="{08C8E1DA-A87A-420F-AB63-89B5590511E5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0CA39E5-9941-BB25-35D3-8D10C5E44BC9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0" name="MsPham0936082789">
              <a:extLst>
                <a:ext uri="{FF2B5EF4-FFF2-40B4-BE49-F238E27FC236}">
                  <a16:creationId xmlns:a16="http://schemas.microsoft.com/office/drawing/2014/main" id="{9205504A-FDF2-8D79-57D4-A1051BA988C9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7804F1C-98BE-5DE4-ED82-5490CA44E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718496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0936082789">
            <a:extLst>
              <a:ext uri="{FF2B5EF4-FFF2-40B4-BE49-F238E27FC236}">
                <a16:creationId xmlns:a16="http://schemas.microsoft.com/office/drawing/2014/main" id="{75FDD60D-F1FE-EB05-565A-4466D1CB6028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51A4E7B-E38F-E8CA-3955-73CD4996D740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" name="MsPham0936082789">
              <a:extLst>
                <a:ext uri="{FF2B5EF4-FFF2-40B4-BE49-F238E27FC236}">
                  <a16:creationId xmlns:a16="http://schemas.microsoft.com/office/drawing/2014/main" id="{D6468C81-230D-83D3-91F1-DE0E90FF3632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80C0308-2953-F17E-390E-638DF2A51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6" name="MsPham0936082789">
            <a:extLst>
              <a:ext uri="{FF2B5EF4-FFF2-40B4-BE49-F238E27FC236}">
                <a16:creationId xmlns:a16="http://schemas.microsoft.com/office/drawing/2014/main" id="{1CF01CA1-5CD4-94E6-6E90-DE62EB04483E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FCD3D270-5883-5026-26F1-7910ED3090D3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8" name="MsPham0936082789">
              <a:extLst>
                <a:ext uri="{FF2B5EF4-FFF2-40B4-BE49-F238E27FC236}">
                  <a16:creationId xmlns:a16="http://schemas.microsoft.com/office/drawing/2014/main" id="{BDBA86DB-18B0-FC82-BEC3-51FE658E0C36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E2EED33-FA63-6EA6-84C3-1C093F7F8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0" name="MsPham0936082789">
            <a:extLst>
              <a:ext uri="{FF2B5EF4-FFF2-40B4-BE49-F238E27FC236}">
                <a16:creationId xmlns:a16="http://schemas.microsoft.com/office/drawing/2014/main" id="{2B7DAD54-692D-6307-A0B7-B93082A0E5C0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1107ABC2-AA52-8834-CA1C-0FE232FDA474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2" name="MsPham0936082789">
              <a:extLst>
                <a:ext uri="{FF2B5EF4-FFF2-40B4-BE49-F238E27FC236}">
                  <a16:creationId xmlns:a16="http://schemas.microsoft.com/office/drawing/2014/main" id="{ACF3B369-F76D-532A-E569-E1EEA4CD0B2A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0CB2DA3-C988-D200-AF66-8971B92E6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4" name="MsPham0936082789">
            <a:extLst>
              <a:ext uri="{FF2B5EF4-FFF2-40B4-BE49-F238E27FC236}">
                <a16:creationId xmlns:a16="http://schemas.microsoft.com/office/drawing/2014/main" id="{4BB60FD1-1B7C-1018-6287-DA819E4B7573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D02BDF6-210E-12EF-F577-3B64780E0A91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6" name="MsPham0936082789">
              <a:extLst>
                <a:ext uri="{FF2B5EF4-FFF2-40B4-BE49-F238E27FC236}">
                  <a16:creationId xmlns:a16="http://schemas.microsoft.com/office/drawing/2014/main" id="{FF8C6A1E-722B-0884-1117-6A36321828D5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7590B98-B09B-F379-6D27-7F6E2208E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8" name="MsPham0936082789">
            <a:extLst>
              <a:ext uri="{FF2B5EF4-FFF2-40B4-BE49-F238E27FC236}">
                <a16:creationId xmlns:a16="http://schemas.microsoft.com/office/drawing/2014/main" id="{6939E6EE-4C8E-7C15-ED6F-B670C1AA4403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D3DF041-4382-FC86-E53E-7ACC5F038A81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D4157EAB-26FB-26D4-CE6E-DDFF2462B936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ED81E83-F8CB-F7FE-5816-A2622D5BB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06356B35-6BEB-E49D-F501-E09792195C94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3F78A92-14BF-F1F3-564C-CEEB13857B5C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4" name="MsPham0936082789">
              <a:extLst>
                <a:ext uri="{FF2B5EF4-FFF2-40B4-BE49-F238E27FC236}">
                  <a16:creationId xmlns:a16="http://schemas.microsoft.com/office/drawing/2014/main" id="{D83D4D81-DBAB-8DBD-AA4A-C10E760FEF79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5B8AC43-2B95-1685-C43E-A22A485B9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6" name="MsPham0936082789">
            <a:extLst>
              <a:ext uri="{FF2B5EF4-FFF2-40B4-BE49-F238E27FC236}">
                <a16:creationId xmlns:a16="http://schemas.microsoft.com/office/drawing/2014/main" id="{4670000C-CD10-E1C1-2F92-B7D077EE280A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B9B939B3-BDC7-342B-BAFF-D1DCC43A1C84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8" name="MsPham0936082789">
              <a:extLst>
                <a:ext uri="{FF2B5EF4-FFF2-40B4-BE49-F238E27FC236}">
                  <a16:creationId xmlns:a16="http://schemas.microsoft.com/office/drawing/2014/main" id="{6EDE00A9-2A2F-9DAF-DED8-C05B0BDE62E5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7A24CF5-3846-0DDC-A5C8-6944DB0FC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0" name="MsPham0936082789">
            <a:extLst>
              <a:ext uri="{FF2B5EF4-FFF2-40B4-BE49-F238E27FC236}">
                <a16:creationId xmlns:a16="http://schemas.microsoft.com/office/drawing/2014/main" id="{CBE74077-9FF5-CE4D-AC6F-12B2AD1150BB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A968EE6-76EA-9833-E19E-A6D60ACB5849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2" name="MsPham0936082789">
              <a:extLst>
                <a:ext uri="{FF2B5EF4-FFF2-40B4-BE49-F238E27FC236}">
                  <a16:creationId xmlns:a16="http://schemas.microsoft.com/office/drawing/2014/main" id="{170972FD-1C4B-65FB-3E54-1360CC443E87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1B76427-BF4C-3BCE-370D-01201ED6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4" name="MsPham0936082789">
            <a:extLst>
              <a:ext uri="{FF2B5EF4-FFF2-40B4-BE49-F238E27FC236}">
                <a16:creationId xmlns:a16="http://schemas.microsoft.com/office/drawing/2014/main" id="{9318638E-FB8F-50EB-674C-864C1CFCD51D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9B6D52D6-BBBC-AFF6-E33F-F67BD036B9B1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6" name="MsPham0936082789">
              <a:extLst>
                <a:ext uri="{FF2B5EF4-FFF2-40B4-BE49-F238E27FC236}">
                  <a16:creationId xmlns:a16="http://schemas.microsoft.com/office/drawing/2014/main" id="{78DC87B5-2551-8848-0B71-B9DB3CBA935B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AB09BE2-0B0E-9543-72CD-B05113DF6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8" name="MsPham0936082789">
            <a:extLst>
              <a:ext uri="{FF2B5EF4-FFF2-40B4-BE49-F238E27FC236}">
                <a16:creationId xmlns:a16="http://schemas.microsoft.com/office/drawing/2014/main" id="{96332487-A280-8EF6-FB89-52AF4DA66FB0}"/>
              </a:ext>
            </a:extLst>
          </p:cNvPr>
          <p:cNvGrpSpPr/>
          <p:nvPr userDrawn="1"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6D4927B-BE10-DC05-33E5-939AD98E609C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0" name="MsPham0936082789">
              <a:extLst>
                <a:ext uri="{FF2B5EF4-FFF2-40B4-BE49-F238E27FC236}">
                  <a16:creationId xmlns:a16="http://schemas.microsoft.com/office/drawing/2014/main" id="{858F97B1-5817-8776-8772-FF8F6C0E7C7B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230B56A-5C8A-D600-5FD0-D86F835F3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7" r:id="rId3"/>
    <p:sldLayoutId id="2147483658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8.wav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hyperlink" Target="https://www.facebook.com/msphampowerpoint" TargetMode="External"/><Relationship Id="rId5" Type="http://schemas.openxmlformats.org/officeDocument/2006/relationships/audio" Target="../media/audio3.wav"/><Relationship Id="rId10" Type="http://schemas.openxmlformats.org/officeDocument/2006/relationships/image" Target="../media/image26.png"/><Relationship Id="rId4" Type="http://schemas.openxmlformats.org/officeDocument/2006/relationships/audio" Target="../media/audio7.wav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8.wav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hyperlink" Target="https://www.facebook.com/msphampowerpoint" TargetMode="External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7.wav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8.wav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hyperlink" Target="https://www.facebook.com/msphampowerpoint" TargetMode="External"/><Relationship Id="rId4" Type="http://schemas.openxmlformats.org/officeDocument/2006/relationships/audio" Target="../media/audio7.wav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8.wav"/><Relationship Id="rId7" Type="http://schemas.openxmlformats.org/officeDocument/2006/relationships/image" Target="../media/image2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hyperlink" Target="https://www.facebook.com/msphampowerpoint" TargetMode="External"/><Relationship Id="rId4" Type="http://schemas.openxmlformats.org/officeDocument/2006/relationships/audio" Target="../media/audio7.wav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audio" Target="../media/audio7.wav"/><Relationship Id="rId7" Type="http://schemas.openxmlformats.org/officeDocument/2006/relationships/image" Target="../media/image19.png"/><Relationship Id="rId12" Type="http://schemas.openxmlformats.org/officeDocument/2006/relationships/hyperlink" Target="https://www.facebook.com/msphampowerpoin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11" Type="http://schemas.openxmlformats.org/officeDocument/2006/relationships/image" Target="../media/image26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audio" Target="../media/audio8.wav"/><Relationship Id="rId9" Type="http://schemas.openxmlformats.org/officeDocument/2006/relationships/image" Target="../media/image21.png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audio" Target="../media/audio7.wav"/><Relationship Id="rId7" Type="http://schemas.openxmlformats.org/officeDocument/2006/relationships/image" Target="../media/image19.png"/><Relationship Id="rId12" Type="http://schemas.openxmlformats.org/officeDocument/2006/relationships/hyperlink" Target="https://www.facebook.com/msphampowerpoin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11" Type="http://schemas.openxmlformats.org/officeDocument/2006/relationships/image" Target="../media/image26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audio" Target="../media/audio8.wav"/><Relationship Id="rId9" Type="http://schemas.openxmlformats.org/officeDocument/2006/relationships/image" Target="../media/image21.png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9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hyperlink" Target="https://www.facebook.com/msphampowerpoint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6.png"/><Relationship Id="rId5" Type="http://schemas.openxmlformats.org/officeDocument/2006/relationships/audio" Target="../media/audio4.wav"/><Relationship Id="rId1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1.PNG"/><Relationship Id="rId1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6.png"/><Relationship Id="rId5" Type="http://schemas.openxmlformats.org/officeDocument/2006/relationships/audio" Target="../media/audio4.wav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1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audio" Target="../media/audio6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1.PNG"/><Relationship Id="rId4" Type="http://schemas.openxmlformats.org/officeDocument/2006/relationships/audio" Target="../media/audio2.wav"/><Relationship Id="rId9" Type="http://schemas.openxmlformats.org/officeDocument/2006/relationships/image" Target="../media/image2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hyperlink" Target="https://www.facebook.com/msphampowerpoint" TargetMode="External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hyperlink" Target="https://www.facebook.com/msphampowerpoint" TargetMode="External"/><Relationship Id="rId3" Type="http://schemas.openxmlformats.org/officeDocument/2006/relationships/audio" Target="../media/audio7.wav"/><Relationship Id="rId7" Type="http://schemas.openxmlformats.org/officeDocument/2006/relationships/image" Target="../media/image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image" Target="../media/image20.png"/><Relationship Id="rId5" Type="http://schemas.openxmlformats.org/officeDocument/2006/relationships/audio" Target="../media/audio6.wav"/><Relationship Id="rId15" Type="http://schemas.openxmlformats.org/officeDocument/2006/relationships/image" Target="../media/image27.pn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hyperlink" Target="https://www.facebook.com/msphampowerpoint" TargetMode="External"/><Relationship Id="rId3" Type="http://schemas.openxmlformats.org/officeDocument/2006/relationships/audio" Target="../media/audio7.wav"/><Relationship Id="rId7" Type="http://schemas.openxmlformats.org/officeDocument/2006/relationships/image" Target="../media/image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image" Target="../media/image20.png"/><Relationship Id="rId5" Type="http://schemas.openxmlformats.org/officeDocument/2006/relationships/audio" Target="../media/audio5.wav"/><Relationship Id="rId15" Type="http://schemas.openxmlformats.org/officeDocument/2006/relationships/image" Target="../media/image27.png"/><Relationship Id="rId10" Type="http://schemas.openxmlformats.org/officeDocument/2006/relationships/image" Target="../media/image21.png"/><Relationship Id="rId4" Type="http://schemas.openxmlformats.org/officeDocument/2006/relationships/audio" Target="../media/audio8.wav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MsPham0936082789">
            <a:extLst>
              <a:ext uri="{FF2B5EF4-FFF2-40B4-BE49-F238E27FC236}">
                <a16:creationId xmlns:a16="http://schemas.microsoft.com/office/drawing/2014/main" id="{5A2E34F5-7688-A4BD-9B54-B4DEE3F85282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F6159E7F-4B98-ACAF-09AE-73636212332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2" name="MsPham0936082789">
              <a:extLst>
                <a:ext uri="{FF2B5EF4-FFF2-40B4-BE49-F238E27FC236}">
                  <a16:creationId xmlns:a16="http://schemas.microsoft.com/office/drawing/2014/main" id="{D3C1C77A-6931-8A56-FEC4-2D6B1EF8323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696CA77-324B-982B-D0BA-9C774F022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4" name="MsPham0936082789">
            <a:extLst>
              <a:ext uri="{FF2B5EF4-FFF2-40B4-BE49-F238E27FC236}">
                <a16:creationId xmlns:a16="http://schemas.microsoft.com/office/drawing/2014/main" id="{A8AFF332-4715-677E-6405-4610CD7AC4E6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CB85032-D087-8ED6-C37B-9D9074B5502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6" name="MsPham0936082789">
              <a:extLst>
                <a:ext uri="{FF2B5EF4-FFF2-40B4-BE49-F238E27FC236}">
                  <a16:creationId xmlns:a16="http://schemas.microsoft.com/office/drawing/2014/main" id="{B4F5D602-A26E-60AF-D927-9C6B973A833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057447C-C633-2275-F0AA-057AADA01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8" name="MsPham0936082789">
            <a:extLst>
              <a:ext uri="{FF2B5EF4-FFF2-40B4-BE49-F238E27FC236}">
                <a16:creationId xmlns:a16="http://schemas.microsoft.com/office/drawing/2014/main" id="{8100D374-6AAF-912E-218D-DD71EC43FDD7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D5F463A-E402-E19D-ADB5-5A09A20AAF5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F4B23E11-53B8-CA37-A4E9-BE0CAC20E52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0D05E6FF-88B2-0ADC-E274-1BB8F1E20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36A9A1A9-22E2-C0A0-CF5C-0173EC3A4B98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EC542CA-1BFE-6C8B-3580-F7452290D85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4" name="MsPham0936082789">
              <a:extLst>
                <a:ext uri="{FF2B5EF4-FFF2-40B4-BE49-F238E27FC236}">
                  <a16:creationId xmlns:a16="http://schemas.microsoft.com/office/drawing/2014/main" id="{22F11351-EAD7-86AB-06A7-1E2966482B4C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0E355B2E-1D8D-1353-F363-BCB5B8082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6" name="MsPham0936082789">
            <a:extLst>
              <a:ext uri="{FF2B5EF4-FFF2-40B4-BE49-F238E27FC236}">
                <a16:creationId xmlns:a16="http://schemas.microsoft.com/office/drawing/2014/main" id="{8B3DAA6C-646C-71DA-F737-1EC4FB01E292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3784826A-A788-00D4-3737-CD8E81FEC15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8" name="MsPham0936082789">
              <a:extLst>
                <a:ext uri="{FF2B5EF4-FFF2-40B4-BE49-F238E27FC236}">
                  <a16:creationId xmlns:a16="http://schemas.microsoft.com/office/drawing/2014/main" id="{1EA0D230-BE82-F715-D49D-A9107D9B7C4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6834338-D9B6-FF30-E14F-32467B837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0" name="MsPham0936082789">
            <a:extLst>
              <a:ext uri="{FF2B5EF4-FFF2-40B4-BE49-F238E27FC236}">
                <a16:creationId xmlns:a16="http://schemas.microsoft.com/office/drawing/2014/main" id="{8FC74ED6-F170-D255-7D28-18BAC3CF1638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0F14CE57-1022-B610-F860-6FB06A14D3C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2" name="MsPham0936082789">
              <a:extLst>
                <a:ext uri="{FF2B5EF4-FFF2-40B4-BE49-F238E27FC236}">
                  <a16:creationId xmlns:a16="http://schemas.microsoft.com/office/drawing/2014/main" id="{9B6ED3AE-7B6F-677C-EA3E-7918BC25417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C786BDC6-E6B2-1B72-A023-1315AFCCE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4" name="MsPham0936082789">
            <a:extLst>
              <a:ext uri="{FF2B5EF4-FFF2-40B4-BE49-F238E27FC236}">
                <a16:creationId xmlns:a16="http://schemas.microsoft.com/office/drawing/2014/main" id="{894EDCCE-238D-5035-2F0E-D647DF7875AE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065C883-6E87-6631-1FFA-3E12D42C755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6" name="MsPham0936082789">
              <a:extLst>
                <a:ext uri="{FF2B5EF4-FFF2-40B4-BE49-F238E27FC236}">
                  <a16:creationId xmlns:a16="http://schemas.microsoft.com/office/drawing/2014/main" id="{FDAB670B-3203-F04E-1173-5BA2BEE00EE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640D6EC-0D3A-10E4-DEA5-08CEBD8AC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8" name="MsPham0936082789">
            <a:extLst>
              <a:ext uri="{FF2B5EF4-FFF2-40B4-BE49-F238E27FC236}">
                <a16:creationId xmlns:a16="http://schemas.microsoft.com/office/drawing/2014/main" id="{539A7BE5-957C-A583-82A5-B77F8DF3A0D2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F2A57246-2E0E-40F5-906B-3BA12342B9BB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0" name="MsPham0936082789">
              <a:extLst>
                <a:ext uri="{FF2B5EF4-FFF2-40B4-BE49-F238E27FC236}">
                  <a16:creationId xmlns:a16="http://schemas.microsoft.com/office/drawing/2014/main" id="{66E0F4AE-3BAA-AFDF-88DF-0A3026F924E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7FA87C1-8B31-84C2-A9D0-35A3835DD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2" name="MsPham0936082789">
            <a:extLst>
              <a:ext uri="{FF2B5EF4-FFF2-40B4-BE49-F238E27FC236}">
                <a16:creationId xmlns:a16="http://schemas.microsoft.com/office/drawing/2014/main" id="{B63090F2-5FF4-A5CF-2098-96927CF6171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FA9E080-680E-F575-D028-CC9BD60C84D4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4" name="MsPham0936082789">
              <a:extLst>
                <a:ext uri="{FF2B5EF4-FFF2-40B4-BE49-F238E27FC236}">
                  <a16:creationId xmlns:a16="http://schemas.microsoft.com/office/drawing/2014/main" id="{B4E1902C-232F-580C-360C-8001009C67F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2D40C8C-BB2C-C253-40B2-6F7E4AD28C5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6" name="MsPham0936082789">
            <a:extLst>
              <a:ext uri="{FF2B5EF4-FFF2-40B4-BE49-F238E27FC236}">
                <a16:creationId xmlns:a16="http://schemas.microsoft.com/office/drawing/2014/main" id="{EEE2B396-D8AE-07A1-B1D2-E1E0F9A6DF7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1F846446-5B8B-24AE-7D84-29982727B5B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8" name="MsPham0936082789">
              <a:extLst>
                <a:ext uri="{FF2B5EF4-FFF2-40B4-BE49-F238E27FC236}">
                  <a16:creationId xmlns:a16="http://schemas.microsoft.com/office/drawing/2014/main" id="{ED7EE878-7277-298A-B638-E32EE1022B6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695F788-2C68-777B-5184-9ECEE7CDABD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cxnSp>
        <p:nvCxnSpPr>
          <p:cNvPr id="2" name="MsPham-0936082789Straight Connector 1">
            <a:extLst>
              <a:ext uri="{FF2B5EF4-FFF2-40B4-BE49-F238E27FC236}">
                <a16:creationId xmlns:a16="http://schemas.microsoft.com/office/drawing/2014/main" id="{EE05E2FB-1239-4B01-ABF4-5D5B775DA532}"/>
              </a:ext>
            </a:extLst>
          </p:cNvPr>
          <p:cNvCxnSpPr/>
          <p:nvPr/>
        </p:nvCxnSpPr>
        <p:spPr>
          <a:xfrm>
            <a:off x="1999041" y="2476039"/>
            <a:ext cx="3510644" cy="0"/>
          </a:xfrm>
          <a:prstGeom prst="line">
            <a:avLst/>
          </a:prstGeom>
          <a:ln w="57150">
            <a:solidFill>
              <a:srgbClr val="EC0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MsPham-0936082789Picture 2">
            <a:extLst>
              <a:ext uri="{FF2B5EF4-FFF2-40B4-BE49-F238E27FC236}">
                <a16:creationId xmlns:a16="http://schemas.microsoft.com/office/drawing/2014/main" id="{5CCFCA4B-8550-40FB-99F6-383CEDAD7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55" y="1668414"/>
            <a:ext cx="1664495" cy="1615250"/>
          </a:xfrm>
          <a:prstGeom prst="rect">
            <a:avLst/>
          </a:prstGeom>
        </p:spPr>
      </p:pic>
      <p:sp>
        <p:nvSpPr>
          <p:cNvPr id="4" name="MsPham-0936082789TextBox 3">
            <a:extLst>
              <a:ext uri="{FF2B5EF4-FFF2-40B4-BE49-F238E27FC236}">
                <a16:creationId xmlns:a16="http://schemas.microsoft.com/office/drawing/2014/main" id="{54C5244F-D180-4111-9078-186C6D09BAC0}"/>
              </a:ext>
            </a:extLst>
          </p:cNvPr>
          <p:cNvSpPr txBox="1"/>
          <p:nvPr/>
        </p:nvSpPr>
        <p:spPr>
          <a:xfrm>
            <a:off x="2145999" y="1104900"/>
            <a:ext cx="3200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>
                <a:ln>
                  <a:solidFill>
                    <a:schemeClr val="bg1"/>
                  </a:solidFill>
                </a:ln>
                <a:solidFill>
                  <a:srgbClr val="EB00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sp>
        <p:nvSpPr>
          <p:cNvPr id="7" name="MsPham-0936082789TextBox 6">
            <a:extLst>
              <a:ext uri="{FF2B5EF4-FFF2-40B4-BE49-F238E27FC236}">
                <a16:creationId xmlns:a16="http://schemas.microsoft.com/office/drawing/2014/main" id="{6EB4DB5D-7F64-4553-B8D9-4BD0224ADAC9}"/>
              </a:ext>
            </a:extLst>
          </p:cNvPr>
          <p:cNvSpPr txBox="1"/>
          <p:nvPr/>
        </p:nvSpPr>
        <p:spPr>
          <a:xfrm>
            <a:off x="2819400" y="3843286"/>
            <a:ext cx="12649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defRPr>
            </a:lvl1pPr>
          </a:lstStyle>
          <a:p>
            <a:pPr algn="ctr"/>
            <a:r>
              <a:rPr lang="en-US" sz="16600">
                <a:solidFill>
                  <a:srgbClr val="0C4DA1"/>
                </a:solidFill>
                <a:effectLst>
                  <a:glow rad="1270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At the zoo</a:t>
            </a:r>
            <a:endParaRPr lang="en-US" sz="16600" dirty="0">
              <a:solidFill>
                <a:srgbClr val="0C4DA1"/>
              </a:solidFill>
              <a:effectLst>
                <a:glow rad="1270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MsPham-0936082789Picture 9">
            <a:extLst>
              <a:ext uri="{FF2B5EF4-FFF2-40B4-BE49-F238E27FC236}">
                <a16:creationId xmlns:a16="http://schemas.microsoft.com/office/drawing/2014/main" id="{762C5A2E-F012-414E-93F4-A93E0BBA86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666" y="7065763"/>
            <a:ext cx="3978876" cy="9144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7A5E130-2F5F-5672-DF77-F92757613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39" y="7058552"/>
            <a:ext cx="1923618" cy="17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2737985" y="7058552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10295303" y="7048079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mango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41" y="5554769"/>
            <a:ext cx="1816058" cy="3986468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948" y="6869500"/>
            <a:ext cx="3296166" cy="2701172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12230100" y="10829925"/>
            <a:ext cx="1933848" cy="1057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4069" y="5746707"/>
            <a:ext cx="2258765" cy="1527180"/>
          </a:xfrm>
          <a:prstGeom prst="rect">
            <a:avLst/>
          </a:prstGeom>
        </p:spPr>
      </p:pic>
      <p:pic>
        <p:nvPicPr>
          <p:cNvPr id="17" name="Picture 16">
            <a:hlinkClick r:id="rId11"/>
            <a:extLst>
              <a:ext uri="{FF2B5EF4-FFF2-40B4-BE49-F238E27FC236}">
                <a16:creationId xmlns:a16="http://schemas.microsoft.com/office/drawing/2014/main" id="{F6BDB24D-F48C-4EF4-A77C-A7F302A600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24084" y="218418"/>
            <a:ext cx="1564613" cy="628410"/>
          </a:xfrm>
          <a:prstGeom prst="rect">
            <a:avLst/>
          </a:prstGeom>
          <a:effectLst/>
        </p:spPr>
      </p:pic>
      <p:pic>
        <p:nvPicPr>
          <p:cNvPr id="20" name="Picture 19">
            <a:hlinkClick r:id="rId11"/>
            <a:extLst>
              <a:ext uri="{FF2B5EF4-FFF2-40B4-BE49-F238E27FC236}">
                <a16:creationId xmlns:a16="http://schemas.microsoft.com/office/drawing/2014/main" id="{51E49668-9435-4488-89BE-952B5BC101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112" y="9604481"/>
            <a:ext cx="1564613" cy="628410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E3F8CF-93BD-77DE-2025-A8172C3218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38779" y="2519257"/>
            <a:ext cx="2010441" cy="19907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79DD9A-5E1A-1724-69B7-1EF994547771}"/>
              </a:ext>
            </a:extLst>
          </p:cNvPr>
          <p:cNvSpPr txBox="1"/>
          <p:nvPr/>
        </p:nvSpPr>
        <p:spPr>
          <a:xfrm>
            <a:off x="18973800" y="2960624"/>
            <a:ext cx="31486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US" sz="6600" b="1">
                <a:latin typeface="Century Gothic" panose="020B0502020202020204" pitchFamily="34" charset="0"/>
                <a:cs typeface="Arial" panose="020B0604020202020204" pitchFamily="34" charset="0"/>
              </a:rPr>
              <a:t>ango</a:t>
            </a:r>
          </a:p>
        </p:txBody>
      </p:sp>
    </p:spTree>
    <p:extLst>
      <p:ext uri="{BB962C8B-B14F-4D97-AF65-F5344CB8AC3E}">
        <p14:creationId xmlns:p14="http://schemas.microsoft.com/office/powerpoint/2010/main" val="204246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7A5E130-2F5F-5672-DF77-F92757613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39" y="7058552"/>
            <a:ext cx="1923618" cy="17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2737985" y="7058552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mango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10295303" y="7048079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41" y="5554769"/>
            <a:ext cx="1816058" cy="3986468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948" y="6869500"/>
            <a:ext cx="3296166" cy="2701172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12230100" y="10829925"/>
            <a:ext cx="1933848" cy="1057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4069" y="5746707"/>
            <a:ext cx="2258765" cy="1527180"/>
          </a:xfrm>
          <a:prstGeom prst="rect">
            <a:avLst/>
          </a:prstGeom>
        </p:spPr>
      </p:pic>
      <p:pic>
        <p:nvPicPr>
          <p:cNvPr id="17" name="Picture 16">
            <a:hlinkClick r:id="rId11"/>
            <a:extLst>
              <a:ext uri="{FF2B5EF4-FFF2-40B4-BE49-F238E27FC236}">
                <a16:creationId xmlns:a16="http://schemas.microsoft.com/office/drawing/2014/main" id="{F6BDB24D-F48C-4EF4-A77C-A7F302A600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24084" y="218418"/>
            <a:ext cx="1564613" cy="628410"/>
          </a:xfrm>
          <a:prstGeom prst="rect">
            <a:avLst/>
          </a:prstGeom>
          <a:effectLst/>
        </p:spPr>
      </p:pic>
      <p:pic>
        <p:nvPicPr>
          <p:cNvPr id="20" name="Picture 19">
            <a:hlinkClick r:id="rId11"/>
            <a:extLst>
              <a:ext uri="{FF2B5EF4-FFF2-40B4-BE49-F238E27FC236}">
                <a16:creationId xmlns:a16="http://schemas.microsoft.com/office/drawing/2014/main" id="{51E49668-9435-4488-89BE-952B5BC101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112" y="9604481"/>
            <a:ext cx="1564613" cy="628410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DA43EE-BBFF-05B0-3B40-6B4DEC5FE7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38779" y="2519257"/>
            <a:ext cx="2010441" cy="19907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3160B2-3C4C-F834-15F8-058D84A2B54C}"/>
              </a:ext>
            </a:extLst>
          </p:cNvPr>
          <p:cNvSpPr txBox="1"/>
          <p:nvPr/>
        </p:nvSpPr>
        <p:spPr>
          <a:xfrm>
            <a:off x="19507200" y="4509987"/>
            <a:ext cx="30957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US" sz="6600" b="1">
                <a:latin typeface="Century Gothic" panose="020B0502020202020204" pitchFamily="34" charset="0"/>
                <a:cs typeface="Arial" panose="020B0604020202020204" pitchFamily="34" charset="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66233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7A5E130-2F5F-5672-DF77-F92757613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39" y="7058552"/>
            <a:ext cx="1923618" cy="17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2737985" y="7058552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mango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10295303" y="7048079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41" y="5554769"/>
            <a:ext cx="1816058" cy="3986468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948" y="6869500"/>
            <a:ext cx="3296166" cy="2701172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12230100" y="10829925"/>
            <a:ext cx="1933848" cy="1057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4069" y="5746707"/>
            <a:ext cx="2258765" cy="1527180"/>
          </a:xfrm>
          <a:prstGeom prst="rect">
            <a:avLst/>
          </a:prstGeom>
        </p:spPr>
      </p:pic>
      <p:pic>
        <p:nvPicPr>
          <p:cNvPr id="17" name="Picture 16">
            <a:hlinkClick r:id="rId10"/>
            <a:extLst>
              <a:ext uri="{FF2B5EF4-FFF2-40B4-BE49-F238E27FC236}">
                <a16:creationId xmlns:a16="http://schemas.microsoft.com/office/drawing/2014/main" id="{F6BDB24D-F48C-4EF4-A77C-A7F302A600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24084" y="218418"/>
            <a:ext cx="1564613" cy="628410"/>
          </a:xfrm>
          <a:prstGeom prst="rect">
            <a:avLst/>
          </a:prstGeom>
          <a:effectLst/>
        </p:spPr>
      </p:pic>
      <p:pic>
        <p:nvPicPr>
          <p:cNvPr id="20" name="Picture 19">
            <a:hlinkClick r:id="rId10"/>
            <a:extLst>
              <a:ext uri="{FF2B5EF4-FFF2-40B4-BE49-F238E27FC236}">
                <a16:creationId xmlns:a16="http://schemas.microsoft.com/office/drawing/2014/main" id="{51E49668-9435-4488-89BE-952B5BC101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112" y="9604481"/>
            <a:ext cx="1564613" cy="628410"/>
          </a:xfrm>
          <a:prstGeom prst="rect">
            <a:avLst/>
          </a:prstGeom>
          <a:effectLst/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2FDDADF-9A1C-7F04-D6B8-AD483A026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2" r="53133"/>
          <a:stretch/>
        </p:blipFill>
        <p:spPr bwMode="auto">
          <a:xfrm flipH="1">
            <a:off x="6826115" y="1653244"/>
            <a:ext cx="4264712" cy="392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08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7A5E130-2F5F-5672-DF77-F92757613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39" y="7058552"/>
            <a:ext cx="1923618" cy="17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2737985" y="7058552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10295303" y="7048079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41" y="5554769"/>
            <a:ext cx="1816058" cy="3986468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948" y="6869500"/>
            <a:ext cx="3296166" cy="2701172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12230100" y="10829925"/>
            <a:ext cx="1933848" cy="1057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4069" y="5746707"/>
            <a:ext cx="2258765" cy="1527180"/>
          </a:xfrm>
          <a:prstGeom prst="rect">
            <a:avLst/>
          </a:prstGeom>
        </p:spPr>
      </p:pic>
      <p:pic>
        <p:nvPicPr>
          <p:cNvPr id="17" name="Picture 16">
            <a:hlinkClick r:id="rId10"/>
            <a:extLst>
              <a:ext uri="{FF2B5EF4-FFF2-40B4-BE49-F238E27FC236}">
                <a16:creationId xmlns:a16="http://schemas.microsoft.com/office/drawing/2014/main" id="{F6BDB24D-F48C-4EF4-A77C-A7F302A600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24084" y="218418"/>
            <a:ext cx="1564613" cy="628410"/>
          </a:xfrm>
          <a:prstGeom prst="rect">
            <a:avLst/>
          </a:prstGeom>
          <a:effectLst/>
        </p:spPr>
      </p:pic>
      <p:pic>
        <p:nvPicPr>
          <p:cNvPr id="20" name="Picture 19">
            <a:hlinkClick r:id="rId10"/>
            <a:extLst>
              <a:ext uri="{FF2B5EF4-FFF2-40B4-BE49-F238E27FC236}">
                <a16:creationId xmlns:a16="http://schemas.microsoft.com/office/drawing/2014/main" id="{51E49668-9435-4488-89BE-952B5BC101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112" y="9604481"/>
            <a:ext cx="1564613" cy="628410"/>
          </a:xfrm>
          <a:prstGeom prst="rect">
            <a:avLst/>
          </a:prstGeom>
          <a:effectLst/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E5C41E39-4794-3529-AAB6-589249F8B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6"/>
          <a:stretch/>
        </p:blipFill>
        <p:spPr bwMode="auto">
          <a:xfrm>
            <a:off x="7027524" y="2095060"/>
            <a:ext cx="3754656" cy="280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MsPham0936082789">
            <a:extLst>
              <a:ext uri="{FF2B5EF4-FFF2-40B4-BE49-F238E27FC236}">
                <a16:creationId xmlns:a16="http://schemas.microsoft.com/office/drawing/2014/main" id="{E7C721BA-4338-EDD0-19B6-FCE22D0DFEE4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4039194-E051-A0F0-3F50-D8741E3720A3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E8890499-1FE9-B1A9-C673-F34F2CBCEEC7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F2AD741-0480-510F-A391-286523880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BE44221B-9E35-C278-99BC-D5ACE35E5E3B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B8E440B-6710-F055-B142-3EEFFF5714FD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5" name="MsPham0936082789">
              <a:extLst>
                <a:ext uri="{FF2B5EF4-FFF2-40B4-BE49-F238E27FC236}">
                  <a16:creationId xmlns:a16="http://schemas.microsoft.com/office/drawing/2014/main" id="{7717A8FE-C28D-DA00-A792-DA2E6A886DEF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0F54BC1-BB67-815D-2B71-1D17AD284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7" name="MsPham0936082789">
            <a:extLst>
              <a:ext uri="{FF2B5EF4-FFF2-40B4-BE49-F238E27FC236}">
                <a16:creationId xmlns:a16="http://schemas.microsoft.com/office/drawing/2014/main" id="{CC1165EA-F46B-48E6-00F7-FFF3687CAACE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863C25B-7F8F-D519-CEED-A172E4A3837A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0" name="MsPham0936082789">
              <a:extLst>
                <a:ext uri="{FF2B5EF4-FFF2-40B4-BE49-F238E27FC236}">
                  <a16:creationId xmlns:a16="http://schemas.microsoft.com/office/drawing/2014/main" id="{44E38AB8-ED6E-4F4A-E64E-85314AAB3AA4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63BAB52-1C5C-1CCD-A1E2-40FD32440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2" name="MsPham0936082789">
            <a:extLst>
              <a:ext uri="{FF2B5EF4-FFF2-40B4-BE49-F238E27FC236}">
                <a16:creationId xmlns:a16="http://schemas.microsoft.com/office/drawing/2014/main" id="{4C75C01F-694D-77DC-5F25-4EEA65945809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95F54A9-E493-D81F-5ECA-88EC534CD0A0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4" name="MsPham0936082789">
              <a:extLst>
                <a:ext uri="{FF2B5EF4-FFF2-40B4-BE49-F238E27FC236}">
                  <a16:creationId xmlns:a16="http://schemas.microsoft.com/office/drawing/2014/main" id="{F0E20142-9255-8F1A-B204-651D54527480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DC065FD-D9F1-7659-F86E-46914058D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6" name="MsPham0936082789">
            <a:extLst>
              <a:ext uri="{FF2B5EF4-FFF2-40B4-BE49-F238E27FC236}">
                <a16:creationId xmlns:a16="http://schemas.microsoft.com/office/drawing/2014/main" id="{FA740C58-6938-B5DF-4A01-13AF3ECF81BF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E1BF6C8-8356-2172-31EF-BAE97E521FBA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8" name="MsPham0936082789">
              <a:extLst>
                <a:ext uri="{FF2B5EF4-FFF2-40B4-BE49-F238E27FC236}">
                  <a16:creationId xmlns:a16="http://schemas.microsoft.com/office/drawing/2014/main" id="{52C46332-E0C5-73D7-0C70-6A3712423E15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8374C32-5179-207A-3181-E1074CC3D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0" name="MsPham0936082789">
            <a:extLst>
              <a:ext uri="{FF2B5EF4-FFF2-40B4-BE49-F238E27FC236}">
                <a16:creationId xmlns:a16="http://schemas.microsoft.com/office/drawing/2014/main" id="{F28C9DFB-CE05-CC06-55EC-5480CD52F3C9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B2E3ADDE-F4C3-15FC-3BB9-BBA760A552BB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2" name="MsPham0936082789">
              <a:extLst>
                <a:ext uri="{FF2B5EF4-FFF2-40B4-BE49-F238E27FC236}">
                  <a16:creationId xmlns:a16="http://schemas.microsoft.com/office/drawing/2014/main" id="{05555A5C-960F-7F3A-F836-A52867EE9BFA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E0D6F77-FE69-8DF8-5620-1A749DA27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4" name="MsPham0936082789">
            <a:extLst>
              <a:ext uri="{FF2B5EF4-FFF2-40B4-BE49-F238E27FC236}">
                <a16:creationId xmlns:a16="http://schemas.microsoft.com/office/drawing/2014/main" id="{884C2E4F-1BA5-F0BC-131C-4076B4CE4E3B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B1BF093-E755-8172-8574-9B20124AF8D3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6" name="MsPham0936082789">
              <a:extLst>
                <a:ext uri="{FF2B5EF4-FFF2-40B4-BE49-F238E27FC236}">
                  <a16:creationId xmlns:a16="http://schemas.microsoft.com/office/drawing/2014/main" id="{BF5B1053-8D0E-7530-57D9-1ED0CF6A51B2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D0AE6DE-DFB4-A7B8-40B5-5D77BA59D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8" name="MsPham0936082789">
            <a:extLst>
              <a:ext uri="{FF2B5EF4-FFF2-40B4-BE49-F238E27FC236}">
                <a16:creationId xmlns:a16="http://schemas.microsoft.com/office/drawing/2014/main" id="{0961D079-E811-A6F7-F359-498CCDC048D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32D9BA2B-738A-4369-D1E6-7185B0AFFD0A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0" name="MsPham0936082789">
              <a:extLst>
                <a:ext uri="{FF2B5EF4-FFF2-40B4-BE49-F238E27FC236}">
                  <a16:creationId xmlns:a16="http://schemas.microsoft.com/office/drawing/2014/main" id="{8DCFED98-9D09-3BBF-6A82-421D52DA35E9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8E97434-541D-B6A5-4E96-9998DC9A1F7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2" name="MsPham0936082789">
            <a:extLst>
              <a:ext uri="{FF2B5EF4-FFF2-40B4-BE49-F238E27FC236}">
                <a16:creationId xmlns:a16="http://schemas.microsoft.com/office/drawing/2014/main" id="{8B69BD02-8202-C88C-079C-D79C954F94C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04B70F7-A502-7214-8AA8-27A04ED1A8C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4" name="MsPham0936082789">
              <a:extLst>
                <a:ext uri="{FF2B5EF4-FFF2-40B4-BE49-F238E27FC236}">
                  <a16:creationId xmlns:a16="http://schemas.microsoft.com/office/drawing/2014/main" id="{3CC497E9-4F24-4CEB-F1DB-424845A22632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07F6475-D831-F68C-896A-B2E8FF98841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6" name="MsPham0936082789">
            <a:extLst>
              <a:ext uri="{FF2B5EF4-FFF2-40B4-BE49-F238E27FC236}">
                <a16:creationId xmlns:a16="http://schemas.microsoft.com/office/drawing/2014/main" id="{05A152A4-B781-DF4A-99EE-3D05290B98B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F44F92E-19A4-A0D7-DF55-EE3D2F91F22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8" name="MsPham0936082789">
              <a:extLst>
                <a:ext uri="{FF2B5EF4-FFF2-40B4-BE49-F238E27FC236}">
                  <a16:creationId xmlns:a16="http://schemas.microsoft.com/office/drawing/2014/main" id="{D5731D11-A2B6-1A27-58CC-0C7D74B02403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AC19931-A400-24B2-9595-17D31CEA9A2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3CD0B8A-C245-2752-5EFC-ED7B490C9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39" y="7058552"/>
            <a:ext cx="1923618" cy="17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2737985" y="7058552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mango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10295303" y="7048079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41" y="5554769"/>
            <a:ext cx="1816058" cy="3986468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948" y="6869500"/>
            <a:ext cx="3296166" cy="270117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4069" y="5746707"/>
            <a:ext cx="2258765" cy="152718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3739385" y="10828212"/>
            <a:ext cx="1773851" cy="1991511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4" name="Picture 13">
            <a:hlinkClick r:id="rId12"/>
            <a:extLst>
              <a:ext uri="{FF2B5EF4-FFF2-40B4-BE49-F238E27FC236}">
                <a16:creationId xmlns:a16="http://schemas.microsoft.com/office/drawing/2014/main" id="{D67B346E-3CD0-4C7F-B0F7-E79D13EC9A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24084" y="218418"/>
            <a:ext cx="1564613" cy="628410"/>
          </a:xfrm>
          <a:prstGeom prst="rect">
            <a:avLst/>
          </a:prstGeom>
          <a:effectLst/>
        </p:spPr>
      </p:pic>
      <p:pic>
        <p:nvPicPr>
          <p:cNvPr id="15" name="Picture 14">
            <a:hlinkClick r:id="rId12"/>
            <a:extLst>
              <a:ext uri="{FF2B5EF4-FFF2-40B4-BE49-F238E27FC236}">
                <a16:creationId xmlns:a16="http://schemas.microsoft.com/office/drawing/2014/main" id="{C8ED8B4D-5ACF-40FE-8492-AA252ACE4C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112" y="9604481"/>
            <a:ext cx="1564613" cy="628410"/>
          </a:xfrm>
          <a:prstGeom prst="rect">
            <a:avLst/>
          </a:prstGeom>
          <a:effectLst/>
        </p:spPr>
      </p:pic>
      <p:pic>
        <p:nvPicPr>
          <p:cNvPr id="71" name="Picture 5">
            <a:extLst>
              <a:ext uri="{FF2B5EF4-FFF2-40B4-BE49-F238E27FC236}">
                <a16:creationId xmlns:a16="http://schemas.microsoft.com/office/drawing/2014/main" id="{1A0AFFBC-E664-4EED-6A33-2A94FB833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524" y="1833751"/>
            <a:ext cx="3754657" cy="346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73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MsPham0936082789">
            <a:extLst>
              <a:ext uri="{FF2B5EF4-FFF2-40B4-BE49-F238E27FC236}">
                <a16:creationId xmlns:a16="http://schemas.microsoft.com/office/drawing/2014/main" id="{E7C721BA-4338-EDD0-19B6-FCE22D0DFEE4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4039194-E051-A0F0-3F50-D8741E3720A3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E8890499-1FE9-B1A9-C673-F34F2CBCEEC7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F2AD741-0480-510F-A391-286523880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BE44221B-9E35-C278-99BC-D5ACE35E5E3B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B8E440B-6710-F055-B142-3EEFFF5714FD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5" name="MsPham0936082789">
              <a:extLst>
                <a:ext uri="{FF2B5EF4-FFF2-40B4-BE49-F238E27FC236}">
                  <a16:creationId xmlns:a16="http://schemas.microsoft.com/office/drawing/2014/main" id="{7717A8FE-C28D-DA00-A792-DA2E6A886DEF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0F54BC1-BB67-815D-2B71-1D17AD284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7" name="MsPham0936082789">
            <a:extLst>
              <a:ext uri="{FF2B5EF4-FFF2-40B4-BE49-F238E27FC236}">
                <a16:creationId xmlns:a16="http://schemas.microsoft.com/office/drawing/2014/main" id="{CC1165EA-F46B-48E6-00F7-FFF3687CAACE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863C25B-7F8F-D519-CEED-A172E4A3837A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0" name="MsPham0936082789">
              <a:extLst>
                <a:ext uri="{FF2B5EF4-FFF2-40B4-BE49-F238E27FC236}">
                  <a16:creationId xmlns:a16="http://schemas.microsoft.com/office/drawing/2014/main" id="{44E38AB8-ED6E-4F4A-E64E-85314AAB3AA4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63BAB52-1C5C-1CCD-A1E2-40FD32440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2" name="MsPham0936082789">
            <a:extLst>
              <a:ext uri="{FF2B5EF4-FFF2-40B4-BE49-F238E27FC236}">
                <a16:creationId xmlns:a16="http://schemas.microsoft.com/office/drawing/2014/main" id="{4C75C01F-694D-77DC-5F25-4EEA65945809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95F54A9-E493-D81F-5ECA-88EC534CD0A0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4" name="MsPham0936082789">
              <a:extLst>
                <a:ext uri="{FF2B5EF4-FFF2-40B4-BE49-F238E27FC236}">
                  <a16:creationId xmlns:a16="http://schemas.microsoft.com/office/drawing/2014/main" id="{F0E20142-9255-8F1A-B204-651D54527480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DC065FD-D9F1-7659-F86E-46914058D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6" name="MsPham0936082789">
            <a:extLst>
              <a:ext uri="{FF2B5EF4-FFF2-40B4-BE49-F238E27FC236}">
                <a16:creationId xmlns:a16="http://schemas.microsoft.com/office/drawing/2014/main" id="{FA740C58-6938-B5DF-4A01-13AF3ECF81BF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E1BF6C8-8356-2172-31EF-BAE97E521FBA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8" name="MsPham0936082789">
              <a:extLst>
                <a:ext uri="{FF2B5EF4-FFF2-40B4-BE49-F238E27FC236}">
                  <a16:creationId xmlns:a16="http://schemas.microsoft.com/office/drawing/2014/main" id="{52C46332-E0C5-73D7-0C70-6A3712423E15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8374C32-5179-207A-3181-E1074CC3D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0" name="MsPham0936082789">
            <a:extLst>
              <a:ext uri="{FF2B5EF4-FFF2-40B4-BE49-F238E27FC236}">
                <a16:creationId xmlns:a16="http://schemas.microsoft.com/office/drawing/2014/main" id="{F28C9DFB-CE05-CC06-55EC-5480CD52F3C9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B2E3ADDE-F4C3-15FC-3BB9-BBA760A552BB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2" name="MsPham0936082789">
              <a:extLst>
                <a:ext uri="{FF2B5EF4-FFF2-40B4-BE49-F238E27FC236}">
                  <a16:creationId xmlns:a16="http://schemas.microsoft.com/office/drawing/2014/main" id="{05555A5C-960F-7F3A-F836-A52867EE9BFA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E0D6F77-FE69-8DF8-5620-1A749DA27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4" name="MsPham0936082789">
            <a:extLst>
              <a:ext uri="{FF2B5EF4-FFF2-40B4-BE49-F238E27FC236}">
                <a16:creationId xmlns:a16="http://schemas.microsoft.com/office/drawing/2014/main" id="{884C2E4F-1BA5-F0BC-131C-4076B4CE4E3B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B1BF093-E755-8172-8574-9B20124AF8D3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6" name="MsPham0936082789">
              <a:extLst>
                <a:ext uri="{FF2B5EF4-FFF2-40B4-BE49-F238E27FC236}">
                  <a16:creationId xmlns:a16="http://schemas.microsoft.com/office/drawing/2014/main" id="{BF5B1053-8D0E-7530-57D9-1ED0CF6A51B2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D0AE6DE-DFB4-A7B8-40B5-5D77BA59D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8" name="MsPham0936082789">
            <a:extLst>
              <a:ext uri="{FF2B5EF4-FFF2-40B4-BE49-F238E27FC236}">
                <a16:creationId xmlns:a16="http://schemas.microsoft.com/office/drawing/2014/main" id="{0961D079-E811-A6F7-F359-498CCDC048D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32D9BA2B-738A-4369-D1E6-7185B0AFFD0A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0" name="MsPham0936082789">
              <a:extLst>
                <a:ext uri="{FF2B5EF4-FFF2-40B4-BE49-F238E27FC236}">
                  <a16:creationId xmlns:a16="http://schemas.microsoft.com/office/drawing/2014/main" id="{8DCFED98-9D09-3BBF-6A82-421D52DA35E9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8E97434-541D-B6A5-4E96-9998DC9A1F7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2" name="MsPham0936082789">
            <a:extLst>
              <a:ext uri="{FF2B5EF4-FFF2-40B4-BE49-F238E27FC236}">
                <a16:creationId xmlns:a16="http://schemas.microsoft.com/office/drawing/2014/main" id="{8B69BD02-8202-C88C-079C-D79C954F94C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04B70F7-A502-7214-8AA8-27A04ED1A8C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4" name="MsPham0936082789">
              <a:extLst>
                <a:ext uri="{FF2B5EF4-FFF2-40B4-BE49-F238E27FC236}">
                  <a16:creationId xmlns:a16="http://schemas.microsoft.com/office/drawing/2014/main" id="{3CC497E9-4F24-4CEB-F1DB-424845A22632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07F6475-D831-F68C-896A-B2E8FF98841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6" name="MsPham0936082789">
            <a:extLst>
              <a:ext uri="{FF2B5EF4-FFF2-40B4-BE49-F238E27FC236}">
                <a16:creationId xmlns:a16="http://schemas.microsoft.com/office/drawing/2014/main" id="{05A152A4-B781-DF4A-99EE-3D05290B98B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F44F92E-19A4-A0D7-DF55-EE3D2F91F22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8" name="MsPham0936082789">
              <a:extLst>
                <a:ext uri="{FF2B5EF4-FFF2-40B4-BE49-F238E27FC236}">
                  <a16:creationId xmlns:a16="http://schemas.microsoft.com/office/drawing/2014/main" id="{D5731D11-A2B6-1A27-58CC-0C7D74B02403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AC19931-A400-24B2-9595-17D31CEA9A2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3CD0B8A-C245-2752-5EFC-ED7B490C9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39" y="7058552"/>
            <a:ext cx="1923618" cy="17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2737985" y="7058552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10295303" y="7048079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41" y="5554769"/>
            <a:ext cx="1816058" cy="3986468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948" y="6869500"/>
            <a:ext cx="3296166" cy="270117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4069" y="5746707"/>
            <a:ext cx="2258765" cy="152718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3739385" y="10828212"/>
            <a:ext cx="1773851" cy="1991511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4" name="Picture 13">
            <a:hlinkClick r:id="rId12"/>
            <a:extLst>
              <a:ext uri="{FF2B5EF4-FFF2-40B4-BE49-F238E27FC236}">
                <a16:creationId xmlns:a16="http://schemas.microsoft.com/office/drawing/2014/main" id="{D67B346E-3CD0-4C7F-B0F7-E79D13EC9A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24084" y="218418"/>
            <a:ext cx="1564613" cy="628410"/>
          </a:xfrm>
          <a:prstGeom prst="rect">
            <a:avLst/>
          </a:prstGeom>
          <a:effectLst/>
        </p:spPr>
      </p:pic>
      <p:pic>
        <p:nvPicPr>
          <p:cNvPr id="15" name="Picture 14">
            <a:hlinkClick r:id="rId12"/>
            <a:extLst>
              <a:ext uri="{FF2B5EF4-FFF2-40B4-BE49-F238E27FC236}">
                <a16:creationId xmlns:a16="http://schemas.microsoft.com/office/drawing/2014/main" id="{C8ED8B4D-5ACF-40FE-8492-AA252ACE4C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112" y="9604481"/>
            <a:ext cx="1564613" cy="628410"/>
          </a:xfrm>
          <a:prstGeom prst="rect">
            <a:avLst/>
          </a:prstGeom>
          <a:effectLst/>
        </p:spPr>
      </p:pic>
      <p:pic>
        <p:nvPicPr>
          <p:cNvPr id="61" name="Picture 1">
            <a:extLst>
              <a:ext uri="{FF2B5EF4-FFF2-40B4-BE49-F238E27FC236}">
                <a16:creationId xmlns:a16="http://schemas.microsoft.com/office/drawing/2014/main" id="{3A3EA6A8-49AE-F7A6-7D95-B33BA68D7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524" y="1833751"/>
            <a:ext cx="3754657" cy="346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71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MsPham0936082789">
            <a:extLst>
              <a:ext uri="{FF2B5EF4-FFF2-40B4-BE49-F238E27FC236}">
                <a16:creationId xmlns:a16="http://schemas.microsoft.com/office/drawing/2014/main" id="{CE5CC884-3E16-7E1B-83F9-17A9C38E39F8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926CF77F-FD1E-97B9-177D-DD48B4B06A43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3" name="MsPham0936082789">
              <a:extLst>
                <a:ext uri="{FF2B5EF4-FFF2-40B4-BE49-F238E27FC236}">
                  <a16:creationId xmlns:a16="http://schemas.microsoft.com/office/drawing/2014/main" id="{6795F219-8AE7-9941-3844-DE6B709B221E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4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414BF6F-5C69-3E9D-3D4E-195B54EFD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5" name="MsPham0936082789">
            <a:extLst>
              <a:ext uri="{FF2B5EF4-FFF2-40B4-BE49-F238E27FC236}">
                <a16:creationId xmlns:a16="http://schemas.microsoft.com/office/drawing/2014/main" id="{CC563505-4459-D174-427B-042CAD84EF1F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C92C158-B437-A883-65D1-BBEDACFFB333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7" name="MsPham0936082789">
              <a:extLst>
                <a:ext uri="{FF2B5EF4-FFF2-40B4-BE49-F238E27FC236}">
                  <a16:creationId xmlns:a16="http://schemas.microsoft.com/office/drawing/2014/main" id="{6B6B59DC-22DA-9256-8EF8-C3567F7B415B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0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F9A2D00-7CAA-BAA3-735B-2C15EFA01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1" name="MsPham0936082789">
            <a:extLst>
              <a:ext uri="{FF2B5EF4-FFF2-40B4-BE49-F238E27FC236}">
                <a16:creationId xmlns:a16="http://schemas.microsoft.com/office/drawing/2014/main" id="{2A4FFC17-E29F-0922-7E8F-6B04262F4923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33BFC6CE-15ED-7F95-19D7-9C20B88A151B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4" name="MsPham0936082789">
              <a:extLst>
                <a:ext uri="{FF2B5EF4-FFF2-40B4-BE49-F238E27FC236}">
                  <a16:creationId xmlns:a16="http://schemas.microsoft.com/office/drawing/2014/main" id="{866FB02C-510D-23E6-7DAF-2FEC193C290B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F5B9446-30E3-B41D-F6B0-D4ADE2CBA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6" name="MsPham0936082789">
            <a:extLst>
              <a:ext uri="{FF2B5EF4-FFF2-40B4-BE49-F238E27FC236}">
                <a16:creationId xmlns:a16="http://schemas.microsoft.com/office/drawing/2014/main" id="{543B3F38-AD73-B23C-6F85-105B9D067516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E7FEBB4-D1D4-266E-1354-0FD67E7ECDBF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8" name="MsPham0936082789">
              <a:extLst>
                <a:ext uri="{FF2B5EF4-FFF2-40B4-BE49-F238E27FC236}">
                  <a16:creationId xmlns:a16="http://schemas.microsoft.com/office/drawing/2014/main" id="{30ED5285-8B34-20A5-9EFA-936D6685028B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BF4F3C4-DD25-01D0-674D-2EAFCAD00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0" name="MsPham0936082789">
            <a:extLst>
              <a:ext uri="{FF2B5EF4-FFF2-40B4-BE49-F238E27FC236}">
                <a16:creationId xmlns:a16="http://schemas.microsoft.com/office/drawing/2014/main" id="{57BDDC4C-46A9-4890-E381-7AC940A0FB62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B5290A27-715E-FB22-691C-EE948F163D66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2" name="MsPham0936082789">
              <a:extLst>
                <a:ext uri="{FF2B5EF4-FFF2-40B4-BE49-F238E27FC236}">
                  <a16:creationId xmlns:a16="http://schemas.microsoft.com/office/drawing/2014/main" id="{90929EA0-3ECD-2CFF-7D56-860A6F1C28B5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C4BC957-FFC0-FAE4-743F-457749AA4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4" name="MsPham0936082789">
            <a:extLst>
              <a:ext uri="{FF2B5EF4-FFF2-40B4-BE49-F238E27FC236}">
                <a16:creationId xmlns:a16="http://schemas.microsoft.com/office/drawing/2014/main" id="{693B3D9A-5E8B-A57F-E52E-32047852EAA7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B137024-8342-4C2E-948A-98F7830635CC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6" name="MsPham0936082789">
              <a:extLst>
                <a:ext uri="{FF2B5EF4-FFF2-40B4-BE49-F238E27FC236}">
                  <a16:creationId xmlns:a16="http://schemas.microsoft.com/office/drawing/2014/main" id="{BEC12139-1A1E-6128-1E16-8CB38A8B30FB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CA962F3-6FE0-1703-0FE3-097BDF4D2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8" name="MsPham0936082789">
            <a:extLst>
              <a:ext uri="{FF2B5EF4-FFF2-40B4-BE49-F238E27FC236}">
                <a16:creationId xmlns:a16="http://schemas.microsoft.com/office/drawing/2014/main" id="{6896A964-9936-E6FE-3E41-54F4F9521C4E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9A1267D5-1095-19C1-D077-0282634FF048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0" name="MsPham0936082789">
              <a:extLst>
                <a:ext uri="{FF2B5EF4-FFF2-40B4-BE49-F238E27FC236}">
                  <a16:creationId xmlns:a16="http://schemas.microsoft.com/office/drawing/2014/main" id="{6AD1D4E7-B425-2C62-783F-1CD20E4ECB75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C0C9759-9774-BB10-4241-E2468C1BD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2" name="MsPham0936082789">
            <a:extLst>
              <a:ext uri="{FF2B5EF4-FFF2-40B4-BE49-F238E27FC236}">
                <a16:creationId xmlns:a16="http://schemas.microsoft.com/office/drawing/2014/main" id="{D455B2A5-7BE8-0AD1-87E7-CEAB85E742F4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B9A9E805-B8F9-0CD3-199A-AFB39B38A530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4" name="MsPham0936082789">
              <a:extLst>
                <a:ext uri="{FF2B5EF4-FFF2-40B4-BE49-F238E27FC236}">
                  <a16:creationId xmlns:a16="http://schemas.microsoft.com/office/drawing/2014/main" id="{7A006871-25B4-938E-5D4D-3034C5EF9AA9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AC3F9D3-6695-2E2A-31D0-B02594689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6" name="MsPham0936082789">
            <a:extLst>
              <a:ext uri="{FF2B5EF4-FFF2-40B4-BE49-F238E27FC236}">
                <a16:creationId xmlns:a16="http://schemas.microsoft.com/office/drawing/2014/main" id="{4B800B6A-990E-015B-A177-5EE79E092F6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DE308512-EF21-1594-93F0-BF33AB1C8A0F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8" name="MsPham0936082789">
              <a:extLst>
                <a:ext uri="{FF2B5EF4-FFF2-40B4-BE49-F238E27FC236}">
                  <a16:creationId xmlns:a16="http://schemas.microsoft.com/office/drawing/2014/main" id="{5A1434F8-BE25-FCBB-AAB4-2BCA5EF5B85A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DB6C055-B762-03EB-ABE7-F70039242C6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0" name="MsPham0936082789">
            <a:extLst>
              <a:ext uri="{FF2B5EF4-FFF2-40B4-BE49-F238E27FC236}">
                <a16:creationId xmlns:a16="http://schemas.microsoft.com/office/drawing/2014/main" id="{A920EE04-B2D1-7639-FDB4-0C003567257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5E0B5DD-D4A1-9ACE-1ED2-DC680F87701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2" name="MsPham0936082789">
              <a:extLst>
                <a:ext uri="{FF2B5EF4-FFF2-40B4-BE49-F238E27FC236}">
                  <a16:creationId xmlns:a16="http://schemas.microsoft.com/office/drawing/2014/main" id="{DBA13F59-3A6B-1BF8-70BE-3385FFEE406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07810CE-1460-D8CD-C883-F63175ACB8D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7C00C1F-E8AC-7CC7-E610-78E343B11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586" y="4784332"/>
            <a:ext cx="3296166" cy="27011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053" y="3499036"/>
            <a:ext cx="1816058" cy="3986468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49" y="922009"/>
            <a:ext cx="4299509" cy="398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9692" y="7289342"/>
            <a:ext cx="2203895" cy="1481457"/>
          </a:xfrm>
          <a:prstGeom prst="rect">
            <a:avLst/>
          </a:prstGeom>
        </p:spPr>
      </p:pic>
      <p:pic>
        <p:nvPicPr>
          <p:cNvPr id="8" name="Picture 7">
            <a:hlinkClick r:id="rId11"/>
            <a:extLst>
              <a:ext uri="{FF2B5EF4-FFF2-40B4-BE49-F238E27FC236}">
                <a16:creationId xmlns:a16="http://schemas.microsoft.com/office/drawing/2014/main" id="{BA380361-7A7E-4A55-93CF-EC90C6572F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24084" y="218418"/>
            <a:ext cx="1564613" cy="628410"/>
          </a:xfrm>
          <a:prstGeom prst="rect">
            <a:avLst/>
          </a:prstGeom>
          <a:effectLst/>
        </p:spPr>
      </p:pic>
      <p:pic>
        <p:nvPicPr>
          <p:cNvPr id="9" name="Picture 8">
            <a:hlinkClick r:id="rId11"/>
            <a:extLst>
              <a:ext uri="{FF2B5EF4-FFF2-40B4-BE49-F238E27FC236}">
                <a16:creationId xmlns:a16="http://schemas.microsoft.com/office/drawing/2014/main" id="{48646476-B581-46F0-85A0-7042703D88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112" y="9604481"/>
            <a:ext cx="1564613" cy="62841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3206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MsPham0936082789">
            <a:extLst>
              <a:ext uri="{FF2B5EF4-FFF2-40B4-BE49-F238E27FC236}">
                <a16:creationId xmlns:a16="http://schemas.microsoft.com/office/drawing/2014/main" id="{F21202F5-3D56-CB36-419C-EA30AC96AC7B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37EAA14A-63E3-F073-A008-79B15381ED38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4" name="MsPham0936082789">
              <a:extLst>
                <a:ext uri="{FF2B5EF4-FFF2-40B4-BE49-F238E27FC236}">
                  <a16:creationId xmlns:a16="http://schemas.microsoft.com/office/drawing/2014/main" id="{6C25EBB4-FEDA-27A5-1FA4-776D2B726B94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5E9A239-9D97-4584-76C4-2D35BF073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6" name="MsPham0936082789">
            <a:extLst>
              <a:ext uri="{FF2B5EF4-FFF2-40B4-BE49-F238E27FC236}">
                <a16:creationId xmlns:a16="http://schemas.microsoft.com/office/drawing/2014/main" id="{461F03B7-322A-7A8A-EAF2-D80E78227944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4A47C69-6E6F-0A2F-6BC0-7E5794B63A80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8" name="MsPham0936082789">
              <a:extLst>
                <a:ext uri="{FF2B5EF4-FFF2-40B4-BE49-F238E27FC236}">
                  <a16:creationId xmlns:a16="http://schemas.microsoft.com/office/drawing/2014/main" id="{AEFFA922-89D3-0FE8-3310-207AE4DED682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6A271C5-7473-BE8A-DB28-2EB6D5BC6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0" name="MsPham0936082789">
            <a:extLst>
              <a:ext uri="{FF2B5EF4-FFF2-40B4-BE49-F238E27FC236}">
                <a16:creationId xmlns:a16="http://schemas.microsoft.com/office/drawing/2014/main" id="{1E1A9C8D-8F71-C781-3B1B-694F79BE425B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2955712-B73A-97EF-79F6-58099151199A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2" name="MsPham0936082789">
              <a:extLst>
                <a:ext uri="{FF2B5EF4-FFF2-40B4-BE49-F238E27FC236}">
                  <a16:creationId xmlns:a16="http://schemas.microsoft.com/office/drawing/2014/main" id="{37C814BC-5BA2-42EA-123F-7667AF9F7969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92799BD-102A-1B8A-CE2D-710BD68A1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4" name="MsPham0936082789">
            <a:extLst>
              <a:ext uri="{FF2B5EF4-FFF2-40B4-BE49-F238E27FC236}">
                <a16:creationId xmlns:a16="http://schemas.microsoft.com/office/drawing/2014/main" id="{C7FC0D0A-FC62-FC4B-8739-9A7B4C8AB5B1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34D9C56-A870-3175-12C3-BC02D00DF5C9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6" name="MsPham0936082789">
              <a:extLst>
                <a:ext uri="{FF2B5EF4-FFF2-40B4-BE49-F238E27FC236}">
                  <a16:creationId xmlns:a16="http://schemas.microsoft.com/office/drawing/2014/main" id="{C89E77F9-C407-458B-7920-ADA6D32B26CB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07ACDBC6-32C5-4682-D10D-FEA7CDD6F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8" name="MsPham0936082789">
            <a:extLst>
              <a:ext uri="{FF2B5EF4-FFF2-40B4-BE49-F238E27FC236}">
                <a16:creationId xmlns:a16="http://schemas.microsoft.com/office/drawing/2014/main" id="{44AEA8E1-B883-1574-B1BB-8581FC1652DD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D4FCB298-BDB7-05D7-CD29-38F677555E4F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0" name="MsPham0936082789">
              <a:extLst>
                <a:ext uri="{FF2B5EF4-FFF2-40B4-BE49-F238E27FC236}">
                  <a16:creationId xmlns:a16="http://schemas.microsoft.com/office/drawing/2014/main" id="{F3A7BDF1-C2BA-EE4B-FEB6-168095694345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D5D8F1E-691E-20D1-82E9-9615E1703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2" name="MsPham0936082789">
            <a:extLst>
              <a:ext uri="{FF2B5EF4-FFF2-40B4-BE49-F238E27FC236}">
                <a16:creationId xmlns:a16="http://schemas.microsoft.com/office/drawing/2014/main" id="{0B1EB8B5-D5AD-0615-A71E-16742A9E6A8D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82A63AA-CE17-BC76-2507-9B3DE7D0FC51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4" name="MsPham0936082789">
              <a:extLst>
                <a:ext uri="{FF2B5EF4-FFF2-40B4-BE49-F238E27FC236}">
                  <a16:creationId xmlns:a16="http://schemas.microsoft.com/office/drawing/2014/main" id="{7E277EB0-CFAC-68E4-074C-46452EE65334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FFD7723-72BE-24C8-6F1C-3EE8ABD57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6" name="MsPham0936082789">
            <a:extLst>
              <a:ext uri="{FF2B5EF4-FFF2-40B4-BE49-F238E27FC236}">
                <a16:creationId xmlns:a16="http://schemas.microsoft.com/office/drawing/2014/main" id="{8C6760B6-063B-60FE-9B36-C974B5C1632F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A9B6AD0-32E5-EE7B-7F9F-86B2E09DB5CC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8" name="MsPham0936082789">
              <a:extLst>
                <a:ext uri="{FF2B5EF4-FFF2-40B4-BE49-F238E27FC236}">
                  <a16:creationId xmlns:a16="http://schemas.microsoft.com/office/drawing/2014/main" id="{1308C032-7422-8931-A1E0-86E0BE9F1031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0EE49F1-9B91-CC91-DC76-936C7F6DC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0" name="MsPham0936082789">
            <a:extLst>
              <a:ext uri="{FF2B5EF4-FFF2-40B4-BE49-F238E27FC236}">
                <a16:creationId xmlns:a16="http://schemas.microsoft.com/office/drawing/2014/main" id="{02822479-F8D7-77A4-5B41-053F6624BB0D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92BF6BD-C23F-55A4-79A2-870A6740CE42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2" name="MsPham0936082789">
              <a:extLst>
                <a:ext uri="{FF2B5EF4-FFF2-40B4-BE49-F238E27FC236}">
                  <a16:creationId xmlns:a16="http://schemas.microsoft.com/office/drawing/2014/main" id="{03D7A9DD-D28D-A41F-AC2B-7DE77B0E6973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F4478F3E-622D-D9D0-3414-7FABA4300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4" name="MsPham0936082789">
            <a:extLst>
              <a:ext uri="{FF2B5EF4-FFF2-40B4-BE49-F238E27FC236}">
                <a16:creationId xmlns:a16="http://schemas.microsoft.com/office/drawing/2014/main" id="{98012AFB-225E-B640-ED9D-676E74C98247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EF77D25-495D-7CEF-F919-5D12CE83E9F7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6" name="MsPham0936082789">
              <a:extLst>
                <a:ext uri="{FF2B5EF4-FFF2-40B4-BE49-F238E27FC236}">
                  <a16:creationId xmlns:a16="http://schemas.microsoft.com/office/drawing/2014/main" id="{E7DD6E65-FDFB-7986-A91E-709BDE7132FD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5AB9952-DAAC-2680-D522-C8A229484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8" name="MsPham0936082789">
            <a:extLst>
              <a:ext uri="{FF2B5EF4-FFF2-40B4-BE49-F238E27FC236}">
                <a16:creationId xmlns:a16="http://schemas.microsoft.com/office/drawing/2014/main" id="{488DB197-B722-1E19-C7AF-491084E8BC4C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09191BCD-2769-1DF9-CDDF-051B19FED924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0" name="MsPham0936082789">
              <a:extLst>
                <a:ext uri="{FF2B5EF4-FFF2-40B4-BE49-F238E27FC236}">
                  <a16:creationId xmlns:a16="http://schemas.microsoft.com/office/drawing/2014/main" id="{85E92D19-992D-9C63-3ABC-D8FF69B35A59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0DA0A91D-8452-35A5-7DD8-7CF557B11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3DDFA7B-55BE-450A-BDB4-D2F57544FA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C8389D1-9204-4B1D-A03A-3CD6E060B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503" y="4497689"/>
            <a:ext cx="2491848" cy="148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234F5F6-A2D2-4C79-A9E7-769A2E555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32" y="3812048"/>
            <a:ext cx="2574909" cy="163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2A8D095-6E4B-4702-AD6A-7FDE37628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631" y="810623"/>
            <a:ext cx="1909225" cy="190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C6A6F17-2B3B-4CF5-91BE-8DEA82C2E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012" y="6148848"/>
            <a:ext cx="35052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91108150-BBDD-4031-A212-CA2D218C4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893" y="888854"/>
            <a:ext cx="2558298" cy="356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9A4AE0A-5D6A-30CB-0862-2310D633F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95300"/>
            <a:ext cx="368127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1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u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MsPham0936082789">
            <a:extLst>
              <a:ext uri="{FF2B5EF4-FFF2-40B4-BE49-F238E27FC236}">
                <a16:creationId xmlns:a16="http://schemas.microsoft.com/office/drawing/2014/main" id="{2C340657-1130-F7BE-197C-7924A73AADDA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F924746-09B5-2AC0-0902-6A5E3E4B78D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1" name="MsPham0936082789">
              <a:extLst>
                <a:ext uri="{FF2B5EF4-FFF2-40B4-BE49-F238E27FC236}">
                  <a16:creationId xmlns:a16="http://schemas.microsoft.com/office/drawing/2014/main" id="{A23491D2-CF90-FEFA-2695-44E1A1A0E89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2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E4760DA-7CF7-9FEB-D983-CF82D6983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3" name="MsPham0936082789">
            <a:extLst>
              <a:ext uri="{FF2B5EF4-FFF2-40B4-BE49-F238E27FC236}">
                <a16:creationId xmlns:a16="http://schemas.microsoft.com/office/drawing/2014/main" id="{080B9D4F-7A5A-8415-EEFB-4F372B2EED00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C4CAF37-8527-CFB0-5ED5-D0961EB1A0B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5" name="MsPham0936082789">
              <a:extLst>
                <a:ext uri="{FF2B5EF4-FFF2-40B4-BE49-F238E27FC236}">
                  <a16:creationId xmlns:a16="http://schemas.microsoft.com/office/drawing/2014/main" id="{6C8B9B41-B924-6074-2F4C-E65E1B98CB9C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CF02A91-FE9E-FCD2-7AF4-EAA66A879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7" name="MsPham0936082789">
            <a:extLst>
              <a:ext uri="{FF2B5EF4-FFF2-40B4-BE49-F238E27FC236}">
                <a16:creationId xmlns:a16="http://schemas.microsoft.com/office/drawing/2014/main" id="{87AA886B-116F-038F-700B-E8305B42A331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42318E3-1FB9-024C-627C-F757BA14AB1C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9" name="MsPham0936082789">
              <a:extLst>
                <a:ext uri="{FF2B5EF4-FFF2-40B4-BE49-F238E27FC236}">
                  <a16:creationId xmlns:a16="http://schemas.microsoft.com/office/drawing/2014/main" id="{47905FB2-3A82-2A4E-BD7F-3FF1EBEC1381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60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92A1182-0799-DB8B-ADF6-6C77A36BB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62" name="MsPham0936082789">
            <a:extLst>
              <a:ext uri="{FF2B5EF4-FFF2-40B4-BE49-F238E27FC236}">
                <a16:creationId xmlns:a16="http://schemas.microsoft.com/office/drawing/2014/main" id="{70D278F1-7A6D-54AD-E8E1-CA05DB049896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6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26CC9A7-7F4B-AF15-542B-D51AA433D81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64" name="MsPham0936082789">
              <a:extLst>
                <a:ext uri="{FF2B5EF4-FFF2-40B4-BE49-F238E27FC236}">
                  <a16:creationId xmlns:a16="http://schemas.microsoft.com/office/drawing/2014/main" id="{786FE1C1-D46F-3C93-26AB-C4934DC27FA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6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1170903-08AE-3021-BDFD-102842E1F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66" name="MsPham0936082789">
            <a:extLst>
              <a:ext uri="{FF2B5EF4-FFF2-40B4-BE49-F238E27FC236}">
                <a16:creationId xmlns:a16="http://schemas.microsoft.com/office/drawing/2014/main" id="{559AF461-4732-7529-E280-931A003A55F3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6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7A3AA64-6BF3-9BFF-F9A4-DDF7B7AE13A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68" name="MsPham0936082789">
              <a:extLst>
                <a:ext uri="{FF2B5EF4-FFF2-40B4-BE49-F238E27FC236}">
                  <a16:creationId xmlns:a16="http://schemas.microsoft.com/office/drawing/2014/main" id="{47C05900-C63E-0121-AAE2-2725030007F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6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56DF35D-E73F-10F7-4BBC-9AEE807BF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70" name="MsPham0936082789">
            <a:extLst>
              <a:ext uri="{FF2B5EF4-FFF2-40B4-BE49-F238E27FC236}">
                <a16:creationId xmlns:a16="http://schemas.microsoft.com/office/drawing/2014/main" id="{0E983C16-CB4E-A049-BFF7-89E1E3B2C769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7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BA559CD9-3547-38D8-3614-92BB123418DC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72" name="MsPham0936082789">
              <a:extLst>
                <a:ext uri="{FF2B5EF4-FFF2-40B4-BE49-F238E27FC236}">
                  <a16:creationId xmlns:a16="http://schemas.microsoft.com/office/drawing/2014/main" id="{5527A81D-989E-9F58-93A2-A452ADDA0FE5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7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CB8C3D3C-9289-5A6C-E005-D05D82EA8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74" name="MsPham0936082789">
            <a:extLst>
              <a:ext uri="{FF2B5EF4-FFF2-40B4-BE49-F238E27FC236}">
                <a16:creationId xmlns:a16="http://schemas.microsoft.com/office/drawing/2014/main" id="{4E94609D-332D-3D74-2F06-EBF5535BA29D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7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DD13CC19-32CF-1A46-BAEF-46F651C4FF0C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76" name="MsPham0936082789">
              <a:extLst>
                <a:ext uri="{FF2B5EF4-FFF2-40B4-BE49-F238E27FC236}">
                  <a16:creationId xmlns:a16="http://schemas.microsoft.com/office/drawing/2014/main" id="{5872120F-214E-4727-EC9A-1955D4AD0DE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7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4C52AC0-8383-9C70-AE17-7B3B3ACC2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78" name="MsPham0936082789">
            <a:extLst>
              <a:ext uri="{FF2B5EF4-FFF2-40B4-BE49-F238E27FC236}">
                <a16:creationId xmlns:a16="http://schemas.microsoft.com/office/drawing/2014/main" id="{BEB7092C-B03A-F73F-A879-9AE9C3656776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7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EBD2059-D272-CF6C-D077-C4DA5468BF8A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80" name="MsPham0936082789">
              <a:extLst>
                <a:ext uri="{FF2B5EF4-FFF2-40B4-BE49-F238E27FC236}">
                  <a16:creationId xmlns:a16="http://schemas.microsoft.com/office/drawing/2014/main" id="{CF369080-92C8-72C2-30F6-41D1D7EC9918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8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A2D54C7-E789-6DCB-63F3-2322AF4DE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82" name="MsPham0936082789">
            <a:extLst>
              <a:ext uri="{FF2B5EF4-FFF2-40B4-BE49-F238E27FC236}">
                <a16:creationId xmlns:a16="http://schemas.microsoft.com/office/drawing/2014/main" id="{7C79E524-26A0-7789-117F-F3ED27DD2E5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8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3B0FFBC-9BED-98A7-C868-86C01DEEF58A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84" name="MsPham0936082789">
              <a:extLst>
                <a:ext uri="{FF2B5EF4-FFF2-40B4-BE49-F238E27FC236}">
                  <a16:creationId xmlns:a16="http://schemas.microsoft.com/office/drawing/2014/main" id="{74283700-BD4D-04E5-C912-EAE9F414FFA4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8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4870EA1-5444-741F-3042-2945536B3B0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86" name="MsPham0936082789">
            <a:extLst>
              <a:ext uri="{FF2B5EF4-FFF2-40B4-BE49-F238E27FC236}">
                <a16:creationId xmlns:a16="http://schemas.microsoft.com/office/drawing/2014/main" id="{7F975C6F-C9F3-925F-8A2E-64E81412C58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8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3BB335D1-B0F5-3341-8472-289DC6DFE5C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88" name="MsPham0936082789">
              <a:extLst>
                <a:ext uri="{FF2B5EF4-FFF2-40B4-BE49-F238E27FC236}">
                  <a16:creationId xmlns:a16="http://schemas.microsoft.com/office/drawing/2014/main" id="{7E75DA1D-37EB-4868-7ADC-9226F0A652A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8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77B06E2-94C9-939B-A008-B1DB6670029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5" name="MsPham0936082789" hidden="1">
            <a:extLst>
              <a:ext uri="{FF2B5EF4-FFF2-40B4-BE49-F238E27FC236}">
                <a16:creationId xmlns:a16="http://schemas.microsoft.com/office/drawing/2014/main" id="{86747944-2813-A950-DF1E-625F6ED24C08}"/>
              </a:ext>
            </a:extLst>
          </p:cNvPr>
          <p:cNvGrpSpPr/>
          <p:nvPr/>
        </p:nvGrpSpPr>
        <p:grpSpPr>
          <a:xfrm>
            <a:off x="-53187598" y="-24422100"/>
            <a:ext cx="124663196" cy="59131200"/>
            <a:chOff x="-53187598" y="-24422100"/>
            <a:chExt cx="124663196" cy="59131200"/>
          </a:xfrm>
        </p:grpSpPr>
        <p:pic>
          <p:nvPicPr>
            <p:cNvPr id="2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90FE735B-1B96-46EA-1F1D-5BE23D373EE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7" name="MsPham0936082789">
              <a:extLst>
                <a:ext uri="{FF2B5EF4-FFF2-40B4-BE49-F238E27FC236}">
                  <a16:creationId xmlns:a16="http://schemas.microsoft.com/office/drawing/2014/main" id="{3A1AB384-063D-CC06-F971-CDA770881537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8" name="MsPham0936082789" descr="Logo, company name&#10;&#10;Description automatically generated">
              <a:extLst>
                <a:ext uri="{FF2B5EF4-FFF2-40B4-BE49-F238E27FC236}">
                  <a16:creationId xmlns:a16="http://schemas.microsoft.com/office/drawing/2014/main" id="{0394344E-7A74-0F2B-7701-8CD4AACC2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0833" t="-237407" r="-290833" b="-237407"/>
            <a:stretch>
              <a:fillRect/>
            </a:stretch>
          </p:blipFill>
          <p:spPr>
            <a:xfrm>
              <a:off x="-53187598" y="-24422100"/>
              <a:ext cx="124663196" cy="59131200"/>
            </a:xfrm>
            <a:custGeom>
              <a:avLst/>
              <a:gdLst>
                <a:gd name="connsiteX0" fmla="*/ 0 w 124663196"/>
                <a:gd name="connsiteY0" fmla="*/ 0 h 59131200"/>
                <a:gd name="connsiteX1" fmla="*/ 124663196 w 124663196"/>
                <a:gd name="connsiteY1" fmla="*/ 0 h 59131200"/>
                <a:gd name="connsiteX2" fmla="*/ 124663196 w 124663196"/>
                <a:gd name="connsiteY2" fmla="*/ 59131200 h 59131200"/>
                <a:gd name="connsiteX3" fmla="*/ 0 w 124663196"/>
                <a:gd name="connsiteY3" fmla="*/ 59131200 h 5913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663196" h="59131200">
                  <a:moveTo>
                    <a:pt x="0" y="0"/>
                  </a:moveTo>
                  <a:lnTo>
                    <a:pt x="124663196" y="0"/>
                  </a:lnTo>
                  <a:lnTo>
                    <a:pt x="124663196" y="59131200"/>
                  </a:lnTo>
                  <a:lnTo>
                    <a:pt x="0" y="59131200"/>
                  </a:lnTo>
                  <a:close/>
                </a:path>
              </a:pathLst>
            </a:custGeom>
          </p:spPr>
        </p:pic>
      </p:grpSp>
      <p:grpSp>
        <p:nvGrpSpPr>
          <p:cNvPr id="29" name="MsPham0936082789" hidden="1">
            <a:extLst>
              <a:ext uri="{FF2B5EF4-FFF2-40B4-BE49-F238E27FC236}">
                <a16:creationId xmlns:a16="http://schemas.microsoft.com/office/drawing/2014/main" id="{38E16D99-BF16-7567-2664-9121AD124F63}"/>
              </a:ext>
            </a:extLst>
          </p:cNvPr>
          <p:cNvGrpSpPr/>
          <p:nvPr/>
        </p:nvGrpSpPr>
        <p:grpSpPr>
          <a:xfrm>
            <a:off x="-53187598" y="-24422100"/>
            <a:ext cx="124663196" cy="59131200"/>
            <a:chOff x="-53187598" y="-24422100"/>
            <a:chExt cx="124663196" cy="59131200"/>
          </a:xfrm>
        </p:grpSpPr>
        <p:pic>
          <p:nvPicPr>
            <p:cNvPr id="3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0A72213-589D-1D8A-FA3D-BEAC36A25B1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1" name="MsPham0936082789">
              <a:extLst>
                <a:ext uri="{FF2B5EF4-FFF2-40B4-BE49-F238E27FC236}">
                  <a16:creationId xmlns:a16="http://schemas.microsoft.com/office/drawing/2014/main" id="{3F261311-F741-DEF1-1425-15DC69600214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2" name="MsPham0936082789" descr="Logo, company name&#10;&#10;Description automatically generated">
              <a:extLst>
                <a:ext uri="{FF2B5EF4-FFF2-40B4-BE49-F238E27FC236}">
                  <a16:creationId xmlns:a16="http://schemas.microsoft.com/office/drawing/2014/main" id="{EBE7D3DC-0548-D9E0-3FDC-220744857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0833" t="-237407" r="-290833" b="-237407"/>
            <a:stretch>
              <a:fillRect/>
            </a:stretch>
          </p:blipFill>
          <p:spPr>
            <a:xfrm>
              <a:off x="-53187598" y="-24422100"/>
              <a:ext cx="124663196" cy="59131200"/>
            </a:xfrm>
            <a:custGeom>
              <a:avLst/>
              <a:gdLst>
                <a:gd name="connsiteX0" fmla="*/ 0 w 124663196"/>
                <a:gd name="connsiteY0" fmla="*/ 0 h 59131200"/>
                <a:gd name="connsiteX1" fmla="*/ 124663196 w 124663196"/>
                <a:gd name="connsiteY1" fmla="*/ 0 h 59131200"/>
                <a:gd name="connsiteX2" fmla="*/ 124663196 w 124663196"/>
                <a:gd name="connsiteY2" fmla="*/ 59131200 h 59131200"/>
                <a:gd name="connsiteX3" fmla="*/ 0 w 124663196"/>
                <a:gd name="connsiteY3" fmla="*/ 59131200 h 5913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663196" h="59131200">
                  <a:moveTo>
                    <a:pt x="0" y="0"/>
                  </a:moveTo>
                  <a:lnTo>
                    <a:pt x="124663196" y="0"/>
                  </a:lnTo>
                  <a:lnTo>
                    <a:pt x="124663196" y="59131200"/>
                  </a:lnTo>
                  <a:lnTo>
                    <a:pt x="0" y="59131200"/>
                  </a:lnTo>
                  <a:close/>
                </a:path>
              </a:pathLst>
            </a:custGeom>
          </p:spPr>
        </p:pic>
      </p:grpSp>
      <p:grpSp>
        <p:nvGrpSpPr>
          <p:cNvPr id="33" name="MsPham0936082789" hidden="1">
            <a:extLst>
              <a:ext uri="{FF2B5EF4-FFF2-40B4-BE49-F238E27FC236}">
                <a16:creationId xmlns:a16="http://schemas.microsoft.com/office/drawing/2014/main" id="{00265381-2A94-415E-1C0D-72CE6ECDFB39}"/>
              </a:ext>
            </a:extLst>
          </p:cNvPr>
          <p:cNvGrpSpPr/>
          <p:nvPr/>
        </p:nvGrpSpPr>
        <p:grpSpPr>
          <a:xfrm>
            <a:off x="-53187598" y="-24422100"/>
            <a:ext cx="124663196" cy="59131200"/>
            <a:chOff x="-53187598" y="-24422100"/>
            <a:chExt cx="124663196" cy="59131200"/>
          </a:xfrm>
        </p:grpSpPr>
        <p:pic>
          <p:nvPicPr>
            <p:cNvPr id="3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D41101DE-08C8-2E2E-9F38-A2F12E2D4DF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5" name="MsPham0936082789">
              <a:extLst>
                <a:ext uri="{FF2B5EF4-FFF2-40B4-BE49-F238E27FC236}">
                  <a16:creationId xmlns:a16="http://schemas.microsoft.com/office/drawing/2014/main" id="{3141B284-765F-7F15-84BF-F6F58C496823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6" name="MsPham0936082789" descr="Logo, company name&#10;&#10;Description automatically generated">
              <a:extLst>
                <a:ext uri="{FF2B5EF4-FFF2-40B4-BE49-F238E27FC236}">
                  <a16:creationId xmlns:a16="http://schemas.microsoft.com/office/drawing/2014/main" id="{0FFC4B7E-F654-1B87-3AF0-499013F99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0833" t="-237407" r="-290833" b="-237407"/>
            <a:stretch>
              <a:fillRect/>
            </a:stretch>
          </p:blipFill>
          <p:spPr>
            <a:xfrm>
              <a:off x="-53187598" y="-24422100"/>
              <a:ext cx="124663196" cy="59131200"/>
            </a:xfrm>
            <a:custGeom>
              <a:avLst/>
              <a:gdLst>
                <a:gd name="connsiteX0" fmla="*/ 0 w 124663196"/>
                <a:gd name="connsiteY0" fmla="*/ 0 h 59131200"/>
                <a:gd name="connsiteX1" fmla="*/ 124663196 w 124663196"/>
                <a:gd name="connsiteY1" fmla="*/ 0 h 59131200"/>
                <a:gd name="connsiteX2" fmla="*/ 124663196 w 124663196"/>
                <a:gd name="connsiteY2" fmla="*/ 59131200 h 59131200"/>
                <a:gd name="connsiteX3" fmla="*/ 0 w 124663196"/>
                <a:gd name="connsiteY3" fmla="*/ 59131200 h 5913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663196" h="59131200">
                  <a:moveTo>
                    <a:pt x="0" y="0"/>
                  </a:moveTo>
                  <a:lnTo>
                    <a:pt x="124663196" y="0"/>
                  </a:lnTo>
                  <a:lnTo>
                    <a:pt x="124663196" y="59131200"/>
                  </a:lnTo>
                  <a:lnTo>
                    <a:pt x="0" y="59131200"/>
                  </a:lnTo>
                  <a:close/>
                </a:path>
              </a:pathLst>
            </a:custGeom>
          </p:spPr>
        </p:pic>
      </p:grpSp>
      <p:grpSp>
        <p:nvGrpSpPr>
          <p:cNvPr id="37" name="MsPham0936082789" hidden="1">
            <a:extLst>
              <a:ext uri="{FF2B5EF4-FFF2-40B4-BE49-F238E27FC236}">
                <a16:creationId xmlns:a16="http://schemas.microsoft.com/office/drawing/2014/main" id="{6536518B-6CE8-212C-9EB5-DB1BFAC4DD0A}"/>
              </a:ext>
            </a:extLst>
          </p:cNvPr>
          <p:cNvGrpSpPr/>
          <p:nvPr/>
        </p:nvGrpSpPr>
        <p:grpSpPr>
          <a:xfrm>
            <a:off x="-53187598" y="-24422100"/>
            <a:ext cx="124663196" cy="59131200"/>
            <a:chOff x="-53187598" y="-24422100"/>
            <a:chExt cx="124663196" cy="59131200"/>
          </a:xfrm>
        </p:grpSpPr>
        <p:pic>
          <p:nvPicPr>
            <p:cNvPr id="3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F049D716-EA64-A0D6-3C6B-24C5354C46B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9" name="MsPham0936082789">
              <a:extLst>
                <a:ext uri="{FF2B5EF4-FFF2-40B4-BE49-F238E27FC236}">
                  <a16:creationId xmlns:a16="http://schemas.microsoft.com/office/drawing/2014/main" id="{840E17B7-0754-3420-85AA-9ABBA851635B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0" name="MsPham0936082789" descr="Logo, company name&#10;&#10;Description automatically generated">
              <a:extLst>
                <a:ext uri="{FF2B5EF4-FFF2-40B4-BE49-F238E27FC236}">
                  <a16:creationId xmlns:a16="http://schemas.microsoft.com/office/drawing/2014/main" id="{A3409A5E-8D84-4F6B-AA89-D6254391F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0833" t="-237407" r="-290833" b="-237407"/>
            <a:stretch>
              <a:fillRect/>
            </a:stretch>
          </p:blipFill>
          <p:spPr>
            <a:xfrm>
              <a:off x="-53187598" y="-24422100"/>
              <a:ext cx="124663196" cy="59131200"/>
            </a:xfrm>
            <a:custGeom>
              <a:avLst/>
              <a:gdLst>
                <a:gd name="connsiteX0" fmla="*/ 0 w 124663196"/>
                <a:gd name="connsiteY0" fmla="*/ 0 h 59131200"/>
                <a:gd name="connsiteX1" fmla="*/ 124663196 w 124663196"/>
                <a:gd name="connsiteY1" fmla="*/ 0 h 59131200"/>
                <a:gd name="connsiteX2" fmla="*/ 124663196 w 124663196"/>
                <a:gd name="connsiteY2" fmla="*/ 59131200 h 59131200"/>
                <a:gd name="connsiteX3" fmla="*/ 0 w 124663196"/>
                <a:gd name="connsiteY3" fmla="*/ 59131200 h 5913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663196" h="59131200">
                  <a:moveTo>
                    <a:pt x="0" y="0"/>
                  </a:moveTo>
                  <a:lnTo>
                    <a:pt x="124663196" y="0"/>
                  </a:lnTo>
                  <a:lnTo>
                    <a:pt x="124663196" y="59131200"/>
                  </a:lnTo>
                  <a:lnTo>
                    <a:pt x="0" y="59131200"/>
                  </a:lnTo>
                  <a:close/>
                </a:path>
              </a:pathLst>
            </a:custGeom>
          </p:spPr>
        </p:pic>
      </p:grpSp>
      <p:grpSp>
        <p:nvGrpSpPr>
          <p:cNvPr id="41" name="MsPham0936082789" hidden="1">
            <a:extLst>
              <a:ext uri="{FF2B5EF4-FFF2-40B4-BE49-F238E27FC236}">
                <a16:creationId xmlns:a16="http://schemas.microsoft.com/office/drawing/2014/main" id="{4D07C8C7-C93D-AB5E-DF41-410E5BCC76A1}"/>
              </a:ext>
            </a:extLst>
          </p:cNvPr>
          <p:cNvGrpSpPr/>
          <p:nvPr/>
        </p:nvGrpSpPr>
        <p:grpSpPr>
          <a:xfrm>
            <a:off x="-53187598" y="-24422100"/>
            <a:ext cx="124663196" cy="59131200"/>
            <a:chOff x="-53187598" y="-24422100"/>
            <a:chExt cx="124663196" cy="59131200"/>
          </a:xfrm>
        </p:grpSpPr>
        <p:pic>
          <p:nvPicPr>
            <p:cNvPr id="4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E725E40-70DA-CC87-1DFB-CF4A1B1A6DC4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3" name="MsPham0936082789">
              <a:extLst>
                <a:ext uri="{FF2B5EF4-FFF2-40B4-BE49-F238E27FC236}">
                  <a16:creationId xmlns:a16="http://schemas.microsoft.com/office/drawing/2014/main" id="{D9A9F4E9-4E10-09D4-8896-9D87F7526E1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4" name="MsPham0936082789" descr="Logo, company name&#10;&#10;Description automatically generated">
              <a:extLst>
                <a:ext uri="{FF2B5EF4-FFF2-40B4-BE49-F238E27FC236}">
                  <a16:creationId xmlns:a16="http://schemas.microsoft.com/office/drawing/2014/main" id="{97248493-2DA5-55A8-7DFE-730C83C40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0833" t="-237407" r="-290833" b="-237407"/>
            <a:stretch>
              <a:fillRect/>
            </a:stretch>
          </p:blipFill>
          <p:spPr>
            <a:xfrm>
              <a:off x="-53187598" y="-24422100"/>
              <a:ext cx="124663196" cy="59131200"/>
            </a:xfrm>
            <a:custGeom>
              <a:avLst/>
              <a:gdLst>
                <a:gd name="connsiteX0" fmla="*/ 0 w 124663196"/>
                <a:gd name="connsiteY0" fmla="*/ 0 h 59131200"/>
                <a:gd name="connsiteX1" fmla="*/ 124663196 w 124663196"/>
                <a:gd name="connsiteY1" fmla="*/ 0 h 59131200"/>
                <a:gd name="connsiteX2" fmla="*/ 124663196 w 124663196"/>
                <a:gd name="connsiteY2" fmla="*/ 59131200 h 59131200"/>
                <a:gd name="connsiteX3" fmla="*/ 0 w 124663196"/>
                <a:gd name="connsiteY3" fmla="*/ 59131200 h 5913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663196" h="59131200">
                  <a:moveTo>
                    <a:pt x="0" y="0"/>
                  </a:moveTo>
                  <a:lnTo>
                    <a:pt x="124663196" y="0"/>
                  </a:lnTo>
                  <a:lnTo>
                    <a:pt x="124663196" y="59131200"/>
                  </a:lnTo>
                  <a:lnTo>
                    <a:pt x="0" y="59131200"/>
                  </a:lnTo>
                  <a:close/>
                </a:path>
              </a:pathLst>
            </a:custGeom>
          </p:spPr>
        </p:pic>
      </p:grpSp>
      <p:grpSp>
        <p:nvGrpSpPr>
          <p:cNvPr id="45" name="MsPham0936082789" hidden="1">
            <a:extLst>
              <a:ext uri="{FF2B5EF4-FFF2-40B4-BE49-F238E27FC236}">
                <a16:creationId xmlns:a16="http://schemas.microsoft.com/office/drawing/2014/main" id="{7CC9D492-4287-297A-B01C-65FFB2AA7854}"/>
              </a:ext>
            </a:extLst>
          </p:cNvPr>
          <p:cNvGrpSpPr/>
          <p:nvPr/>
        </p:nvGrpSpPr>
        <p:grpSpPr>
          <a:xfrm>
            <a:off x="-53187598" y="-24422100"/>
            <a:ext cx="124663196" cy="59131200"/>
            <a:chOff x="-53187598" y="-24422100"/>
            <a:chExt cx="124663196" cy="59131200"/>
          </a:xfrm>
        </p:grpSpPr>
        <p:pic>
          <p:nvPicPr>
            <p:cNvPr id="4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B20755A-30A1-B582-5CC7-CFC046F8717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7" name="MsPham0936082789">
              <a:extLst>
                <a:ext uri="{FF2B5EF4-FFF2-40B4-BE49-F238E27FC236}">
                  <a16:creationId xmlns:a16="http://schemas.microsoft.com/office/drawing/2014/main" id="{AA6186F7-A73C-1B43-8167-09910DF3508D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8" name="MsPham0936082789" descr="Logo, company name&#10;&#10;Description automatically generated">
              <a:extLst>
                <a:ext uri="{FF2B5EF4-FFF2-40B4-BE49-F238E27FC236}">
                  <a16:creationId xmlns:a16="http://schemas.microsoft.com/office/drawing/2014/main" id="{23654AB8-2DDA-B99F-E642-72CC9C8EA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0833" t="-237407" r="-290833" b="-237407"/>
            <a:stretch>
              <a:fillRect/>
            </a:stretch>
          </p:blipFill>
          <p:spPr>
            <a:xfrm>
              <a:off x="-53187598" y="-24422100"/>
              <a:ext cx="124663196" cy="59131200"/>
            </a:xfrm>
            <a:custGeom>
              <a:avLst/>
              <a:gdLst>
                <a:gd name="connsiteX0" fmla="*/ 0 w 124663196"/>
                <a:gd name="connsiteY0" fmla="*/ 0 h 59131200"/>
                <a:gd name="connsiteX1" fmla="*/ 124663196 w 124663196"/>
                <a:gd name="connsiteY1" fmla="*/ 0 h 59131200"/>
                <a:gd name="connsiteX2" fmla="*/ 124663196 w 124663196"/>
                <a:gd name="connsiteY2" fmla="*/ 59131200 h 59131200"/>
                <a:gd name="connsiteX3" fmla="*/ 0 w 124663196"/>
                <a:gd name="connsiteY3" fmla="*/ 59131200 h 5913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663196" h="59131200">
                  <a:moveTo>
                    <a:pt x="0" y="0"/>
                  </a:moveTo>
                  <a:lnTo>
                    <a:pt x="124663196" y="0"/>
                  </a:lnTo>
                  <a:lnTo>
                    <a:pt x="124663196" y="59131200"/>
                  </a:lnTo>
                  <a:lnTo>
                    <a:pt x="0" y="59131200"/>
                  </a:lnTo>
                  <a:close/>
                </a:path>
              </a:pathLst>
            </a:custGeom>
          </p:spPr>
        </p:pic>
      </p:grpSp>
      <p:sp>
        <p:nvSpPr>
          <p:cNvPr id="61" name="Rectangle 60" hidden="1">
            <a:extLst>
              <a:ext uri="{FF2B5EF4-FFF2-40B4-BE49-F238E27FC236}">
                <a16:creationId xmlns:a16="http://schemas.microsoft.com/office/drawing/2014/main" id="{2D33678B-908F-C313-388F-31F833C71B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09800" y="2019300"/>
            <a:ext cx="14020800" cy="754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5DCD17C0-2836-46F6-8064-EA52B247A01B}"/>
              </a:ext>
            </a:extLst>
          </p:cNvPr>
          <p:cNvSpPr/>
          <p:nvPr/>
        </p:nvSpPr>
        <p:spPr>
          <a:xfrm>
            <a:off x="-84410550" y="-40405050"/>
            <a:ext cx="187109100" cy="91097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E2C2A3A7-9ECD-4058-8A2D-7F00024A3564}"/>
              </a:ext>
            </a:extLst>
          </p:cNvPr>
          <p:cNvSpPr/>
          <p:nvPr/>
        </p:nvSpPr>
        <p:spPr>
          <a:xfrm>
            <a:off x="-84410550" y="-40405050"/>
            <a:ext cx="187109100" cy="91097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F3AAA9BC-55AF-48B7-A4F0-CA4C4E58C3EB}"/>
              </a:ext>
            </a:extLst>
          </p:cNvPr>
          <p:cNvSpPr/>
          <p:nvPr/>
        </p:nvSpPr>
        <p:spPr>
          <a:xfrm>
            <a:off x="-84410550" y="-40405050"/>
            <a:ext cx="187109100" cy="91097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9DCE7D15-0E22-4637-9DCD-0CCA89E3B964}"/>
              </a:ext>
            </a:extLst>
          </p:cNvPr>
          <p:cNvSpPr/>
          <p:nvPr/>
        </p:nvSpPr>
        <p:spPr>
          <a:xfrm>
            <a:off x="-84410550" y="-40405050"/>
            <a:ext cx="187109100" cy="91097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CA69EBFE-338B-410E-894B-55ED0BAC70C9}"/>
              </a:ext>
            </a:extLst>
          </p:cNvPr>
          <p:cNvSpPr/>
          <p:nvPr/>
        </p:nvSpPr>
        <p:spPr>
          <a:xfrm>
            <a:off x="-84410550" y="-40405050"/>
            <a:ext cx="187109100" cy="91097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60F0603E-35B7-42B4-A691-62B98CAEADC7}"/>
              </a:ext>
            </a:extLst>
          </p:cNvPr>
          <p:cNvSpPr/>
          <p:nvPr/>
        </p:nvSpPr>
        <p:spPr>
          <a:xfrm>
            <a:off x="-84410550" y="-40405050"/>
            <a:ext cx="187109100" cy="910971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7431725" y="6098877"/>
            <a:ext cx="672807" cy="6858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659" y="7158802"/>
            <a:ext cx="922944" cy="989324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11" y="4517000"/>
            <a:ext cx="3873345" cy="5041487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5220326" y="2011764"/>
            <a:ext cx="76482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5952497" y="3744594"/>
            <a:ext cx="61895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8323953" y="6063943"/>
            <a:ext cx="4724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11806" y="8300906"/>
            <a:ext cx="1978782" cy="105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2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MsPham0936082789">
            <a:extLst>
              <a:ext uri="{FF2B5EF4-FFF2-40B4-BE49-F238E27FC236}">
                <a16:creationId xmlns:a16="http://schemas.microsoft.com/office/drawing/2014/main" id="{0CB5179E-32DE-2338-BD3C-1E2E5519DB20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D8788838-034D-BD2B-DD51-C6B8A3C0B9EC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4" name="MsPham0936082789">
              <a:extLst>
                <a:ext uri="{FF2B5EF4-FFF2-40B4-BE49-F238E27FC236}">
                  <a16:creationId xmlns:a16="http://schemas.microsoft.com/office/drawing/2014/main" id="{CA66DC89-E2A4-CF4C-23B9-4DDEE674D603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BA6C703-8C94-D907-7728-75233C3D5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6" name="MsPham0936082789">
            <a:extLst>
              <a:ext uri="{FF2B5EF4-FFF2-40B4-BE49-F238E27FC236}">
                <a16:creationId xmlns:a16="http://schemas.microsoft.com/office/drawing/2014/main" id="{E8A8C654-9BA4-F788-49F9-EC8D47D34CF0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3D9CD6E-0B98-25FF-CA25-42ED84E51867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8" name="MsPham0936082789">
              <a:extLst>
                <a:ext uri="{FF2B5EF4-FFF2-40B4-BE49-F238E27FC236}">
                  <a16:creationId xmlns:a16="http://schemas.microsoft.com/office/drawing/2014/main" id="{3B3E8968-F883-1E5A-F8CF-CBCAC2A9E388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F4A5EC3-B004-0DD3-C40D-0C0B3C5FA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0" name="MsPham0936082789">
            <a:extLst>
              <a:ext uri="{FF2B5EF4-FFF2-40B4-BE49-F238E27FC236}">
                <a16:creationId xmlns:a16="http://schemas.microsoft.com/office/drawing/2014/main" id="{0EA288EF-7A2C-FF01-96FF-D913C9722318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D0BCFEC6-4BD8-1C15-ECB8-858D2B142685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2" name="MsPham0936082789">
              <a:extLst>
                <a:ext uri="{FF2B5EF4-FFF2-40B4-BE49-F238E27FC236}">
                  <a16:creationId xmlns:a16="http://schemas.microsoft.com/office/drawing/2014/main" id="{F96B5D53-EC7E-B83B-5E4F-B2DCA1A906D4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C83CFCD-7D74-5323-98DC-3A8827806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4" name="MsPham0936082789">
            <a:extLst>
              <a:ext uri="{FF2B5EF4-FFF2-40B4-BE49-F238E27FC236}">
                <a16:creationId xmlns:a16="http://schemas.microsoft.com/office/drawing/2014/main" id="{67178A00-0978-97A0-B1FA-207314FEBA23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783C1F9-2D51-5E79-378C-FAED61691396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6" name="MsPham0936082789">
              <a:extLst>
                <a:ext uri="{FF2B5EF4-FFF2-40B4-BE49-F238E27FC236}">
                  <a16:creationId xmlns:a16="http://schemas.microsoft.com/office/drawing/2014/main" id="{6150BE10-C543-E53E-471E-4DC9BCA27569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EA5D8AD-1AF9-6EA7-057F-AC372BAFC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8" name="MsPham0936082789">
            <a:extLst>
              <a:ext uri="{FF2B5EF4-FFF2-40B4-BE49-F238E27FC236}">
                <a16:creationId xmlns:a16="http://schemas.microsoft.com/office/drawing/2014/main" id="{64862595-38F8-DA19-D625-5F6AA21888D3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B89C3968-7850-EDA9-1A11-E8E1A48DE805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0" name="MsPham0936082789">
              <a:extLst>
                <a:ext uri="{FF2B5EF4-FFF2-40B4-BE49-F238E27FC236}">
                  <a16:creationId xmlns:a16="http://schemas.microsoft.com/office/drawing/2014/main" id="{1DB0C5FA-E2E9-6C8B-4C79-7FF511142FF0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9E11424-C1E0-885C-6F4E-66D4918A8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2" name="MsPham0936082789">
            <a:extLst>
              <a:ext uri="{FF2B5EF4-FFF2-40B4-BE49-F238E27FC236}">
                <a16:creationId xmlns:a16="http://schemas.microsoft.com/office/drawing/2014/main" id="{909CF2A9-C97C-29C5-1DD1-303DED32A13F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7F97FDB-FDDD-9437-130F-551EC9364439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4" name="MsPham0936082789">
              <a:extLst>
                <a:ext uri="{FF2B5EF4-FFF2-40B4-BE49-F238E27FC236}">
                  <a16:creationId xmlns:a16="http://schemas.microsoft.com/office/drawing/2014/main" id="{295D29A6-D54B-B78B-BDB0-D9BA0148FB2C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3DE8750-5FB5-C389-B0C8-0417B86B3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6" name="MsPham0936082789">
            <a:extLst>
              <a:ext uri="{FF2B5EF4-FFF2-40B4-BE49-F238E27FC236}">
                <a16:creationId xmlns:a16="http://schemas.microsoft.com/office/drawing/2014/main" id="{1AC1E254-7854-E4E0-CA0A-3AFBF7BF6280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F8F8AB1A-13E1-CDDA-9B96-B62F8579BB96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8" name="MsPham0936082789">
              <a:extLst>
                <a:ext uri="{FF2B5EF4-FFF2-40B4-BE49-F238E27FC236}">
                  <a16:creationId xmlns:a16="http://schemas.microsoft.com/office/drawing/2014/main" id="{4D1B99B0-CE20-36CE-94BA-A223D097DF11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3491401-4B8A-DD2A-CFC2-D506D2EC6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0" name="MsPham0936082789">
            <a:extLst>
              <a:ext uri="{FF2B5EF4-FFF2-40B4-BE49-F238E27FC236}">
                <a16:creationId xmlns:a16="http://schemas.microsoft.com/office/drawing/2014/main" id="{9CBCBD16-DFB5-9025-ABB2-22E1F6F6E97C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FA1D740-E47C-E59A-7CB3-93E65F141BBC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2" name="MsPham0936082789">
              <a:extLst>
                <a:ext uri="{FF2B5EF4-FFF2-40B4-BE49-F238E27FC236}">
                  <a16:creationId xmlns:a16="http://schemas.microsoft.com/office/drawing/2014/main" id="{8F0403DB-4200-8DF8-F4B1-4E5CF588817D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171F8E0-EA95-6183-DDA7-8A829A514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4" name="MsPham0936082789">
            <a:extLst>
              <a:ext uri="{FF2B5EF4-FFF2-40B4-BE49-F238E27FC236}">
                <a16:creationId xmlns:a16="http://schemas.microsoft.com/office/drawing/2014/main" id="{E69244E7-B3E3-68F1-8606-5B3BF9BCF14E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051C63E-75C2-2B5B-13CC-40E703C9F13D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6" name="MsPham0936082789">
              <a:extLst>
                <a:ext uri="{FF2B5EF4-FFF2-40B4-BE49-F238E27FC236}">
                  <a16:creationId xmlns:a16="http://schemas.microsoft.com/office/drawing/2014/main" id="{A0688006-5860-AA01-9B2C-DB190A621948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F65909E-8BE5-4B0F-FA33-B4B716762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8" name="MsPham0936082789">
            <a:extLst>
              <a:ext uri="{FF2B5EF4-FFF2-40B4-BE49-F238E27FC236}">
                <a16:creationId xmlns:a16="http://schemas.microsoft.com/office/drawing/2014/main" id="{CA29A797-CFEC-EC82-0E2D-8177E4D06461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A7630F3-6AAE-23B2-FE52-39279FC6390D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0" name="MsPham0936082789">
              <a:extLst>
                <a:ext uri="{FF2B5EF4-FFF2-40B4-BE49-F238E27FC236}">
                  <a16:creationId xmlns:a16="http://schemas.microsoft.com/office/drawing/2014/main" id="{5D1B2425-A032-FE31-CB6C-850043322910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085492D2-7E14-AE0D-DDFA-1048D1910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3DDFA7B-55BE-450A-BDB4-D2F57544FA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C8389D1-9204-4B1D-A03A-3CD6E060B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6503" y="4497689"/>
            <a:ext cx="2491848" cy="148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5223A8C-E6C9-4780-8FBD-6DA9DA51F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8" y="387667"/>
            <a:ext cx="4536489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234F5F6-A2D2-4C79-A9E7-769A2E555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32" y="3812048"/>
            <a:ext cx="2574909" cy="163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22A8D095-6E4B-4702-AD6A-7FDE37628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631" y="810623"/>
            <a:ext cx="1909225" cy="190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C6A6F17-2B3B-4CF5-91BE-8DEA82C2E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012" y="6148848"/>
            <a:ext cx="35052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91108150-BBDD-4031-A212-CA2D218C4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893" y="888854"/>
            <a:ext cx="2558298" cy="356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99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u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sPham0936082789">
            <a:extLst>
              <a:ext uri="{FF2B5EF4-FFF2-40B4-BE49-F238E27FC236}">
                <a16:creationId xmlns:a16="http://schemas.microsoft.com/office/drawing/2014/main" id="{B0284E32-5496-2BAA-5237-9094A19AAFC7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EEE2705-1600-B574-5DE7-FD355EB5A39E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6" name="MsPham0936082789">
              <a:extLst>
                <a:ext uri="{FF2B5EF4-FFF2-40B4-BE49-F238E27FC236}">
                  <a16:creationId xmlns:a16="http://schemas.microsoft.com/office/drawing/2014/main" id="{CDDA045C-F230-F8C0-6340-BE7286EEC76A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7529178-63B7-C35F-F5B8-F18BD922B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8" name="MsPham0936082789">
            <a:extLst>
              <a:ext uri="{FF2B5EF4-FFF2-40B4-BE49-F238E27FC236}">
                <a16:creationId xmlns:a16="http://schemas.microsoft.com/office/drawing/2014/main" id="{CDA8C270-5597-43B3-1CA1-01AAD1CAB58F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3BBE308F-00C5-AF78-B8E0-829B6AB1E62B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0" name="MsPham0936082789">
              <a:extLst>
                <a:ext uri="{FF2B5EF4-FFF2-40B4-BE49-F238E27FC236}">
                  <a16:creationId xmlns:a16="http://schemas.microsoft.com/office/drawing/2014/main" id="{ECBC2741-015B-0783-E4CA-1F26E19FDBCD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7AE00F3-EA56-58F5-BA9D-ACCB005D5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2" name="MsPham0936082789">
            <a:extLst>
              <a:ext uri="{FF2B5EF4-FFF2-40B4-BE49-F238E27FC236}">
                <a16:creationId xmlns:a16="http://schemas.microsoft.com/office/drawing/2014/main" id="{76C883A8-99D7-1963-D661-5FFAC1BCAA52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E04E2D0-348F-F19D-842C-C7382236D3C1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4" name="MsPham0936082789">
              <a:extLst>
                <a:ext uri="{FF2B5EF4-FFF2-40B4-BE49-F238E27FC236}">
                  <a16:creationId xmlns:a16="http://schemas.microsoft.com/office/drawing/2014/main" id="{84D44D0D-4128-B322-8A74-D8E195E53268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B553444-D8EB-5F23-D84C-4AACE3A21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6" name="MsPham0936082789">
            <a:extLst>
              <a:ext uri="{FF2B5EF4-FFF2-40B4-BE49-F238E27FC236}">
                <a16:creationId xmlns:a16="http://schemas.microsoft.com/office/drawing/2014/main" id="{99DA3568-CF3D-4E9F-97E7-E5BC04FE6204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F5669B8-07A0-F535-D600-EDA5AD935CFF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8" name="MsPham0936082789">
              <a:extLst>
                <a:ext uri="{FF2B5EF4-FFF2-40B4-BE49-F238E27FC236}">
                  <a16:creationId xmlns:a16="http://schemas.microsoft.com/office/drawing/2014/main" id="{494DA95E-BC4F-EEB2-6C13-2954C6757917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E29DA90-3B05-C2A9-21A0-B89F53B6C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0" name="MsPham0936082789">
            <a:extLst>
              <a:ext uri="{FF2B5EF4-FFF2-40B4-BE49-F238E27FC236}">
                <a16:creationId xmlns:a16="http://schemas.microsoft.com/office/drawing/2014/main" id="{68E9E241-5006-E898-8367-00F32F422F32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FDFD0D6C-3400-A646-A0DC-B22BF4D71A68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2" name="MsPham0936082789">
              <a:extLst>
                <a:ext uri="{FF2B5EF4-FFF2-40B4-BE49-F238E27FC236}">
                  <a16:creationId xmlns:a16="http://schemas.microsoft.com/office/drawing/2014/main" id="{C3F6E122-AE3C-21F1-2A2C-79F98A9E0D7C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09269BFE-EAEE-C7A5-72D1-FABBEA3EE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4" name="MsPham0936082789">
            <a:extLst>
              <a:ext uri="{FF2B5EF4-FFF2-40B4-BE49-F238E27FC236}">
                <a16:creationId xmlns:a16="http://schemas.microsoft.com/office/drawing/2014/main" id="{97A348EB-821B-3731-DB50-281779ECEC2F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98032B79-528C-B3BB-CBFB-C1B79AD2BBE0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6" name="MsPham0936082789">
              <a:extLst>
                <a:ext uri="{FF2B5EF4-FFF2-40B4-BE49-F238E27FC236}">
                  <a16:creationId xmlns:a16="http://schemas.microsoft.com/office/drawing/2014/main" id="{02A00CFC-7CC4-0788-09E2-F461F5A7A6B6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6E3244B-3E40-9D48-64B7-951FFCE5E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8" name="MsPham0936082789">
            <a:extLst>
              <a:ext uri="{FF2B5EF4-FFF2-40B4-BE49-F238E27FC236}">
                <a16:creationId xmlns:a16="http://schemas.microsoft.com/office/drawing/2014/main" id="{298A44B1-2463-4264-C034-0DA231F6A747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951D3145-CB00-FFE8-8624-C66DD8724CD9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0" name="MsPham0936082789">
              <a:extLst>
                <a:ext uri="{FF2B5EF4-FFF2-40B4-BE49-F238E27FC236}">
                  <a16:creationId xmlns:a16="http://schemas.microsoft.com/office/drawing/2014/main" id="{5C9D0FAD-BA02-0087-5C0C-034E30683399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93FC312-51F2-037D-26CE-9FBD57E20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2" name="MsPham0936082789">
            <a:extLst>
              <a:ext uri="{FF2B5EF4-FFF2-40B4-BE49-F238E27FC236}">
                <a16:creationId xmlns:a16="http://schemas.microsoft.com/office/drawing/2014/main" id="{447C57A7-EA2D-AD7F-51AD-1264411B6B02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0E815206-60C1-3810-B658-C839DF848A2B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4" name="MsPham0936082789">
              <a:extLst>
                <a:ext uri="{FF2B5EF4-FFF2-40B4-BE49-F238E27FC236}">
                  <a16:creationId xmlns:a16="http://schemas.microsoft.com/office/drawing/2014/main" id="{935D2427-F195-5714-EE83-6876EE88507B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F7C27AC-5035-6CD8-6A9B-41E0A2E93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6" name="MsPham0936082789">
            <a:extLst>
              <a:ext uri="{FF2B5EF4-FFF2-40B4-BE49-F238E27FC236}">
                <a16:creationId xmlns:a16="http://schemas.microsoft.com/office/drawing/2014/main" id="{DE3221C8-E71A-2398-91DF-266CE03EDCC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239CAC3-B200-5BD3-32E7-0C48BC4CC2C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8" name="MsPham0936082789">
              <a:extLst>
                <a:ext uri="{FF2B5EF4-FFF2-40B4-BE49-F238E27FC236}">
                  <a16:creationId xmlns:a16="http://schemas.microsoft.com/office/drawing/2014/main" id="{174FB8BC-8153-7F90-EFBF-5F0E79BE092A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05FAEE77-7A1B-F78C-7F86-F3626724A95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0" name="MsPham0936082789">
            <a:extLst>
              <a:ext uri="{FF2B5EF4-FFF2-40B4-BE49-F238E27FC236}">
                <a16:creationId xmlns:a16="http://schemas.microsoft.com/office/drawing/2014/main" id="{2921EF9E-A78A-5021-D913-696356D425E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0A6B7AAD-2D18-30AD-8683-556C83B424D1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2" name="MsPham0936082789">
              <a:extLst>
                <a:ext uri="{FF2B5EF4-FFF2-40B4-BE49-F238E27FC236}">
                  <a16:creationId xmlns:a16="http://schemas.microsoft.com/office/drawing/2014/main" id="{483DB747-6014-59A3-E6D6-A50C439DC4A9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DE4E23E-2F5F-AE50-6233-598D670B261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sp>
        <p:nvSpPr>
          <p:cNvPr id="5" name="MH_Entry_1">
            <a:extLst>
              <a:ext uri="{FF2B5EF4-FFF2-40B4-BE49-F238E27FC236}">
                <a16:creationId xmlns:a16="http://schemas.microsoft.com/office/drawing/2014/main" id="{7516F1B3-0717-4CD3-9D45-08FEE29E12A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462961" y="832185"/>
            <a:ext cx="15362078" cy="794063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rgbClr val="0F0FEF"/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51600">
                <a:ln w="6600">
                  <a:solidFill>
                    <a:schemeClr val="bg1"/>
                  </a:solidFill>
                  <a:prstDash val="solid"/>
                </a:ln>
                <a:solidFill>
                  <a:srgbClr val="FB362B"/>
                </a:solidFill>
                <a:effectLst>
                  <a:outerShdw dist="38100" dir="2700000" algn="tl" rotWithShape="0">
                    <a:srgbClr val="7DBDED"/>
                  </a:outerShdw>
                </a:effectLst>
                <a:latin typeface="Berlin Sans FB Demi" panose="020E0802020502020306" pitchFamily="34" charset="0"/>
              </a:rPr>
              <a:t>Mm</a:t>
            </a:r>
            <a:endParaRPr lang="en-US" altLang="zh-CN" sz="6600">
              <a:ln w="6600">
                <a:solidFill>
                  <a:schemeClr val="bg1"/>
                </a:solidFill>
                <a:prstDash val="solid"/>
              </a:ln>
              <a:solidFill>
                <a:srgbClr val="FB362B"/>
              </a:solidFill>
              <a:effectLst>
                <a:outerShdw dist="38100" dir="2700000" algn="tl" rotWithShape="0">
                  <a:srgbClr val="7DBDED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28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MsPham0936082789">
            <a:extLst>
              <a:ext uri="{FF2B5EF4-FFF2-40B4-BE49-F238E27FC236}">
                <a16:creationId xmlns:a16="http://schemas.microsoft.com/office/drawing/2014/main" id="{AFE2F53D-8F24-0230-44E3-83F053826511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D7860D7C-1C4B-300D-5A09-89514BFBDF33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1" name="MsPham0936082789">
              <a:extLst>
                <a:ext uri="{FF2B5EF4-FFF2-40B4-BE49-F238E27FC236}">
                  <a16:creationId xmlns:a16="http://schemas.microsoft.com/office/drawing/2014/main" id="{20F213CD-EF75-FA89-5AFF-7E324AD86CD6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2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5FE5F72-3618-728E-988C-BFCA28769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3" name="MsPham0936082789">
            <a:extLst>
              <a:ext uri="{FF2B5EF4-FFF2-40B4-BE49-F238E27FC236}">
                <a16:creationId xmlns:a16="http://schemas.microsoft.com/office/drawing/2014/main" id="{D42B9E8B-25E9-8F00-2A40-F21157BA8E35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FA3F49FC-7C52-F514-DF74-5CC5CAC2084E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6" name="MsPham0936082789">
              <a:extLst>
                <a:ext uri="{FF2B5EF4-FFF2-40B4-BE49-F238E27FC236}">
                  <a16:creationId xmlns:a16="http://schemas.microsoft.com/office/drawing/2014/main" id="{613257E5-1166-328F-71CE-83BA9D64AC26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04D7E13-883F-A9F3-B0E9-9E75EF347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8" name="MsPham0936082789">
            <a:extLst>
              <a:ext uri="{FF2B5EF4-FFF2-40B4-BE49-F238E27FC236}">
                <a16:creationId xmlns:a16="http://schemas.microsoft.com/office/drawing/2014/main" id="{319E70FF-2CE0-ABEC-2326-D1294354AAE9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C5A6264-E299-5728-8B12-3DE098DA4101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BD69B5F3-AB52-8A38-4352-7A004ACDAA6C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9A2C635-E862-5A4B-F67B-E533E688B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47F8A289-567D-384A-23CB-079C99A727DD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0D5415B1-DCE6-875C-2EE2-2808F6E6D73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4" name="MsPham0936082789">
              <a:extLst>
                <a:ext uri="{FF2B5EF4-FFF2-40B4-BE49-F238E27FC236}">
                  <a16:creationId xmlns:a16="http://schemas.microsoft.com/office/drawing/2014/main" id="{10EFE1BB-10A9-7713-0069-1D0DF35976F6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A86702E-86BE-5EC1-0A65-09439C6D2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6" name="MsPham0936082789">
            <a:extLst>
              <a:ext uri="{FF2B5EF4-FFF2-40B4-BE49-F238E27FC236}">
                <a16:creationId xmlns:a16="http://schemas.microsoft.com/office/drawing/2014/main" id="{21F653FC-FF14-F993-613C-B7F2F5109E63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DF2EC10-4D30-EFE8-2EED-6844E3F55DAF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8" name="MsPham0936082789">
              <a:extLst>
                <a:ext uri="{FF2B5EF4-FFF2-40B4-BE49-F238E27FC236}">
                  <a16:creationId xmlns:a16="http://schemas.microsoft.com/office/drawing/2014/main" id="{7155ABC4-E1C9-F239-4094-39F35A44C484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FF31536-A5D3-6F6F-A37F-84662DDD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0" name="MsPham0936082789">
            <a:extLst>
              <a:ext uri="{FF2B5EF4-FFF2-40B4-BE49-F238E27FC236}">
                <a16:creationId xmlns:a16="http://schemas.microsoft.com/office/drawing/2014/main" id="{4D0D62C0-CC10-CA67-F532-5F18593771F8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5ED6F85-CF2D-B420-BBEE-E52557A8A3A1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2" name="MsPham0936082789">
              <a:extLst>
                <a:ext uri="{FF2B5EF4-FFF2-40B4-BE49-F238E27FC236}">
                  <a16:creationId xmlns:a16="http://schemas.microsoft.com/office/drawing/2014/main" id="{53251184-7AF8-F97D-8394-8151D1C46B96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CDBD478-17AD-9AD5-61E6-C29096D58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4" name="MsPham0936082789">
            <a:extLst>
              <a:ext uri="{FF2B5EF4-FFF2-40B4-BE49-F238E27FC236}">
                <a16:creationId xmlns:a16="http://schemas.microsoft.com/office/drawing/2014/main" id="{367915EE-FE0E-C920-59E2-C56449334665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EEB1CF3-5907-E1C8-8385-1A4C7F085244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6" name="MsPham0936082789">
              <a:extLst>
                <a:ext uri="{FF2B5EF4-FFF2-40B4-BE49-F238E27FC236}">
                  <a16:creationId xmlns:a16="http://schemas.microsoft.com/office/drawing/2014/main" id="{C0F73A3A-5CDA-4DA9-51FC-0472538BBC94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177C646-8B8E-72B9-49B1-45503EE1E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8" name="MsPham0936082789">
            <a:extLst>
              <a:ext uri="{FF2B5EF4-FFF2-40B4-BE49-F238E27FC236}">
                <a16:creationId xmlns:a16="http://schemas.microsoft.com/office/drawing/2014/main" id="{94B8056E-BCE7-23E8-D238-6E6135AB5B56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43A3891-A204-2C95-FF10-F4D718B70A6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0" name="MsPham0936082789">
              <a:extLst>
                <a:ext uri="{FF2B5EF4-FFF2-40B4-BE49-F238E27FC236}">
                  <a16:creationId xmlns:a16="http://schemas.microsoft.com/office/drawing/2014/main" id="{2652AF3B-0AC8-52C1-F6CA-8869E8E6B873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32E5DE0-D125-582B-887F-211E5F630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2" name="MsPham0936082789">
            <a:extLst>
              <a:ext uri="{FF2B5EF4-FFF2-40B4-BE49-F238E27FC236}">
                <a16:creationId xmlns:a16="http://schemas.microsoft.com/office/drawing/2014/main" id="{29C93923-B943-E817-6A0C-8448905A6CD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2274012-D502-F405-393E-3F93A6D6518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4" name="MsPham0936082789">
              <a:extLst>
                <a:ext uri="{FF2B5EF4-FFF2-40B4-BE49-F238E27FC236}">
                  <a16:creationId xmlns:a16="http://schemas.microsoft.com/office/drawing/2014/main" id="{FE6B365E-1B2C-915E-3839-65AD8665BFF9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2333177-8160-935F-1588-1F2BC229A6E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6" name="MsPham0936082789">
            <a:extLst>
              <a:ext uri="{FF2B5EF4-FFF2-40B4-BE49-F238E27FC236}">
                <a16:creationId xmlns:a16="http://schemas.microsoft.com/office/drawing/2014/main" id="{087BF77B-1BF4-02F9-4006-309F232B772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1AE304D-2CC1-7EA6-0445-B1AF18606648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8" name="MsPham0936082789">
              <a:extLst>
                <a:ext uri="{FF2B5EF4-FFF2-40B4-BE49-F238E27FC236}">
                  <a16:creationId xmlns:a16="http://schemas.microsoft.com/office/drawing/2014/main" id="{B6C4D6E3-1EDD-E23B-EF55-9AD725BEB64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0BB520D-D72C-2478-0633-C25D61DC91F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pic>
        <p:nvPicPr>
          <p:cNvPr id="9" name="Picture 1">
            <a:extLst>
              <a:ext uri="{FF2B5EF4-FFF2-40B4-BE49-F238E27FC236}">
                <a16:creationId xmlns:a16="http://schemas.microsoft.com/office/drawing/2014/main" id="{35FD816B-9213-417D-A289-5A3560BFC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1411523"/>
            <a:ext cx="5743049" cy="530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FC8A93E9-E4E0-4B53-9401-320C9B36C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249" y="2094740"/>
            <a:ext cx="4877006" cy="450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61069" y="7348452"/>
            <a:ext cx="48770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US" sz="9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ango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33272" y="7398149"/>
            <a:ext cx="57160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US" sz="9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onkey</a:t>
            </a:r>
          </a:p>
        </p:txBody>
      </p:sp>
    </p:spTree>
    <p:extLst>
      <p:ext uri="{BB962C8B-B14F-4D97-AF65-F5344CB8AC3E}">
        <p14:creationId xmlns:p14="http://schemas.microsoft.com/office/powerpoint/2010/main" val="421850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0936082789">
            <a:extLst>
              <a:ext uri="{FF2B5EF4-FFF2-40B4-BE49-F238E27FC236}">
                <a16:creationId xmlns:a16="http://schemas.microsoft.com/office/drawing/2014/main" id="{8E2CED85-6314-B01F-7854-DEDB99FDA72C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5E50D20-2A26-1E25-5170-F985574F316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1" name="MsPham0936082789">
              <a:extLst>
                <a:ext uri="{FF2B5EF4-FFF2-40B4-BE49-F238E27FC236}">
                  <a16:creationId xmlns:a16="http://schemas.microsoft.com/office/drawing/2014/main" id="{D18CE97F-8AC8-5940-3C1E-AF5F36D54B0C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2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9B77DC1-AE98-D824-4FE7-D6BF60026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3" name="MsPham0936082789">
            <a:extLst>
              <a:ext uri="{FF2B5EF4-FFF2-40B4-BE49-F238E27FC236}">
                <a16:creationId xmlns:a16="http://schemas.microsoft.com/office/drawing/2014/main" id="{65E93448-CA8B-5E7C-5CC0-A739E3BB3EAA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93916CBD-BFAE-07FC-06A4-089894EB7ABF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5" name="MsPham0936082789">
              <a:extLst>
                <a:ext uri="{FF2B5EF4-FFF2-40B4-BE49-F238E27FC236}">
                  <a16:creationId xmlns:a16="http://schemas.microsoft.com/office/drawing/2014/main" id="{19A2E073-44F2-FE92-3B8F-98A13637A5B0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2130592-7CD8-8E4E-5EC5-C11D3647F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8" name="MsPham0936082789">
            <a:extLst>
              <a:ext uri="{FF2B5EF4-FFF2-40B4-BE49-F238E27FC236}">
                <a16:creationId xmlns:a16="http://schemas.microsoft.com/office/drawing/2014/main" id="{0F4D8F12-0D9C-69B7-BA3D-66AB9474679E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FF8149A-C103-4378-4BD3-E0AA9C0733D6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4F231222-C1A6-D760-1985-23F02E57426E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0A671F0A-CB3D-CA80-5199-819707985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5E23DC99-CFC1-82EC-53AA-FFDEFD570EDF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DBDF4D4-7B76-6E9C-D2CB-EA0403262553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4" name="MsPham0936082789">
              <a:extLst>
                <a:ext uri="{FF2B5EF4-FFF2-40B4-BE49-F238E27FC236}">
                  <a16:creationId xmlns:a16="http://schemas.microsoft.com/office/drawing/2014/main" id="{232AD835-C0DB-7982-4A86-513D463AF2D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BE8B836-1A8B-E6D2-1F21-6AA44B370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6" name="MsPham0936082789">
            <a:extLst>
              <a:ext uri="{FF2B5EF4-FFF2-40B4-BE49-F238E27FC236}">
                <a16:creationId xmlns:a16="http://schemas.microsoft.com/office/drawing/2014/main" id="{67AC39E0-1909-2792-B66D-814A6C86A0EE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0F117275-84E6-6AE0-C315-189F02B39E7B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8" name="MsPham0936082789">
              <a:extLst>
                <a:ext uri="{FF2B5EF4-FFF2-40B4-BE49-F238E27FC236}">
                  <a16:creationId xmlns:a16="http://schemas.microsoft.com/office/drawing/2014/main" id="{EB90DB3C-9B1D-4E93-5169-20EB73473DF5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F49D610-C1B3-0A7C-C458-7430FB158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0" name="MsPham0936082789">
            <a:extLst>
              <a:ext uri="{FF2B5EF4-FFF2-40B4-BE49-F238E27FC236}">
                <a16:creationId xmlns:a16="http://schemas.microsoft.com/office/drawing/2014/main" id="{B86E9DCD-D668-9EBE-BDD0-AB48B49A7740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3BB473D-0359-706D-83AB-87552146E452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2" name="MsPham0936082789">
              <a:extLst>
                <a:ext uri="{FF2B5EF4-FFF2-40B4-BE49-F238E27FC236}">
                  <a16:creationId xmlns:a16="http://schemas.microsoft.com/office/drawing/2014/main" id="{BF0080A7-0716-2241-A8CA-AF94B43DA3E8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9526FF3-C6FC-4288-4BA2-60E07A0E0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4" name="MsPham0936082789">
            <a:extLst>
              <a:ext uri="{FF2B5EF4-FFF2-40B4-BE49-F238E27FC236}">
                <a16:creationId xmlns:a16="http://schemas.microsoft.com/office/drawing/2014/main" id="{61017C9D-D80E-EC01-B686-15589B714431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ADC37EF-7735-B28B-E0F7-2A10749AD68A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6" name="MsPham0936082789">
              <a:extLst>
                <a:ext uri="{FF2B5EF4-FFF2-40B4-BE49-F238E27FC236}">
                  <a16:creationId xmlns:a16="http://schemas.microsoft.com/office/drawing/2014/main" id="{3483563E-DEFA-146E-27C6-E9C62247FEAC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A343C18-43E6-0F1B-CC3A-59EE5F7A9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8" name="MsPham0936082789">
            <a:extLst>
              <a:ext uri="{FF2B5EF4-FFF2-40B4-BE49-F238E27FC236}">
                <a16:creationId xmlns:a16="http://schemas.microsoft.com/office/drawing/2014/main" id="{1E937000-D8AA-E9CD-AABB-854C4912303F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BBD86A8C-E8A5-3DF1-2A87-A0053151C1D6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0" name="MsPham0936082789">
              <a:extLst>
                <a:ext uri="{FF2B5EF4-FFF2-40B4-BE49-F238E27FC236}">
                  <a16:creationId xmlns:a16="http://schemas.microsoft.com/office/drawing/2014/main" id="{9DACB424-7ED6-65B5-D8FE-446EDF3AD3FC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E5C400A-94D3-CC74-9FF8-0FDCFE301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2" name="MsPham0936082789">
            <a:extLst>
              <a:ext uri="{FF2B5EF4-FFF2-40B4-BE49-F238E27FC236}">
                <a16:creationId xmlns:a16="http://schemas.microsoft.com/office/drawing/2014/main" id="{3752B64D-C6FA-93C6-87DC-0771AA1AA39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EBF9D05-95B5-9EF5-071D-AE660D83C142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4" name="MsPham0936082789">
              <a:extLst>
                <a:ext uri="{FF2B5EF4-FFF2-40B4-BE49-F238E27FC236}">
                  <a16:creationId xmlns:a16="http://schemas.microsoft.com/office/drawing/2014/main" id="{099718F3-0B12-93A3-9742-7A126DB397EA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ECFCE1A-FA5C-25A0-8E8B-6F046636778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6" name="MsPham0936082789">
            <a:extLst>
              <a:ext uri="{FF2B5EF4-FFF2-40B4-BE49-F238E27FC236}">
                <a16:creationId xmlns:a16="http://schemas.microsoft.com/office/drawing/2014/main" id="{59AA7996-E64F-C128-294A-2383CB5DE29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2330A94-9DBE-086F-9675-F49D9EAFF9A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8" name="MsPham0936082789">
              <a:extLst>
                <a:ext uri="{FF2B5EF4-FFF2-40B4-BE49-F238E27FC236}">
                  <a16:creationId xmlns:a16="http://schemas.microsoft.com/office/drawing/2014/main" id="{E3CC0BD5-C6D2-834F-C6FB-DED7FC3F630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2F81D94-6E61-D60D-1E81-17C6D183353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sp>
        <p:nvSpPr>
          <p:cNvPr id="8" name="TextBox 7"/>
          <p:cNvSpPr txBox="1"/>
          <p:nvPr/>
        </p:nvSpPr>
        <p:spPr>
          <a:xfrm>
            <a:off x="2438401" y="7197535"/>
            <a:ext cx="47606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US" sz="9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ouse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29702" y="7197535"/>
            <a:ext cx="41553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US" sz="90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other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61320615-D6D8-4E33-B5CC-9DFE98E0E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1"/>
          <a:stretch/>
        </p:blipFill>
        <p:spPr bwMode="auto">
          <a:xfrm>
            <a:off x="2057400" y="2736958"/>
            <a:ext cx="5843000" cy="436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7D4F86A-1605-4ECE-8910-06D951EC0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2" r="53133"/>
          <a:stretch/>
        </p:blipFill>
        <p:spPr bwMode="auto">
          <a:xfrm flipH="1">
            <a:off x="10820400" y="2107291"/>
            <a:ext cx="5081672" cy="467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9F995EE5-E11C-4F94-AB78-B6BF80DB189F}"/>
              </a:ext>
            </a:extLst>
          </p:cNvPr>
          <p:cNvSpPr/>
          <p:nvPr/>
        </p:nvSpPr>
        <p:spPr>
          <a:xfrm rot="2652122">
            <a:off x="14688106" y="2138582"/>
            <a:ext cx="372863" cy="584292"/>
          </a:xfrm>
          <a:prstGeom prst="downArrow">
            <a:avLst/>
          </a:prstGeom>
          <a:solidFill>
            <a:srgbClr val="FB362B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08744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u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MsPham0936082789">
            <a:extLst>
              <a:ext uri="{FF2B5EF4-FFF2-40B4-BE49-F238E27FC236}">
                <a16:creationId xmlns:a16="http://schemas.microsoft.com/office/drawing/2014/main" id="{C798F23B-1211-FA42-E104-980DC37EFBEC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5D25D70-6786-83FB-E1DC-CF65530CFEDC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4" name="MsPham0936082789">
              <a:extLst>
                <a:ext uri="{FF2B5EF4-FFF2-40B4-BE49-F238E27FC236}">
                  <a16:creationId xmlns:a16="http://schemas.microsoft.com/office/drawing/2014/main" id="{61A954E2-E455-831A-9526-C924709A67A5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E1CD709-1734-7D27-B8B2-A249737EF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8" name="MsPham0936082789">
            <a:extLst>
              <a:ext uri="{FF2B5EF4-FFF2-40B4-BE49-F238E27FC236}">
                <a16:creationId xmlns:a16="http://schemas.microsoft.com/office/drawing/2014/main" id="{F9FA0EB0-986C-5106-DE40-25FE59A71115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C1F9E88-A6EE-0CCF-413E-01082AB5334C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1ADFCD4E-7421-C884-C2F3-CF645214D9E9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C92CD33-C13C-27BF-E3A1-FA0343013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288BB3D8-5610-4ABF-8C55-BBB009EEFF57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211A0296-AA37-7ABB-316E-54F20B8D6DE0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4" name="MsPham0936082789">
              <a:extLst>
                <a:ext uri="{FF2B5EF4-FFF2-40B4-BE49-F238E27FC236}">
                  <a16:creationId xmlns:a16="http://schemas.microsoft.com/office/drawing/2014/main" id="{BB9750F6-B1EB-20FB-2D53-5FE8D1ABE947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EA57B0C-C584-A07D-3680-40DBCA5B3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1" name="MsPham0936082789">
            <a:extLst>
              <a:ext uri="{FF2B5EF4-FFF2-40B4-BE49-F238E27FC236}">
                <a16:creationId xmlns:a16="http://schemas.microsoft.com/office/drawing/2014/main" id="{4A4C98E5-50E5-350A-7103-3668B52726ED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1263FD2B-2F9A-6756-2A6D-0CEB3C9F7ED6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3" name="MsPham0936082789">
              <a:extLst>
                <a:ext uri="{FF2B5EF4-FFF2-40B4-BE49-F238E27FC236}">
                  <a16:creationId xmlns:a16="http://schemas.microsoft.com/office/drawing/2014/main" id="{0B3212E9-7C03-8F09-90AF-2836CDC1BBDF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4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78FEC61-0079-C7DA-C6E6-DF287AA86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5" name="MsPham0936082789">
            <a:extLst>
              <a:ext uri="{FF2B5EF4-FFF2-40B4-BE49-F238E27FC236}">
                <a16:creationId xmlns:a16="http://schemas.microsoft.com/office/drawing/2014/main" id="{AD93CC16-ADCC-7F18-4F90-11F579446B05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308D40FD-008F-8D36-707F-292AC6BECEE7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7" name="MsPham0936082789">
              <a:extLst>
                <a:ext uri="{FF2B5EF4-FFF2-40B4-BE49-F238E27FC236}">
                  <a16:creationId xmlns:a16="http://schemas.microsoft.com/office/drawing/2014/main" id="{C6F1EAC8-47E6-E664-01D8-914D592EB1BB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8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C7E2DC0-A5F0-5FB7-62BD-8C01BB37A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9" name="MsPham0936082789">
            <a:extLst>
              <a:ext uri="{FF2B5EF4-FFF2-40B4-BE49-F238E27FC236}">
                <a16:creationId xmlns:a16="http://schemas.microsoft.com/office/drawing/2014/main" id="{FC12A712-EDD9-2FF5-219B-063EE1329D6B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2925BCF-C0FD-EAD7-CD54-AEDC0207A7BC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1" name="MsPham0936082789">
              <a:extLst>
                <a:ext uri="{FF2B5EF4-FFF2-40B4-BE49-F238E27FC236}">
                  <a16:creationId xmlns:a16="http://schemas.microsoft.com/office/drawing/2014/main" id="{1C29B2B0-D632-0633-8A96-E828EF642F51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2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0B6F4994-1967-4153-85A9-523828D8E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3" name="MsPham0936082789">
            <a:extLst>
              <a:ext uri="{FF2B5EF4-FFF2-40B4-BE49-F238E27FC236}">
                <a16:creationId xmlns:a16="http://schemas.microsoft.com/office/drawing/2014/main" id="{F794F69A-85E8-6A90-A890-F1518D5EC46E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9161C71-F34C-02C7-86FE-15AB80627E7E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5" name="MsPham0936082789">
              <a:extLst>
                <a:ext uri="{FF2B5EF4-FFF2-40B4-BE49-F238E27FC236}">
                  <a16:creationId xmlns:a16="http://schemas.microsoft.com/office/drawing/2014/main" id="{65FD2E00-541D-00AC-4058-8A3136AA3C6B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A0A4847-EC90-0A57-D89E-C561E3F28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7" name="MsPham0936082789">
            <a:extLst>
              <a:ext uri="{FF2B5EF4-FFF2-40B4-BE49-F238E27FC236}">
                <a16:creationId xmlns:a16="http://schemas.microsoft.com/office/drawing/2014/main" id="{25F6CF0A-AB22-0EAA-AEFA-74538307F99A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F4EE8F3-3264-B29B-1876-F8930258E992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9" name="MsPham0936082789">
              <a:extLst>
                <a:ext uri="{FF2B5EF4-FFF2-40B4-BE49-F238E27FC236}">
                  <a16:creationId xmlns:a16="http://schemas.microsoft.com/office/drawing/2014/main" id="{FA4C2160-6A55-14DE-D183-BF1439883864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0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75398EB-7A59-5371-25C9-FF11A8573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1" name="MsPham0936082789">
            <a:extLst>
              <a:ext uri="{FF2B5EF4-FFF2-40B4-BE49-F238E27FC236}">
                <a16:creationId xmlns:a16="http://schemas.microsoft.com/office/drawing/2014/main" id="{30D8367D-D2F3-0594-BD66-606BBC18A2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5FB7C3F-DBE3-3FB1-6B25-663A6B558C6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3" name="MsPham0936082789">
              <a:extLst>
                <a:ext uri="{FF2B5EF4-FFF2-40B4-BE49-F238E27FC236}">
                  <a16:creationId xmlns:a16="http://schemas.microsoft.com/office/drawing/2014/main" id="{74FADBC6-AFE5-A354-5745-C5C50724275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4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40177C8-9C30-A382-52F1-BA6869ECC73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5" name="MsPham0936082789">
            <a:extLst>
              <a:ext uri="{FF2B5EF4-FFF2-40B4-BE49-F238E27FC236}">
                <a16:creationId xmlns:a16="http://schemas.microsoft.com/office/drawing/2014/main" id="{8F50FD97-88C5-8812-0E65-0BFE7B8BEA3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866219F7-0496-1207-369E-5082A591B263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7" name="MsPham0936082789">
              <a:extLst>
                <a:ext uri="{FF2B5EF4-FFF2-40B4-BE49-F238E27FC236}">
                  <a16:creationId xmlns:a16="http://schemas.microsoft.com/office/drawing/2014/main" id="{61B5393F-561E-38E5-0BCA-5E37D7C1545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8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28EA06C-AE9C-E32D-D430-F8A7ECCF8A8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E8C47EFC-9E54-4557-BB78-9918C409C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2" r="53133"/>
          <a:stretch/>
        </p:blipFill>
        <p:spPr bwMode="auto">
          <a:xfrm flipH="1">
            <a:off x="14044049" y="3390899"/>
            <a:ext cx="3368051" cy="309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9FF0D66D-3A25-4C38-A2C9-F9B156F70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968" y="5827072"/>
            <a:ext cx="2965235" cy="27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5B5D78AD-C80C-45E9-8715-1B3D5BBA8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6"/>
          <a:stretch/>
        </p:blipFill>
        <p:spPr bwMode="auto">
          <a:xfrm>
            <a:off x="10086383" y="6554291"/>
            <a:ext cx="2965235" cy="221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B18246C1-37DA-49B2-9417-DFFC67484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88" y="4457938"/>
            <a:ext cx="2965235" cy="27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H_Entry_1"/>
          <p:cNvSpPr/>
          <p:nvPr>
            <p:custDataLst>
              <p:tags r:id="rId1"/>
            </p:custDataLst>
          </p:nvPr>
        </p:nvSpPr>
        <p:spPr>
          <a:xfrm>
            <a:off x="5333140" y="-1229"/>
            <a:ext cx="8098028" cy="383181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900">
                <a:ln w="6600">
                  <a:solidFill>
                    <a:schemeClr val="bg1"/>
                  </a:solidFill>
                  <a:prstDash val="solid"/>
                </a:ln>
                <a:solidFill>
                  <a:srgbClr val="FB362B"/>
                </a:solidFill>
                <a:effectLst>
                  <a:outerShdw dist="38100" dir="2700000" algn="tl" rotWithShape="0">
                    <a:srgbClr val="7DBDED"/>
                  </a:outerShdw>
                </a:effectLst>
                <a:latin typeface="Berlin Sans FB Demi" panose="020E0802020502020306" pitchFamily="34" charset="0"/>
              </a:rPr>
              <a:t>M m</a:t>
            </a:r>
            <a:endParaRPr lang="en-US" altLang="zh-CN" sz="6600">
              <a:ln w="6600">
                <a:solidFill>
                  <a:schemeClr val="bg1"/>
                </a:solidFill>
                <a:prstDash val="solid"/>
              </a:ln>
              <a:solidFill>
                <a:srgbClr val="FB362B"/>
              </a:solidFill>
              <a:effectLst>
                <a:outerShdw dist="38100" dir="2700000" algn="tl" rotWithShape="0">
                  <a:srgbClr val="7DBDED"/>
                </a:outerShdw>
              </a:effectLst>
              <a:latin typeface="Berlin Sans FB Demi" panose="020E0802020502020306" pitchFamily="34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108" y="6981455"/>
            <a:ext cx="31486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US" sz="6600" b="1">
                <a:latin typeface="Century Gothic" panose="020B0502020202020204" pitchFamily="34" charset="0"/>
                <a:cs typeface="Arial" panose="020B0604020202020204" pitchFamily="34" charset="0"/>
              </a:rPr>
              <a:t>ango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38298" y="8466821"/>
            <a:ext cx="35525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US" sz="6600" b="1">
                <a:latin typeface="Century Gothic" panose="020B0502020202020204" pitchFamily="34" charset="0"/>
                <a:cs typeface="Arial" panose="020B0604020202020204" pitchFamily="34" charset="0"/>
              </a:rPr>
              <a:t>onkey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61616" y="8470236"/>
            <a:ext cx="29434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US" sz="6600" b="1">
                <a:latin typeface="Century Gothic" panose="020B0502020202020204" pitchFamily="34" charset="0"/>
                <a:cs typeface="Arial" panose="020B0604020202020204" pitchFamily="34" charset="0"/>
              </a:rPr>
              <a:t>ouse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180216" y="6313858"/>
            <a:ext cx="30957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US" sz="6600" b="1">
                <a:latin typeface="Century Gothic" panose="020B0502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4D99757B-4D2C-46E8-88CB-2EA26CA4E88F}"/>
              </a:ext>
            </a:extLst>
          </p:cNvPr>
          <p:cNvSpPr/>
          <p:nvPr/>
        </p:nvSpPr>
        <p:spPr>
          <a:xfrm rot="2652122">
            <a:off x="16752172" y="3438167"/>
            <a:ext cx="372863" cy="584292"/>
          </a:xfrm>
          <a:prstGeom prst="downArrow">
            <a:avLst/>
          </a:prstGeom>
          <a:solidFill>
            <a:srgbClr val="FB362B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14026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fill="hold" grpId="2" nodeType="afterEffect">
                                  <p:stCondLst>
                                    <p:cond delay="225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u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9" grpId="0"/>
      <p:bldP spid="9" grpId="1"/>
      <p:bldP spid="10" grpId="0"/>
      <p:bldP spid="10" grpId="1"/>
      <p:bldP spid="15" grpId="0"/>
      <p:bldP spid="15" grpId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MsPham0936082789">
            <a:extLst>
              <a:ext uri="{FF2B5EF4-FFF2-40B4-BE49-F238E27FC236}">
                <a16:creationId xmlns:a16="http://schemas.microsoft.com/office/drawing/2014/main" id="{78438BDE-849F-8541-B1C5-D3EFA99435D5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C1E5F29B-0EBD-E3D5-2FB3-C9691BB604B9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15" name="MsPham0936082789">
              <a:extLst>
                <a:ext uri="{FF2B5EF4-FFF2-40B4-BE49-F238E27FC236}">
                  <a16:creationId xmlns:a16="http://schemas.microsoft.com/office/drawing/2014/main" id="{451475F9-3ADF-C267-BD08-BDF43F698B2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1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BC998E6-3AB9-E843-A670-E42604D98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17" name="MsPham0936082789">
            <a:extLst>
              <a:ext uri="{FF2B5EF4-FFF2-40B4-BE49-F238E27FC236}">
                <a16:creationId xmlns:a16="http://schemas.microsoft.com/office/drawing/2014/main" id="{E1383BCC-371D-82E4-E386-A7122F965DAC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DD1FE64-2F0F-D74F-E75E-A15E453DDB2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>
              <a:extLst>
                <a:ext uri="{FF2B5EF4-FFF2-40B4-BE49-F238E27FC236}">
                  <a16:creationId xmlns:a16="http://schemas.microsoft.com/office/drawing/2014/main" id="{13BB5B6D-72AB-96FC-62EE-98830DBCBE44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4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036578F7-0947-7710-A3A9-33DD812BC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5" name="MsPham0936082789">
            <a:extLst>
              <a:ext uri="{FF2B5EF4-FFF2-40B4-BE49-F238E27FC236}">
                <a16:creationId xmlns:a16="http://schemas.microsoft.com/office/drawing/2014/main" id="{1B4636DE-78CE-5399-9AE9-9BBAEE0CAF31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F15BD057-F312-361E-954D-17C48C51BDC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7" name="MsPham0936082789">
              <a:extLst>
                <a:ext uri="{FF2B5EF4-FFF2-40B4-BE49-F238E27FC236}">
                  <a16:creationId xmlns:a16="http://schemas.microsoft.com/office/drawing/2014/main" id="{2591E25B-9D2B-C8FD-FA49-BA9E8E87A780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8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A4B94EA-0D5B-A568-291F-5B9D238B3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9" name="MsPham0936082789">
            <a:extLst>
              <a:ext uri="{FF2B5EF4-FFF2-40B4-BE49-F238E27FC236}">
                <a16:creationId xmlns:a16="http://schemas.microsoft.com/office/drawing/2014/main" id="{7A837801-73D5-FF18-BCC1-24F70DD41438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E0CF557-C6F5-48B5-F2C2-94664A75D75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1" name="MsPham0936082789">
              <a:extLst>
                <a:ext uri="{FF2B5EF4-FFF2-40B4-BE49-F238E27FC236}">
                  <a16:creationId xmlns:a16="http://schemas.microsoft.com/office/drawing/2014/main" id="{6276662A-098B-E154-13F8-112460C8090A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2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D55D41F-0CD3-8E59-1E3C-9F726EEF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3" name="MsPham0936082789">
            <a:extLst>
              <a:ext uri="{FF2B5EF4-FFF2-40B4-BE49-F238E27FC236}">
                <a16:creationId xmlns:a16="http://schemas.microsoft.com/office/drawing/2014/main" id="{617E8C8A-045B-5BFC-DF99-7B01F5790CA2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1A4C0AE-B66F-BD98-0E73-4A483E1C2050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5" name="MsPham0936082789">
              <a:extLst>
                <a:ext uri="{FF2B5EF4-FFF2-40B4-BE49-F238E27FC236}">
                  <a16:creationId xmlns:a16="http://schemas.microsoft.com/office/drawing/2014/main" id="{B38AD884-D992-CE27-EB33-555918C15D3B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C9054A95-D2C1-7771-2C96-C9BEF296B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7" name="MsPham0936082789">
            <a:extLst>
              <a:ext uri="{FF2B5EF4-FFF2-40B4-BE49-F238E27FC236}">
                <a16:creationId xmlns:a16="http://schemas.microsoft.com/office/drawing/2014/main" id="{82189C62-B71E-A363-85EE-02932F52E4E7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9ACA3CB6-ACBC-67C6-AFB6-A88AD81F7E67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9" name="MsPham0936082789">
              <a:extLst>
                <a:ext uri="{FF2B5EF4-FFF2-40B4-BE49-F238E27FC236}">
                  <a16:creationId xmlns:a16="http://schemas.microsoft.com/office/drawing/2014/main" id="{F41C0684-0A7A-EE41-A59F-18E345CA825A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0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3F77DA6-295B-4381-24FF-14FE4A00D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1" name="MsPham0936082789">
            <a:extLst>
              <a:ext uri="{FF2B5EF4-FFF2-40B4-BE49-F238E27FC236}">
                <a16:creationId xmlns:a16="http://schemas.microsoft.com/office/drawing/2014/main" id="{6C93D417-7D0B-9594-B0AE-AA21110B8EAF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6482C53-CB42-8E22-1213-E630969CFE55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3" name="MsPham0936082789">
              <a:extLst>
                <a:ext uri="{FF2B5EF4-FFF2-40B4-BE49-F238E27FC236}">
                  <a16:creationId xmlns:a16="http://schemas.microsoft.com/office/drawing/2014/main" id="{209D9674-3641-84D7-C3D5-90705397A37C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4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154CF3C6-69CD-A6C2-228B-FAA9B352D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5" name="MsPham0936082789">
            <a:extLst>
              <a:ext uri="{FF2B5EF4-FFF2-40B4-BE49-F238E27FC236}">
                <a16:creationId xmlns:a16="http://schemas.microsoft.com/office/drawing/2014/main" id="{DA558EB6-D739-765F-04CD-2203581B8EFF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6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FFDB716E-A9DE-B607-1EEE-3721CE94C3D4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7" name="MsPham0936082789">
              <a:extLst>
                <a:ext uri="{FF2B5EF4-FFF2-40B4-BE49-F238E27FC236}">
                  <a16:creationId xmlns:a16="http://schemas.microsoft.com/office/drawing/2014/main" id="{F856E759-8C2F-73F0-3F0C-0D34A204A174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8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7D49F56-0586-567F-954E-55D82465E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9" name="MsPham0936082789">
            <a:extLst>
              <a:ext uri="{FF2B5EF4-FFF2-40B4-BE49-F238E27FC236}">
                <a16:creationId xmlns:a16="http://schemas.microsoft.com/office/drawing/2014/main" id="{19F8CE64-0F9D-4E23-71F2-1759F127979C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0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3C4F54D4-28C8-5279-4E89-AFC69B34EFDB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1" name="MsPham0936082789">
              <a:extLst>
                <a:ext uri="{FF2B5EF4-FFF2-40B4-BE49-F238E27FC236}">
                  <a16:creationId xmlns:a16="http://schemas.microsoft.com/office/drawing/2014/main" id="{DFD3BCF5-A777-4BCB-26DD-BCB3C727EBD8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2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F44A4DD-E7AD-50BE-9AD0-2A9AFB7FD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3" name="MsPham0936082789">
            <a:extLst>
              <a:ext uri="{FF2B5EF4-FFF2-40B4-BE49-F238E27FC236}">
                <a16:creationId xmlns:a16="http://schemas.microsoft.com/office/drawing/2014/main" id="{58AAADA6-C5A9-603F-DA92-ACCFBE51ADDC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70DA0356-0FBA-3422-0886-F75A11E89FD8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5" name="MsPham0936082789">
              <a:extLst>
                <a:ext uri="{FF2B5EF4-FFF2-40B4-BE49-F238E27FC236}">
                  <a16:creationId xmlns:a16="http://schemas.microsoft.com/office/drawing/2014/main" id="{2E131A3E-0059-C873-7D0F-FA48C2F3AEB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ED01707-F79E-0CA5-D846-28246F49D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557D9A3-E932-2DE9-AA47-CB32566BC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433" y="6897595"/>
            <a:ext cx="3296166" cy="27011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417" y="5612299"/>
            <a:ext cx="1816058" cy="39864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9944" y="1066217"/>
            <a:ext cx="11568162" cy="6017274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888" y="2960095"/>
            <a:ext cx="2459465" cy="228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2078" y="6167792"/>
            <a:ext cx="2203895" cy="1335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97353" y="7905892"/>
            <a:ext cx="71673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Click hình chú Th</a:t>
            </a:r>
            <a:r>
              <a:rPr lang="vi-VN" sz="2700" dirty="0"/>
              <a:t>ỏ</a:t>
            </a:r>
            <a:r>
              <a:rPr lang="en-US" sz="2700" dirty="0"/>
              <a:t> hoặc chú Rùa khi chọn đáp án. </a:t>
            </a:r>
          </a:p>
        </p:txBody>
      </p:sp>
      <p:pic>
        <p:nvPicPr>
          <p:cNvPr id="11" name="Picture 10">
            <a:hlinkClick r:id="rId11"/>
            <a:extLst>
              <a:ext uri="{FF2B5EF4-FFF2-40B4-BE49-F238E27FC236}">
                <a16:creationId xmlns:a16="http://schemas.microsoft.com/office/drawing/2014/main" id="{19EA6D05-76F7-4C46-BA48-E29EB16FAF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24084" y="218418"/>
            <a:ext cx="1564613" cy="628410"/>
          </a:xfrm>
          <a:prstGeom prst="rect">
            <a:avLst/>
          </a:prstGeom>
          <a:effectLst/>
        </p:spPr>
      </p:pic>
      <p:pic>
        <p:nvPicPr>
          <p:cNvPr id="12" name="Picture 11">
            <a:hlinkClick r:id="rId11"/>
            <a:extLst>
              <a:ext uri="{FF2B5EF4-FFF2-40B4-BE49-F238E27FC236}">
                <a16:creationId xmlns:a16="http://schemas.microsoft.com/office/drawing/2014/main" id="{245CA2E9-B5E8-4BA5-8CE4-50CCC63ED6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5112" y="9604481"/>
            <a:ext cx="1564613" cy="62841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0791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MsPham0936082789">
            <a:extLst>
              <a:ext uri="{FF2B5EF4-FFF2-40B4-BE49-F238E27FC236}">
                <a16:creationId xmlns:a16="http://schemas.microsoft.com/office/drawing/2014/main" id="{E7C721BA-4338-EDD0-19B6-FCE22D0DFEE4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4039194-E051-A0F0-3F50-D8741E3720A3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E8890499-1FE9-B1A9-C673-F34F2CBCEEC7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F2AD741-0480-510F-A391-286523880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BE44221B-9E35-C278-99BC-D5ACE35E5E3B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B8E440B-6710-F055-B142-3EEFFF5714FD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5" name="MsPham0936082789">
              <a:extLst>
                <a:ext uri="{FF2B5EF4-FFF2-40B4-BE49-F238E27FC236}">
                  <a16:creationId xmlns:a16="http://schemas.microsoft.com/office/drawing/2014/main" id="{7717A8FE-C28D-DA00-A792-DA2E6A886DEF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0F54BC1-BB67-815D-2B71-1D17AD284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7" name="MsPham0936082789">
            <a:extLst>
              <a:ext uri="{FF2B5EF4-FFF2-40B4-BE49-F238E27FC236}">
                <a16:creationId xmlns:a16="http://schemas.microsoft.com/office/drawing/2014/main" id="{CC1165EA-F46B-48E6-00F7-FFF3687CAACE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863C25B-7F8F-D519-CEED-A172E4A3837A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0" name="MsPham0936082789">
              <a:extLst>
                <a:ext uri="{FF2B5EF4-FFF2-40B4-BE49-F238E27FC236}">
                  <a16:creationId xmlns:a16="http://schemas.microsoft.com/office/drawing/2014/main" id="{44E38AB8-ED6E-4F4A-E64E-85314AAB3AA4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63BAB52-1C5C-1CCD-A1E2-40FD32440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2" name="MsPham0936082789">
            <a:extLst>
              <a:ext uri="{FF2B5EF4-FFF2-40B4-BE49-F238E27FC236}">
                <a16:creationId xmlns:a16="http://schemas.microsoft.com/office/drawing/2014/main" id="{4C75C01F-694D-77DC-5F25-4EEA65945809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95F54A9-E493-D81F-5ECA-88EC534CD0A0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4" name="MsPham0936082789">
              <a:extLst>
                <a:ext uri="{FF2B5EF4-FFF2-40B4-BE49-F238E27FC236}">
                  <a16:creationId xmlns:a16="http://schemas.microsoft.com/office/drawing/2014/main" id="{F0E20142-9255-8F1A-B204-651D54527480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DC065FD-D9F1-7659-F86E-46914058D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6" name="MsPham0936082789">
            <a:extLst>
              <a:ext uri="{FF2B5EF4-FFF2-40B4-BE49-F238E27FC236}">
                <a16:creationId xmlns:a16="http://schemas.microsoft.com/office/drawing/2014/main" id="{FA740C58-6938-B5DF-4A01-13AF3ECF81BF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E1BF6C8-8356-2172-31EF-BAE97E521FBA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8" name="MsPham0936082789">
              <a:extLst>
                <a:ext uri="{FF2B5EF4-FFF2-40B4-BE49-F238E27FC236}">
                  <a16:creationId xmlns:a16="http://schemas.microsoft.com/office/drawing/2014/main" id="{52C46332-E0C5-73D7-0C70-6A3712423E15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8374C32-5179-207A-3181-E1074CC3D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0" name="MsPham0936082789">
            <a:extLst>
              <a:ext uri="{FF2B5EF4-FFF2-40B4-BE49-F238E27FC236}">
                <a16:creationId xmlns:a16="http://schemas.microsoft.com/office/drawing/2014/main" id="{F28C9DFB-CE05-CC06-55EC-5480CD52F3C9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B2E3ADDE-F4C3-15FC-3BB9-BBA760A552BB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2" name="MsPham0936082789">
              <a:extLst>
                <a:ext uri="{FF2B5EF4-FFF2-40B4-BE49-F238E27FC236}">
                  <a16:creationId xmlns:a16="http://schemas.microsoft.com/office/drawing/2014/main" id="{05555A5C-960F-7F3A-F836-A52867EE9BFA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E0D6F77-FE69-8DF8-5620-1A749DA27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4" name="MsPham0936082789">
            <a:extLst>
              <a:ext uri="{FF2B5EF4-FFF2-40B4-BE49-F238E27FC236}">
                <a16:creationId xmlns:a16="http://schemas.microsoft.com/office/drawing/2014/main" id="{884C2E4F-1BA5-F0BC-131C-4076B4CE4E3B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B1BF093-E755-8172-8574-9B20124AF8D3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6" name="MsPham0936082789">
              <a:extLst>
                <a:ext uri="{FF2B5EF4-FFF2-40B4-BE49-F238E27FC236}">
                  <a16:creationId xmlns:a16="http://schemas.microsoft.com/office/drawing/2014/main" id="{BF5B1053-8D0E-7530-57D9-1ED0CF6A51B2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D0AE6DE-DFB4-A7B8-40B5-5D77BA59D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8" name="MsPham0936082789">
            <a:extLst>
              <a:ext uri="{FF2B5EF4-FFF2-40B4-BE49-F238E27FC236}">
                <a16:creationId xmlns:a16="http://schemas.microsoft.com/office/drawing/2014/main" id="{0961D079-E811-A6F7-F359-498CCDC048D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32D9BA2B-738A-4369-D1E6-7185B0AFFD0A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0" name="MsPham0936082789">
              <a:extLst>
                <a:ext uri="{FF2B5EF4-FFF2-40B4-BE49-F238E27FC236}">
                  <a16:creationId xmlns:a16="http://schemas.microsoft.com/office/drawing/2014/main" id="{8DCFED98-9D09-3BBF-6A82-421D52DA35E9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8E97434-541D-B6A5-4E96-9998DC9A1F7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2" name="MsPham0936082789">
            <a:extLst>
              <a:ext uri="{FF2B5EF4-FFF2-40B4-BE49-F238E27FC236}">
                <a16:creationId xmlns:a16="http://schemas.microsoft.com/office/drawing/2014/main" id="{8B69BD02-8202-C88C-079C-D79C954F94C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04B70F7-A502-7214-8AA8-27A04ED1A8C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4" name="MsPham0936082789">
              <a:extLst>
                <a:ext uri="{FF2B5EF4-FFF2-40B4-BE49-F238E27FC236}">
                  <a16:creationId xmlns:a16="http://schemas.microsoft.com/office/drawing/2014/main" id="{3CC497E9-4F24-4CEB-F1DB-424845A22632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07F6475-D831-F68C-896A-B2E8FF98841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6" name="MsPham0936082789">
            <a:extLst>
              <a:ext uri="{FF2B5EF4-FFF2-40B4-BE49-F238E27FC236}">
                <a16:creationId xmlns:a16="http://schemas.microsoft.com/office/drawing/2014/main" id="{05A152A4-B781-DF4A-99EE-3D05290B98B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F44F92E-19A4-A0D7-DF55-EE3D2F91F22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8" name="MsPham0936082789">
              <a:extLst>
                <a:ext uri="{FF2B5EF4-FFF2-40B4-BE49-F238E27FC236}">
                  <a16:creationId xmlns:a16="http://schemas.microsoft.com/office/drawing/2014/main" id="{D5731D11-A2B6-1A27-58CC-0C7D74B02403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AC19931-A400-24B2-9595-17D31CEA9A2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3CD0B8A-C245-2752-5EFC-ED7B490C94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39" y="7058552"/>
            <a:ext cx="1923618" cy="17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2737985" y="7058552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10295303" y="7048079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41" y="5554769"/>
            <a:ext cx="1816058" cy="3986468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948" y="6869500"/>
            <a:ext cx="3296166" cy="270117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4069" y="5746707"/>
            <a:ext cx="2258765" cy="152718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3739385" y="10828212"/>
            <a:ext cx="1773851" cy="1991511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4" name="Picture 13">
            <a:hlinkClick r:id="rId13"/>
            <a:extLst>
              <a:ext uri="{FF2B5EF4-FFF2-40B4-BE49-F238E27FC236}">
                <a16:creationId xmlns:a16="http://schemas.microsoft.com/office/drawing/2014/main" id="{D67B346E-3CD0-4C7F-B0F7-E79D13EC9A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24084" y="218418"/>
            <a:ext cx="1564613" cy="628410"/>
          </a:xfrm>
          <a:prstGeom prst="rect">
            <a:avLst/>
          </a:prstGeom>
          <a:effectLst/>
        </p:spPr>
      </p:pic>
      <p:pic>
        <p:nvPicPr>
          <p:cNvPr id="15" name="Picture 14">
            <a:hlinkClick r:id="rId13"/>
            <a:extLst>
              <a:ext uri="{FF2B5EF4-FFF2-40B4-BE49-F238E27FC236}">
                <a16:creationId xmlns:a16="http://schemas.microsoft.com/office/drawing/2014/main" id="{C8ED8B4D-5ACF-40FE-8492-AA252ACE4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112" y="9604481"/>
            <a:ext cx="1564613" cy="628410"/>
          </a:xfrm>
          <a:prstGeom prst="rect">
            <a:avLst/>
          </a:prstGeom>
          <a:effectLst/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4277B83-CCD5-F986-9DFF-53521A1A6C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38779" y="2519257"/>
            <a:ext cx="2010441" cy="199073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F206B5F-EF85-293B-64D1-D529B1AD88B3}"/>
              </a:ext>
            </a:extLst>
          </p:cNvPr>
          <p:cNvSpPr txBox="1"/>
          <p:nvPr/>
        </p:nvSpPr>
        <p:spPr>
          <a:xfrm>
            <a:off x="19482714" y="6027462"/>
            <a:ext cx="35525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US" sz="6600" b="1">
                <a:latin typeface="Century Gothic" panose="020B0502020202020204" pitchFamily="34" charset="0"/>
                <a:cs typeface="Arial" panose="020B0604020202020204" pitchFamily="34" charset="0"/>
              </a:rPr>
              <a:t>onkey</a:t>
            </a:r>
          </a:p>
        </p:txBody>
      </p:sp>
    </p:spTree>
    <p:extLst>
      <p:ext uri="{BB962C8B-B14F-4D97-AF65-F5344CB8AC3E}">
        <p14:creationId xmlns:p14="http://schemas.microsoft.com/office/powerpoint/2010/main" val="117616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6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MsPham0936082789">
            <a:extLst>
              <a:ext uri="{FF2B5EF4-FFF2-40B4-BE49-F238E27FC236}">
                <a16:creationId xmlns:a16="http://schemas.microsoft.com/office/drawing/2014/main" id="{E7C721BA-4338-EDD0-19B6-FCE22D0DFEE4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1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4039194-E051-A0F0-3F50-D8741E3720A3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id="{E8890499-1FE9-B1A9-C673-F34F2CBCEEC7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EF2AD741-0480-510F-A391-286523880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id="{BE44221B-9E35-C278-99BC-D5ACE35E5E3B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6B8E440B-6710-F055-B142-3EEFFF5714FD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25" name="MsPham0936082789">
              <a:extLst>
                <a:ext uri="{FF2B5EF4-FFF2-40B4-BE49-F238E27FC236}">
                  <a16:creationId xmlns:a16="http://schemas.microsoft.com/office/drawing/2014/main" id="{7717A8FE-C28D-DA00-A792-DA2E6A886DEF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26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0F54BC1-BB67-815D-2B71-1D17AD284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27" name="MsPham0936082789">
            <a:extLst>
              <a:ext uri="{FF2B5EF4-FFF2-40B4-BE49-F238E27FC236}">
                <a16:creationId xmlns:a16="http://schemas.microsoft.com/office/drawing/2014/main" id="{CC1165EA-F46B-48E6-00F7-FFF3687CAACE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2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863C25B-7F8F-D519-CEED-A172E4A3837A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0" name="MsPham0936082789">
              <a:extLst>
                <a:ext uri="{FF2B5EF4-FFF2-40B4-BE49-F238E27FC236}">
                  <a16:creationId xmlns:a16="http://schemas.microsoft.com/office/drawing/2014/main" id="{44E38AB8-ED6E-4F4A-E64E-85314AAB3AA4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63BAB52-1C5C-1CCD-A1E2-40FD32440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2" name="MsPham0936082789">
            <a:extLst>
              <a:ext uri="{FF2B5EF4-FFF2-40B4-BE49-F238E27FC236}">
                <a16:creationId xmlns:a16="http://schemas.microsoft.com/office/drawing/2014/main" id="{4C75C01F-694D-77DC-5F25-4EEA65945809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95F54A9-E493-D81F-5ECA-88EC534CD0A0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4" name="MsPham0936082789">
              <a:extLst>
                <a:ext uri="{FF2B5EF4-FFF2-40B4-BE49-F238E27FC236}">
                  <a16:creationId xmlns:a16="http://schemas.microsoft.com/office/drawing/2014/main" id="{F0E20142-9255-8F1A-B204-651D54527480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BDC065FD-D9F1-7659-F86E-46914058D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36" name="MsPham0936082789">
            <a:extLst>
              <a:ext uri="{FF2B5EF4-FFF2-40B4-BE49-F238E27FC236}">
                <a16:creationId xmlns:a16="http://schemas.microsoft.com/office/drawing/2014/main" id="{FA740C58-6938-B5DF-4A01-13AF3ECF81BF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3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AE1BF6C8-8356-2172-31EF-BAE97E521FBA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38" name="MsPham0936082789">
              <a:extLst>
                <a:ext uri="{FF2B5EF4-FFF2-40B4-BE49-F238E27FC236}">
                  <a16:creationId xmlns:a16="http://schemas.microsoft.com/office/drawing/2014/main" id="{52C46332-E0C5-73D7-0C70-6A3712423E15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3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8374C32-5179-207A-3181-E1074CC3D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0" name="MsPham0936082789">
            <a:extLst>
              <a:ext uri="{FF2B5EF4-FFF2-40B4-BE49-F238E27FC236}">
                <a16:creationId xmlns:a16="http://schemas.microsoft.com/office/drawing/2014/main" id="{F28C9DFB-CE05-CC06-55EC-5480CD52F3C9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1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B2E3ADDE-F4C3-15FC-3BB9-BBA760A552BB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2" name="MsPham0936082789">
              <a:extLst>
                <a:ext uri="{FF2B5EF4-FFF2-40B4-BE49-F238E27FC236}">
                  <a16:creationId xmlns:a16="http://schemas.microsoft.com/office/drawing/2014/main" id="{05555A5C-960F-7F3A-F836-A52867EE9BFA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3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DE0D6F77-FE69-8DF8-5620-1A749DA27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4" name="MsPham0936082789">
            <a:extLst>
              <a:ext uri="{FF2B5EF4-FFF2-40B4-BE49-F238E27FC236}">
                <a16:creationId xmlns:a16="http://schemas.microsoft.com/office/drawing/2014/main" id="{884C2E4F-1BA5-F0BC-131C-4076B4CE4E3B}"/>
              </a:ext>
            </a:extLst>
          </p:cNvPr>
          <p:cNvGrpSpPr/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5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EB1BF093-E755-8172-8574-9B20124AF8D3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46" name="MsPham0936082789">
              <a:extLst>
                <a:ext uri="{FF2B5EF4-FFF2-40B4-BE49-F238E27FC236}">
                  <a16:creationId xmlns:a16="http://schemas.microsoft.com/office/drawing/2014/main" id="{BF5B1053-8D0E-7530-57D9-1ED0CF6A51B2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47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D0AE6DE-DFB4-A7B8-40B5-5D77BA59D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48" name="MsPham0936082789">
            <a:extLst>
              <a:ext uri="{FF2B5EF4-FFF2-40B4-BE49-F238E27FC236}">
                <a16:creationId xmlns:a16="http://schemas.microsoft.com/office/drawing/2014/main" id="{0961D079-E811-A6F7-F359-498CCDC048D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49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32D9BA2B-738A-4369-D1E6-7185B0AFFD0A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0" name="MsPham0936082789">
              <a:extLst>
                <a:ext uri="{FF2B5EF4-FFF2-40B4-BE49-F238E27FC236}">
                  <a16:creationId xmlns:a16="http://schemas.microsoft.com/office/drawing/2014/main" id="{8DCFED98-9D09-3BBF-6A82-421D52DA35E9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1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8E97434-541D-B6A5-4E96-9998DC9A1F7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2" name="MsPham0936082789">
            <a:extLst>
              <a:ext uri="{FF2B5EF4-FFF2-40B4-BE49-F238E27FC236}">
                <a16:creationId xmlns:a16="http://schemas.microsoft.com/office/drawing/2014/main" id="{8B69BD02-8202-C88C-079C-D79C954F94C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504B70F7-A502-7214-8AA8-27A04ED1A8C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4" name="MsPham0936082789">
              <a:extLst>
                <a:ext uri="{FF2B5EF4-FFF2-40B4-BE49-F238E27FC236}">
                  <a16:creationId xmlns:a16="http://schemas.microsoft.com/office/drawing/2014/main" id="{3CC497E9-4F24-4CEB-F1DB-424845A22632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5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207F6475-D831-F68C-896A-B2E8FF98841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grpSp>
        <p:nvGrpSpPr>
          <p:cNvPr id="56" name="MsPham0936082789">
            <a:extLst>
              <a:ext uri="{FF2B5EF4-FFF2-40B4-BE49-F238E27FC236}">
                <a16:creationId xmlns:a16="http://schemas.microsoft.com/office/drawing/2014/main" id="{05A152A4-B781-DF4A-99EE-3D05290B98B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53759102" y="-24574499"/>
            <a:ext cx="125806204" cy="59435998"/>
            <a:chOff x="-53759102" y="-24574499"/>
            <a:chExt cx="125806204" cy="59435998"/>
          </a:xfrm>
        </p:grpSpPr>
        <p:pic>
          <p:nvPicPr>
            <p:cNvPr id="5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F44F92E-19A4-A0D7-DF55-EE3D2F91F22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2800" y="-133351"/>
              <a:ext cx="8666386" cy="10287000"/>
            </a:xfrm>
            <a:prstGeom prst="rect">
              <a:avLst/>
            </a:prstGeom>
          </p:spPr>
        </p:pic>
        <p:pic>
          <p:nvPicPr>
            <p:cNvPr id="58" name="MsPham0936082789">
              <a:extLst>
                <a:ext uri="{FF2B5EF4-FFF2-40B4-BE49-F238E27FC236}">
                  <a16:creationId xmlns:a16="http://schemas.microsoft.com/office/drawing/2014/main" id="{D5731D11-A2B6-1A27-58CC-0C7D74B02403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8814" y="-133351"/>
              <a:ext cx="8666386" cy="10287000"/>
            </a:xfrm>
            <a:prstGeom prst="rect">
              <a:avLst/>
            </a:prstGeom>
          </p:spPr>
        </p:pic>
        <p:pic>
          <p:nvPicPr>
            <p:cNvPr id="59" name="MsPham0936082789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AC19931-A400-24B2-9595-17D31CEA9A2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3958" t="-238889" r="-293958" b="-238889"/>
            <a:stretch>
              <a:fillRect/>
            </a:stretch>
          </p:blipFill>
          <p:spPr>
            <a:xfrm>
              <a:off x="-53759102" y="-24574499"/>
              <a:ext cx="125806204" cy="59435998"/>
            </a:xfrm>
            <a:custGeom>
              <a:avLst/>
              <a:gdLst>
                <a:gd name="connsiteX0" fmla="*/ 0 w 125806204"/>
                <a:gd name="connsiteY0" fmla="*/ 0 h 59435998"/>
                <a:gd name="connsiteX1" fmla="*/ 125806204 w 125806204"/>
                <a:gd name="connsiteY1" fmla="*/ 0 h 59435998"/>
                <a:gd name="connsiteX2" fmla="*/ 125806204 w 125806204"/>
                <a:gd name="connsiteY2" fmla="*/ 59435998 h 59435998"/>
                <a:gd name="connsiteX3" fmla="*/ 0 w 125806204"/>
                <a:gd name="connsiteY3" fmla="*/ 59435998 h 5943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806204" h="59435998">
                  <a:moveTo>
                    <a:pt x="0" y="0"/>
                  </a:moveTo>
                  <a:lnTo>
                    <a:pt x="125806204" y="0"/>
                  </a:lnTo>
                  <a:lnTo>
                    <a:pt x="125806204" y="59435998"/>
                  </a:lnTo>
                  <a:lnTo>
                    <a:pt x="0" y="59435998"/>
                  </a:lnTo>
                  <a:close/>
                </a:path>
              </a:pathLst>
            </a:cu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3CD0B8A-C245-2752-5EFC-ED7B490C94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3" name="WINNER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39" y="7058552"/>
            <a:ext cx="1923618" cy="17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MsPham"/>
          <p:cNvSpPr/>
          <p:nvPr/>
        </p:nvSpPr>
        <p:spPr>
          <a:xfrm flipH="1">
            <a:off x="2737985" y="7058552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MsPham"/>
          <p:cNvSpPr/>
          <p:nvPr/>
        </p:nvSpPr>
        <p:spPr>
          <a:xfrm>
            <a:off x="10295303" y="7048079"/>
            <a:ext cx="4800600" cy="2286483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rabbi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41" y="5554769"/>
            <a:ext cx="1816058" cy="3986468"/>
          </a:xfrm>
          <a:prstGeom prst="rect">
            <a:avLst/>
          </a:prstGeom>
        </p:spPr>
      </p:pic>
      <p:pic>
        <p:nvPicPr>
          <p:cNvPr id="18" name="ttl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948" y="6869500"/>
            <a:ext cx="3296166" cy="270117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4069" y="5746707"/>
            <a:ext cx="2258765" cy="1527180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1111753">
            <a:off x="3739385" y="10828212"/>
            <a:ext cx="1773851" cy="1991511"/>
          </a:xfrm>
          <a:prstGeom prst="down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4" name="Picture 13">
            <a:hlinkClick r:id="rId13"/>
            <a:extLst>
              <a:ext uri="{FF2B5EF4-FFF2-40B4-BE49-F238E27FC236}">
                <a16:creationId xmlns:a16="http://schemas.microsoft.com/office/drawing/2014/main" id="{D67B346E-3CD0-4C7F-B0F7-E79D13EC9A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24084" y="218418"/>
            <a:ext cx="1564613" cy="628410"/>
          </a:xfrm>
          <a:prstGeom prst="rect">
            <a:avLst/>
          </a:prstGeom>
          <a:effectLst/>
        </p:spPr>
      </p:pic>
      <p:pic>
        <p:nvPicPr>
          <p:cNvPr id="15" name="Picture 14">
            <a:hlinkClick r:id="rId13"/>
            <a:extLst>
              <a:ext uri="{FF2B5EF4-FFF2-40B4-BE49-F238E27FC236}">
                <a16:creationId xmlns:a16="http://schemas.microsoft.com/office/drawing/2014/main" id="{C8ED8B4D-5ACF-40FE-8492-AA252ACE4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112" y="9604481"/>
            <a:ext cx="1564613" cy="628410"/>
          </a:xfrm>
          <a:prstGeom prst="rect">
            <a:avLst/>
          </a:prstGeom>
          <a:effectLst/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1AA644D-F6AB-CD29-7B92-E19777605D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38779" y="2519257"/>
            <a:ext cx="2010441" cy="199073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63CC5E9-CE65-6E0C-E205-5970F351726C}"/>
              </a:ext>
            </a:extLst>
          </p:cNvPr>
          <p:cNvSpPr txBox="1"/>
          <p:nvPr/>
        </p:nvSpPr>
        <p:spPr>
          <a:xfrm>
            <a:off x="20012678" y="7544937"/>
            <a:ext cx="29434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n-US" sz="6600" b="1">
                <a:latin typeface="Century Gothic" panose="020B0502020202020204" pitchFamily="34" charset="0"/>
                <a:cs typeface="Arial" panose="020B0604020202020204" pitchFamily="34" charset="0"/>
              </a:rPr>
              <a:t>ouse</a:t>
            </a:r>
          </a:p>
        </p:txBody>
      </p:sp>
    </p:spTree>
    <p:extLst>
      <p:ext uri="{BB962C8B-B14F-4D97-AF65-F5344CB8AC3E}">
        <p14:creationId xmlns:p14="http://schemas.microsoft.com/office/powerpoint/2010/main" val="61055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u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u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6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234</Words>
  <Application>Microsoft Office PowerPoint</Application>
  <PresentationFormat>Custom</PresentationFormat>
  <Paragraphs>56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Berlin Sans FB Demi</vt:lpstr>
      <vt:lpstr>印品黑体</vt:lpstr>
      <vt:lpstr>Century Gothic</vt:lpstr>
      <vt:lpstr>Arial</vt:lpstr>
      <vt:lpstr>Britannic Bold</vt:lpstr>
      <vt:lpstr>Calibri</vt:lpstr>
      <vt:lpstr>Comic Sans MS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Blue Unicorn Quiz Time Presentation</dc:title>
  <dc:creator>MsPham</dc:creator>
  <cp:lastModifiedBy>DELL</cp:lastModifiedBy>
  <cp:revision>113</cp:revision>
  <dcterms:created xsi:type="dcterms:W3CDTF">2006-08-16T00:00:00Z</dcterms:created>
  <dcterms:modified xsi:type="dcterms:W3CDTF">2026-05-30T01:05:47Z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A0D726F0E57249EEB873711C8D4DEADD</vt:lpwstr>
  </property>
  <property fmtid="{D5CDD505-2E9C-101B-9397-08002B2CF9AE}" pid="3" name="KSOProductBuildVer">
    <vt:lpwstr>1033-11.2.0.10323</vt:lpwstr>
  </property>
</Properties>
</file>