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7" r:id="rId13"/>
    <p:sldId id="298" r:id="rId14"/>
    <p:sldId id="299" r:id="rId15"/>
    <p:sldId id="300" r:id="rId16"/>
    <p:sldId id="301" r:id="rId17"/>
    <p:sldId id="303" r:id="rId18"/>
    <p:sldId id="262" r:id="rId19"/>
  </p:sldIdLst>
  <p:sldSz cx="18288000" cy="10287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7F"/>
    <a:srgbClr val="25BDAD"/>
    <a:srgbClr val="21AB9E"/>
    <a:srgbClr val="FFFF00"/>
    <a:srgbClr val="0C4DA2"/>
    <a:srgbClr val="008177"/>
    <a:srgbClr val="FF99FF"/>
    <a:srgbClr val="009B93"/>
    <a:srgbClr val="FD99AA"/>
    <a:srgbClr val="FED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4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A00E-6BB0-4C03-9D37-5D80574CCA0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53764-DC4D-4CFB-9501-BCE87E2D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6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 userDrawn="1"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/>
          <p:nvPr userDrawn="1"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9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9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AEAD4-7D67-4EC3-8381-6DE234E41BFD}"/>
              </a:ext>
            </a:extLst>
          </p:cNvPr>
          <p:cNvCxnSpPr/>
          <p:nvPr/>
        </p:nvCxnSpPr>
        <p:spPr>
          <a:xfrm>
            <a:off x="1744141" y="2501305"/>
            <a:ext cx="3510644" cy="0"/>
          </a:xfrm>
          <a:prstGeom prst="line">
            <a:avLst/>
          </a:prstGeom>
          <a:ln w="57150">
            <a:solidFill>
              <a:srgbClr val="008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0C42BE-C8E4-4E83-B60D-2B8C4F463477}"/>
              </a:ext>
            </a:extLst>
          </p:cNvPr>
          <p:cNvSpPr txBox="1"/>
          <p:nvPr/>
        </p:nvSpPr>
        <p:spPr>
          <a:xfrm>
            <a:off x="1879418" y="3814287"/>
            <a:ext cx="148339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600" b="1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At the seaside</a:t>
            </a:r>
            <a:endParaRPr lang="en-US" sz="15600" b="1" dirty="0">
              <a:solidFill>
                <a:srgbClr val="0C4DA2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0337F-35DA-479D-B329-06445E6C6659}"/>
              </a:ext>
            </a:extLst>
          </p:cNvPr>
          <p:cNvSpPr txBox="1"/>
          <p:nvPr/>
        </p:nvSpPr>
        <p:spPr>
          <a:xfrm>
            <a:off x="2054386" y="1010470"/>
            <a:ext cx="32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n>
                  <a:solidFill>
                    <a:schemeClr val="bg1"/>
                  </a:solidFill>
                </a:ln>
                <a:solidFill>
                  <a:srgbClr val="00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29EA2-579A-4FE5-9C7D-30DB33195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17" y="7117338"/>
            <a:ext cx="4376763" cy="1005840"/>
          </a:xfrm>
          <a:prstGeom prst="rect">
            <a:avLst/>
          </a:prstGeom>
        </p:spPr>
      </p:pic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8688FE03-C838-44EC-8CFF-650C9A468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52" y="1614114"/>
            <a:ext cx="1631781" cy="1599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40" name="MsPham-0936082789"/>
          <p:cNvSpPr/>
          <p:nvPr/>
        </p:nvSpPr>
        <p:spPr>
          <a:xfrm>
            <a:off x="7992695" y="8337067"/>
            <a:ext cx="394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</a:p>
        </p:txBody>
      </p:sp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7992695" y="4006516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13230627" y="3558000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89" t="21924" r="13376" b="22350"/>
          <a:stretch/>
        </p:blipFill>
        <p:spPr>
          <a:xfrm>
            <a:off x="2805657" y="3640196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7451570" y="1592102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7213" y="5335397"/>
            <a:ext cx="1435536" cy="1210629"/>
          </a:xfrm>
          <a:prstGeom prst="rect">
            <a:avLst/>
          </a:prstGeom>
        </p:spPr>
      </p:pic>
      <p:sp>
        <p:nvSpPr>
          <p:cNvPr id="33" name="Arrow: Right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6B0740-D414-435B-A8EE-0F369BE1EA62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6400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0" grpId="0"/>
      <p:bldP spid="5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1FA694D-CCEB-479D-8992-0B6313367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93"/>
          <a:stretch/>
        </p:blipFill>
        <p:spPr>
          <a:xfrm>
            <a:off x="2320046" y="2247797"/>
            <a:ext cx="4961174" cy="6127011"/>
          </a:xfrm>
          <a:prstGeom prst="rect">
            <a:avLst/>
          </a:prstGeom>
        </p:spPr>
      </p:pic>
      <p:pic>
        <p:nvPicPr>
          <p:cNvPr id="11" name="MsPhamsound">
            <a:extLst>
              <a:ext uri="{FF2B5EF4-FFF2-40B4-BE49-F238E27FC236}">
                <a16:creationId xmlns:a16="http://schemas.microsoft.com/office/drawing/2014/main" id="{9C8FEB38-5C95-4EB2-B92B-FC08A7681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3"/>
          <a:stretch/>
        </p:blipFill>
        <p:spPr>
          <a:xfrm>
            <a:off x="3940943" y="5450198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B117A64-F010-4BE3-94CC-FAE9723A7F3E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AEB9ED5-1781-4BFB-8EF8-BE533C41BAF4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E2CCE341-B2C1-4D09-9C4C-654EFEB6F5F1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642DAD22-87C6-4000-8C2D-00874E1739A6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kitten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7039A56F-B08D-48C9-8C9D-39A1F8509846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sand</a:t>
            </a:r>
          </a:p>
        </p:txBody>
      </p:sp>
      <p:pic>
        <p:nvPicPr>
          <p:cNvPr id="18" name="MsPham-0936082789" descr="Logo&#10;&#10;Description automatically generated">
            <a:extLst>
              <a:ext uri="{FF2B5EF4-FFF2-40B4-BE49-F238E27FC236}">
                <a16:creationId xmlns:a16="http://schemas.microsoft.com/office/drawing/2014/main" id="{5A86CF79-AE01-4621-B82C-10DEA2AB4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6" y="5837707"/>
            <a:ext cx="1525176" cy="1427984"/>
          </a:xfrm>
          <a:prstGeom prst="rect">
            <a:avLst/>
          </a:prstGeom>
        </p:spPr>
      </p:pic>
      <p:pic>
        <p:nvPicPr>
          <p:cNvPr id="20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D8DD1A9E-7969-4534-90F6-2AF1B62FC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45" y="3350294"/>
            <a:ext cx="2245940" cy="1995573"/>
          </a:xfrm>
          <a:prstGeom prst="rect">
            <a:avLst/>
          </a:prstGeom>
        </p:spPr>
      </p:pic>
      <p:sp>
        <p:nvSpPr>
          <p:cNvPr id="36" name="Arrow: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527F07-B6CE-4411-BD4B-76506F12362D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6945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C49EC15-11D4-45FA-BD81-34105E6BDF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60" r="35344"/>
          <a:stretch/>
        </p:blipFill>
        <p:spPr>
          <a:xfrm>
            <a:off x="2524359" y="2247797"/>
            <a:ext cx="4552545" cy="6127011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D54BF368-7156-4E68-998A-65D24EA14DC3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bike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6B506214-1748-482C-AC90-4267A3139D0E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sea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4E037720-4059-426E-9C03-6619AE7C8C6D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BD4E6BB1-8177-4B34-B63C-24AF6CF580E9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255911A0-D256-4B9F-8A80-EE30318E9718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pic>
        <p:nvPicPr>
          <p:cNvPr id="15" name="MsPhamsound">
            <a:extLst>
              <a:ext uri="{FF2B5EF4-FFF2-40B4-BE49-F238E27FC236}">
                <a16:creationId xmlns:a16="http://schemas.microsoft.com/office/drawing/2014/main" id="{8E82F6BC-D5EA-4D86-A824-B650B5B76D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3"/>
          <a:stretch/>
        </p:blipFill>
        <p:spPr>
          <a:xfrm>
            <a:off x="4370787" y="5671591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MsPham-0936082789" descr="Logo&#10;&#10;Description automatically generated">
            <a:extLst>
              <a:ext uri="{FF2B5EF4-FFF2-40B4-BE49-F238E27FC236}">
                <a16:creationId xmlns:a16="http://schemas.microsoft.com/office/drawing/2014/main" id="{038A1E8D-ED74-4F58-98C0-7C5C99494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59" y="3858436"/>
            <a:ext cx="1525176" cy="1427984"/>
          </a:xfrm>
          <a:prstGeom prst="rect">
            <a:avLst/>
          </a:prstGeom>
        </p:spPr>
      </p:pic>
      <p:pic>
        <p:nvPicPr>
          <p:cNvPr id="23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10B2041A-B668-4EA3-8751-085B4B6682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14" y="5367195"/>
            <a:ext cx="2245940" cy="1995573"/>
          </a:xfrm>
          <a:prstGeom prst="rect">
            <a:avLst/>
          </a:prstGeom>
        </p:spPr>
      </p:pic>
      <p:sp>
        <p:nvSpPr>
          <p:cNvPr id="35" name="Arrow: Right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0B5437-FDDA-43BB-A447-89EBCBB27CAC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3114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2EBBD7E8-F6D3-4306-BB25-53A380160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7" r="66213"/>
          <a:stretch/>
        </p:blipFill>
        <p:spPr>
          <a:xfrm>
            <a:off x="2334671" y="2247797"/>
            <a:ext cx="4931924" cy="6127011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86ABF4E9-D05D-4E28-A54F-355658C0EE3E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08A80C25-EB82-4078-BB5B-DCEB5D53610F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kite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52F2D6-88EA-4A59-AA25-813D4AD0DD72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A427AABD-B64C-45C2-93B7-8891D3C7A672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sail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75B8F1D0-B47E-4523-A2E2-32463369F330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MsPhamsound">
            <a:extLst>
              <a:ext uri="{FF2B5EF4-FFF2-40B4-BE49-F238E27FC236}">
                <a16:creationId xmlns:a16="http://schemas.microsoft.com/office/drawing/2014/main" id="{087791A7-FB09-4B8D-8FB9-C18B01259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3"/>
          <a:stretch/>
        </p:blipFill>
        <p:spPr>
          <a:xfrm>
            <a:off x="4197366" y="5561233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MsPham-0936082789" descr="Logo&#10;&#10;Description automatically generated">
            <a:extLst>
              <a:ext uri="{FF2B5EF4-FFF2-40B4-BE49-F238E27FC236}">
                <a16:creationId xmlns:a16="http://schemas.microsoft.com/office/drawing/2014/main" id="{8FC855A5-B354-4E57-A67E-D54EEE3A5D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6" y="3882523"/>
            <a:ext cx="1525176" cy="1427984"/>
          </a:xfrm>
          <a:prstGeom prst="rect">
            <a:avLst/>
          </a:prstGeom>
        </p:spPr>
      </p:pic>
      <p:pic>
        <p:nvPicPr>
          <p:cNvPr id="14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35C29CBE-BCDE-491E-803B-EDCB7DBF66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70" y="5310506"/>
            <a:ext cx="2245940" cy="1995573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120033-09E2-400F-8B3B-9B3D3A5F63F5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634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1FA694D-CCEB-479D-8992-0B6313367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93"/>
          <a:stretch/>
        </p:blipFill>
        <p:spPr>
          <a:xfrm>
            <a:off x="2320046" y="2247797"/>
            <a:ext cx="4961174" cy="6127011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57C20766-5BD0-49A7-851E-9F0DA3B4B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89" t="21924" r="13376" b="22350"/>
          <a:stretch/>
        </p:blipFill>
        <p:spPr>
          <a:xfrm>
            <a:off x="2931651" y="4647217"/>
            <a:ext cx="2983968" cy="2507663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6C85283F-B76D-4136-A2FC-1FF0AC3ACEB6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CB2C004D-5CAA-4F4C-AD26-B9393B815D23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sand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C1678E7-86C3-4671-B6FA-E6D40BC5F512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373AB3CA-86E0-4528-908D-CE93EFA873F6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sail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BE9E67A4-1FA2-47B1-98C3-E300F8E83374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6" name="MsPham-0936082789" descr="Logo&#10;&#10;Description automatically generated">
            <a:extLst>
              <a:ext uri="{FF2B5EF4-FFF2-40B4-BE49-F238E27FC236}">
                <a16:creationId xmlns:a16="http://schemas.microsoft.com/office/drawing/2014/main" id="{14951FC7-C526-49A9-B824-C9786D9D84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6" y="5837707"/>
            <a:ext cx="1525176" cy="1427984"/>
          </a:xfrm>
          <a:prstGeom prst="rect">
            <a:avLst/>
          </a:prstGeom>
        </p:spPr>
      </p:pic>
      <p:pic>
        <p:nvPicPr>
          <p:cNvPr id="17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B8F05BE0-8521-44BD-823B-3A5602A99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45" y="3350294"/>
            <a:ext cx="2245940" cy="1995573"/>
          </a:xfrm>
          <a:prstGeom prst="rect">
            <a:avLst/>
          </a:prstGeom>
        </p:spPr>
      </p:pic>
      <p:sp>
        <p:nvSpPr>
          <p:cNvPr id="31" name="Arrow: Right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D7F677-4310-49D5-B22E-0F15BD8B1E7F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529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C49EC15-11D4-45FA-BD81-34105E6BD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60" r="35344"/>
          <a:stretch/>
        </p:blipFill>
        <p:spPr>
          <a:xfrm>
            <a:off x="2524359" y="2247797"/>
            <a:ext cx="4552545" cy="6127011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96C9B892-4CF9-4FE1-85E0-B9EB7AC059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3208862" y="4935996"/>
            <a:ext cx="3089304" cy="2589858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D422838C-74C4-4D27-9895-1652FD28A938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7CF2BA97-18AF-4366-A174-3006503F5951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sail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6F4E78B8-6AA9-4FD9-8D53-799D0B71E8C2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07FEC2CB-472B-427E-9CBC-73CF79627291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sea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BFC5AD4C-1E98-49C5-A1B0-5060E5429CF9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MsPham-0936082789" descr="Logo&#10;&#10;Description automatically generated">
            <a:extLst>
              <a:ext uri="{FF2B5EF4-FFF2-40B4-BE49-F238E27FC236}">
                <a16:creationId xmlns:a16="http://schemas.microsoft.com/office/drawing/2014/main" id="{A3BA0C6F-8D2A-4ADD-81E9-053815F0F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6" y="5837707"/>
            <a:ext cx="1525176" cy="1427984"/>
          </a:xfrm>
          <a:prstGeom prst="rect">
            <a:avLst/>
          </a:prstGeom>
        </p:spPr>
      </p:pic>
      <p:pic>
        <p:nvPicPr>
          <p:cNvPr id="12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48072125-5C70-4510-93AA-41131BC01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45" y="3350294"/>
            <a:ext cx="2245940" cy="1995573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748AB2-EB28-47BD-8C14-BFF26F3D44DD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1762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2EBBD7E8-F6D3-4306-BB25-53A380160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7" r="66213"/>
          <a:stretch/>
        </p:blipFill>
        <p:spPr>
          <a:xfrm>
            <a:off x="2334671" y="2247797"/>
            <a:ext cx="4931924" cy="6127011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32DB39F3-66A4-495A-B566-6B2060E124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3149273" y="4962877"/>
            <a:ext cx="3034863" cy="2223584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0C65C95-6D98-4F02-BFBC-CBBF438A6AD3}"/>
              </a:ext>
            </a:extLst>
          </p:cNvPr>
          <p:cNvSpPr/>
          <p:nvPr/>
        </p:nvSpPr>
        <p:spPr>
          <a:xfrm>
            <a:off x="8902116" y="3818048"/>
            <a:ext cx="1525176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53F5201C-524D-49CE-9404-97F9331C0DBD}"/>
              </a:ext>
            </a:extLst>
          </p:cNvPr>
          <p:cNvSpPr/>
          <p:nvPr/>
        </p:nvSpPr>
        <p:spPr>
          <a:xfrm>
            <a:off x="10617534" y="3818048"/>
            <a:ext cx="5486400" cy="15087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sand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EA85C173-2982-41C7-9CC0-CD08DB1CD8F0}"/>
              </a:ext>
            </a:extLst>
          </p:cNvPr>
          <p:cNvSpPr/>
          <p:nvPr/>
        </p:nvSpPr>
        <p:spPr>
          <a:xfrm>
            <a:off x="8902116" y="5797319"/>
            <a:ext cx="1525176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>
              <a:latin typeface="Century Gothic" panose="020B0502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FBD0D0E-9676-4328-85B1-4700132E5330}"/>
              </a:ext>
            </a:extLst>
          </p:cNvPr>
          <p:cNvSpPr/>
          <p:nvPr/>
        </p:nvSpPr>
        <p:spPr>
          <a:xfrm>
            <a:off x="10617534" y="5797319"/>
            <a:ext cx="5486400" cy="15087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sea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62D4D83E-A7C5-487C-B385-A6506EBF0B67}"/>
              </a:ext>
            </a:extLst>
          </p:cNvPr>
          <p:cNvSpPr txBox="1"/>
          <p:nvPr/>
        </p:nvSpPr>
        <p:spPr>
          <a:xfrm>
            <a:off x="8597748" y="1475876"/>
            <a:ext cx="732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best answer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MsPham-0936082789" descr="Logo&#10;&#10;Description automatically generated">
            <a:extLst>
              <a:ext uri="{FF2B5EF4-FFF2-40B4-BE49-F238E27FC236}">
                <a16:creationId xmlns:a16="http://schemas.microsoft.com/office/drawing/2014/main" id="{98AFA611-B130-481C-A988-CE3304156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6" y="3882523"/>
            <a:ext cx="1525176" cy="1427984"/>
          </a:xfrm>
          <a:prstGeom prst="rect">
            <a:avLst/>
          </a:prstGeom>
        </p:spPr>
      </p:pic>
      <p:pic>
        <p:nvPicPr>
          <p:cNvPr id="11" name="MsPham-0936082789" descr="Shape, logo&#10;&#10;Description automatically generated">
            <a:extLst>
              <a:ext uri="{FF2B5EF4-FFF2-40B4-BE49-F238E27FC236}">
                <a16:creationId xmlns:a16="http://schemas.microsoft.com/office/drawing/2014/main" id="{15FD6E29-B815-4FEA-9AEA-7044F448F1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70" y="5310506"/>
            <a:ext cx="2245940" cy="1995573"/>
          </a:xfrm>
          <a:prstGeom prst="rect">
            <a:avLst/>
          </a:prstGeom>
        </p:spPr>
      </p:pic>
      <p:sp>
        <p:nvSpPr>
          <p:cNvPr id="29" name="Arrow: Righ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2CADCC-380A-486B-85AB-7984D7F6CBED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6649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MsPham-09360827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30" y="1813560"/>
            <a:ext cx="15646740" cy="6127011"/>
          </a:xfrm>
          <a:prstGeom prst="rect">
            <a:avLst/>
          </a:prstGeom>
        </p:spPr>
      </p:pic>
      <p:sp>
        <p:nvSpPr>
          <p:cNvPr id="40" name="MsPham-0936082789"/>
          <p:cNvSpPr/>
          <p:nvPr/>
        </p:nvSpPr>
        <p:spPr>
          <a:xfrm>
            <a:off x="1990422" y="5148991"/>
            <a:ext cx="39418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sz="8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Right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6B0740-D414-435B-A8EE-0F369BE1EA62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E5543DAC-099A-4F02-A127-B5348232D8DF}"/>
              </a:ext>
            </a:extLst>
          </p:cNvPr>
          <p:cNvSpPr/>
          <p:nvPr/>
        </p:nvSpPr>
        <p:spPr>
          <a:xfrm>
            <a:off x="7081524" y="5148990"/>
            <a:ext cx="39418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endParaRPr lang="en-US" sz="8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EDC2188B-E26C-44BC-AA21-8EC07520D67B}"/>
              </a:ext>
            </a:extLst>
          </p:cNvPr>
          <p:cNvSpPr/>
          <p:nvPr/>
        </p:nvSpPr>
        <p:spPr>
          <a:xfrm>
            <a:off x="12342683" y="5148990"/>
            <a:ext cx="39418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8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5638015A-C083-417B-8C7B-1DDE3DD086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18" r="837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0037400B-3CCE-4A81-9484-9D8D07454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6301"/>
          <a:stretch/>
        </p:blipFill>
        <p:spPr bwMode="auto">
          <a:xfrm>
            <a:off x="0" y="5143500"/>
            <a:ext cx="18288000" cy="50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4E69DDA6-FBC3-49B7-9403-D3D1333E8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108" y="936509"/>
            <a:ext cx="1731516" cy="1996055"/>
          </a:xfrm>
          <a:prstGeom prst="rect">
            <a:avLst/>
          </a:prstGeom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E38C41CB-8E99-41C3-B655-73F977F4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54" y="3228173"/>
            <a:ext cx="10650080" cy="24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F2BF1D0F-9C0F-4EB7-8DA5-EC4E70C9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84" y="3512005"/>
            <a:ext cx="3835692" cy="37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C2C4AC83-1B41-44E7-A030-15F96A05DF31}"/>
              </a:ext>
            </a:extLst>
          </p:cNvPr>
          <p:cNvSpPr/>
          <p:nvPr/>
        </p:nvSpPr>
        <p:spPr>
          <a:xfrm>
            <a:off x="8390510" y="4403504"/>
            <a:ext cx="8384712" cy="11824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27C2E34F-46D4-42F9-B22B-07B676AD9972}"/>
              </a:ext>
            </a:extLst>
          </p:cNvPr>
          <p:cNvSpPr/>
          <p:nvPr/>
        </p:nvSpPr>
        <p:spPr>
          <a:xfrm>
            <a:off x="-2" y="5673615"/>
            <a:ext cx="18288000" cy="472387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4C6759E-3910-4269-82A6-C79322AC70EC}"/>
              </a:ext>
            </a:extLst>
          </p:cNvPr>
          <p:cNvSpPr/>
          <p:nvPr/>
        </p:nvSpPr>
        <p:spPr>
          <a:xfrm>
            <a:off x="5820586" y="3709124"/>
            <a:ext cx="3323414" cy="35066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" name="MsPham-093608278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0" y="497360"/>
            <a:ext cx="1068197" cy="1092896"/>
          </a:xfrm>
          <a:prstGeom prst="rect">
            <a:avLst/>
          </a:prstGeom>
        </p:spPr>
      </p:pic>
      <p:sp>
        <p:nvSpPr>
          <p:cNvPr id="6" name="MsPham-0936082789"/>
          <p:cNvSpPr txBox="1"/>
          <p:nvPr/>
        </p:nvSpPr>
        <p:spPr>
          <a:xfrm>
            <a:off x="2307910" y="473528"/>
            <a:ext cx="453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Point and say.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75" y="1166026"/>
            <a:ext cx="1425059" cy="7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164749" y="734786"/>
            <a:ext cx="11958503" cy="8474529"/>
          </a:xfrm>
          <a:prstGeom prst="irregularSeal1">
            <a:avLst/>
          </a:prstGeom>
          <a:solidFill>
            <a:srgbClr val="008177"/>
          </a:solidFill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/>
          <p:cNvSpPr txBox="1"/>
          <p:nvPr/>
        </p:nvSpPr>
        <p:spPr>
          <a:xfrm>
            <a:off x="5714996" y="4016831"/>
            <a:ext cx="6498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solidFill>
                  <a:schemeClr val="bg1"/>
                </a:solidFill>
                <a:latin typeface="Comic Sans MS" panose="030F0702030302020204" pitchFamily="66" charset="0"/>
              </a:rPr>
              <a:t>Warm-up </a:t>
            </a:r>
          </a:p>
        </p:txBody>
      </p:sp>
    </p:spTree>
    <p:extLst>
      <p:ext uri="{BB962C8B-B14F-4D97-AF65-F5344CB8AC3E}">
        <p14:creationId xmlns:p14="http://schemas.microsoft.com/office/powerpoint/2010/main" val="41321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59009430-2391-45C1-B089-831F406FF3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18" r="837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3" name="MsPham-0936082789">
            <a:extLst>
              <a:ext uri="{FF2B5EF4-FFF2-40B4-BE49-F238E27FC236}">
                <a16:creationId xmlns:a16="http://schemas.microsoft.com/office/drawing/2014/main" id="{94EEF0C7-C026-4332-B427-2A3E7CE6C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6301"/>
          <a:stretch/>
        </p:blipFill>
        <p:spPr bwMode="auto">
          <a:xfrm>
            <a:off x="0" y="5143500"/>
            <a:ext cx="18288000" cy="50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Pham-09360827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85" y="473528"/>
            <a:ext cx="1091502" cy="1140560"/>
          </a:xfrm>
          <a:prstGeom prst="rect">
            <a:avLst/>
          </a:prstGeom>
        </p:spPr>
      </p:pic>
      <p:sp>
        <p:nvSpPr>
          <p:cNvPr id="6" name="MsPham-0936082789"/>
          <p:cNvSpPr txBox="1"/>
          <p:nvPr/>
        </p:nvSpPr>
        <p:spPr>
          <a:xfrm>
            <a:off x="2338390" y="473528"/>
            <a:ext cx="453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MsPham-09360827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10" y="1166024"/>
            <a:ext cx="1425059" cy="768513"/>
          </a:xfrm>
          <a:prstGeom prst="rect">
            <a:avLst/>
          </a:prstGeom>
        </p:spPr>
      </p:pic>
      <p:pic>
        <p:nvPicPr>
          <p:cNvPr id="8" name="MsPham-09360827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108" y="936509"/>
            <a:ext cx="1731516" cy="1996055"/>
          </a:xfrm>
          <a:prstGeom prst="rect">
            <a:avLst/>
          </a:prstGeom>
        </p:spPr>
      </p:pic>
      <p:pic>
        <p:nvPicPr>
          <p:cNvPr id="42" name="MsPham-0936082789">
            <a:extLst>
              <a:ext uri="{FF2B5EF4-FFF2-40B4-BE49-F238E27FC236}">
                <a16:creationId xmlns:a16="http://schemas.microsoft.com/office/drawing/2014/main" id="{1F8C2937-89D9-4207-A972-88B429DE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54" y="3228173"/>
            <a:ext cx="10650080" cy="24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MsPham-0936082789">
            <a:extLst>
              <a:ext uri="{FF2B5EF4-FFF2-40B4-BE49-F238E27FC236}">
                <a16:creationId xmlns:a16="http://schemas.microsoft.com/office/drawing/2014/main" id="{D6BC6E9A-2C8E-4A4A-B468-B96DA0DE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84" y="3512005"/>
            <a:ext cx="3835692" cy="37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61D47EF6-32E2-41A1-84E4-C8844FE484DC}"/>
              </a:ext>
            </a:extLst>
          </p:cNvPr>
          <p:cNvSpPr/>
          <p:nvPr/>
        </p:nvSpPr>
        <p:spPr>
          <a:xfrm>
            <a:off x="8390510" y="4403504"/>
            <a:ext cx="8384712" cy="11824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3FBA53E1-3530-4FA1-A71F-2877D55A709B}"/>
              </a:ext>
            </a:extLst>
          </p:cNvPr>
          <p:cNvSpPr/>
          <p:nvPr/>
        </p:nvSpPr>
        <p:spPr>
          <a:xfrm>
            <a:off x="-2" y="5673615"/>
            <a:ext cx="18288000" cy="472387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2F879BF-B206-483A-8B83-D36B11F64A1F}"/>
              </a:ext>
            </a:extLst>
          </p:cNvPr>
          <p:cNvSpPr/>
          <p:nvPr/>
        </p:nvSpPr>
        <p:spPr>
          <a:xfrm>
            <a:off x="5820586" y="3709124"/>
            <a:ext cx="3323414" cy="35066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5A8AFDB2-00BA-48D5-A8DB-4CDBFB69EC6D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A2BD34C3-4D9C-44CB-A456-D0D2EA7F8DEE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369B87E6-464B-4713-BF10-4B5AE1522CA6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69CA7D6C-EC91-44CF-934B-BFDC44270FDE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96105B9A-B1C6-42E1-9AC1-6817C1121513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4FE748FA-D34F-4E83-A714-15AA65F0F708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E3D0DE9C-9F1D-4360-82EC-558CD55956D8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F3A36A8F-827C-4521-9AE2-C35CDFB9AC66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55CCDC45-ACE7-43A7-B438-987CFEED9049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816B5AA1-588B-4DF5-A88A-E14C09CACC8D}"/>
              </a:ext>
            </a:extLst>
          </p:cNvPr>
          <p:cNvSpPr/>
          <p:nvPr/>
        </p:nvSpPr>
        <p:spPr>
          <a:xfrm>
            <a:off x="-84410550" y="-40405050"/>
            <a:ext cx="187109100" cy="91097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5548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MsPham-0936082789"/>
          <p:cNvSpPr txBox="1"/>
          <p:nvPr/>
        </p:nvSpPr>
        <p:spPr>
          <a:xfrm>
            <a:off x="6147091" y="20656"/>
            <a:ext cx="6226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5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0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sPham-09360827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12236543" y="5143501"/>
            <a:ext cx="4359686" cy="3194255"/>
          </a:xfrm>
          <a:prstGeom prst="rect">
            <a:avLst/>
          </a:prstGeom>
        </p:spPr>
      </p:pic>
      <p:pic>
        <p:nvPicPr>
          <p:cNvPr id="4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1600200" y="4988027"/>
            <a:ext cx="4181168" cy="3505200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F0F4737C-C11F-4A9F-B436-07D0961AE5F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89" t="21924" r="13376" b="22350"/>
          <a:stretch/>
        </p:blipFill>
        <p:spPr>
          <a:xfrm>
            <a:off x="6989655" y="5043650"/>
            <a:ext cx="4038602" cy="3393954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5E290B50-2B3F-483D-9478-EB983173C0AA}"/>
              </a:ext>
            </a:extLst>
          </p:cNvPr>
          <p:cNvSpPr txBox="1"/>
          <p:nvPr/>
        </p:nvSpPr>
        <p:spPr>
          <a:xfrm>
            <a:off x="1955103" y="8301413"/>
            <a:ext cx="2869004" cy="1107996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6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ail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5D70A9F2-9CE1-4874-B306-EC6C9061E46E}"/>
              </a:ext>
            </a:extLst>
          </p:cNvPr>
          <p:cNvSpPr txBox="1"/>
          <p:nvPr/>
        </p:nvSpPr>
        <p:spPr>
          <a:xfrm>
            <a:off x="13224305" y="8301413"/>
            <a:ext cx="2869004" cy="1107996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6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</a:t>
            </a:r>
            <a:endParaRPr lang="en-US" sz="6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BED23CF1-4EFE-400E-A06B-8048DD952D87}"/>
              </a:ext>
            </a:extLst>
          </p:cNvPr>
          <p:cNvSpPr txBox="1"/>
          <p:nvPr/>
        </p:nvSpPr>
        <p:spPr>
          <a:xfrm>
            <a:off x="7645902" y="8301414"/>
            <a:ext cx="2869004" cy="1107996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6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and</a:t>
            </a:r>
            <a:endParaRPr lang="en-US" sz="6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C03BDED0-D9BD-4381-9FFA-328DD2C3B11B}"/>
              </a:ext>
            </a:extLst>
          </p:cNvPr>
          <p:cNvSpPr txBox="1"/>
          <p:nvPr/>
        </p:nvSpPr>
        <p:spPr>
          <a:xfrm>
            <a:off x="2438400" y="485177"/>
            <a:ext cx="3326814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2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Review</a:t>
            </a:r>
            <a:endParaRPr lang="en-US" sz="42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BDF30555-F673-490F-89A7-19F8B8E13AD6}"/>
              </a:ext>
            </a:extLst>
          </p:cNvPr>
          <p:cNvSpPr txBox="1"/>
          <p:nvPr/>
        </p:nvSpPr>
        <p:spPr>
          <a:xfrm>
            <a:off x="6962173" y="678608"/>
            <a:ext cx="4653023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85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6" presetClass="emph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17" grpId="0"/>
      <p:bldP spid="17" grpId="1"/>
      <p:bldP spid="18" grpId="0"/>
      <p:bldP spid="18" grpId="1"/>
      <p:bldP spid="19" grpId="0"/>
      <p:bldP spid="19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12962748" y="3782237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2829987" y="3645708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89" t="21924" r="13376" b="22350"/>
          <a:stretch/>
        </p:blipFill>
        <p:spPr>
          <a:xfrm>
            <a:off x="7992695" y="3782237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7451570" y="1592102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7213" y="5335397"/>
            <a:ext cx="1435536" cy="1210629"/>
          </a:xfrm>
          <a:prstGeom prst="rect">
            <a:avLst/>
          </a:prstGeom>
        </p:spPr>
      </p:pic>
      <p:pic>
        <p:nvPicPr>
          <p:cNvPr id="16" name="MsPhamsound">
            <a:extLst>
              <a:ext uri="{FF2B5EF4-FFF2-40B4-BE49-F238E27FC236}">
                <a16:creationId xmlns:a16="http://schemas.microsoft.com/office/drawing/2014/main" id="{F83AD155-D28F-4569-847E-1B5816D1D8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13"/>
          <a:stretch/>
        </p:blipFill>
        <p:spPr>
          <a:xfrm>
            <a:off x="9277524" y="8444632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A1E1B9-0F2B-42AD-A03B-5D7264507E81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0641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2709783" y="3797501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8040035" y="3848571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89" t="21924" r="13376" b="22350"/>
          <a:stretch/>
        </p:blipFill>
        <p:spPr>
          <a:xfrm>
            <a:off x="12999101" y="3513422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7451570" y="1592102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7213" y="5335397"/>
            <a:ext cx="1435536" cy="1210629"/>
          </a:xfrm>
          <a:prstGeom prst="rect">
            <a:avLst/>
          </a:prstGeom>
        </p:spPr>
      </p:pic>
      <p:pic>
        <p:nvPicPr>
          <p:cNvPr id="16" name="MsPhamsound">
            <a:extLst>
              <a:ext uri="{FF2B5EF4-FFF2-40B4-BE49-F238E27FC236}">
                <a16:creationId xmlns:a16="http://schemas.microsoft.com/office/drawing/2014/main" id="{9A1CB762-50FE-4808-966B-F0D8E2044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13"/>
          <a:stretch/>
        </p:blipFill>
        <p:spPr>
          <a:xfrm>
            <a:off x="9277524" y="8444632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A3C8F9-7C47-497D-87A3-3FB5A7D1FD05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683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7992695" y="4006516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13230627" y="3558000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89" t="21924" r="13376" b="22350"/>
          <a:stretch/>
        </p:blipFill>
        <p:spPr>
          <a:xfrm>
            <a:off x="2805657" y="3640196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7451570" y="1592102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7213" y="5335397"/>
            <a:ext cx="1435536" cy="1210629"/>
          </a:xfrm>
          <a:prstGeom prst="rect">
            <a:avLst/>
          </a:prstGeom>
        </p:spPr>
      </p:pic>
      <p:pic>
        <p:nvPicPr>
          <p:cNvPr id="16" name="MsPhamsound">
            <a:extLst>
              <a:ext uri="{FF2B5EF4-FFF2-40B4-BE49-F238E27FC236}">
                <a16:creationId xmlns:a16="http://schemas.microsoft.com/office/drawing/2014/main" id="{61BDAA61-5317-4619-9A7A-0ADEE030C6E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13"/>
          <a:stretch/>
        </p:blipFill>
        <p:spPr>
          <a:xfrm>
            <a:off x="9277524" y="8444632"/>
            <a:ext cx="859689" cy="88010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41875C-3730-4085-8664-2F09620DE6A5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4810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7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40" name="MsPham-0936082789"/>
          <p:cNvSpPr/>
          <p:nvPr/>
        </p:nvSpPr>
        <p:spPr>
          <a:xfrm>
            <a:off x="7992695" y="8337067"/>
            <a:ext cx="394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12962748" y="3782237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2829987" y="3645708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89" t="21924" r="13376" b="22350"/>
          <a:stretch/>
        </p:blipFill>
        <p:spPr>
          <a:xfrm>
            <a:off x="7992695" y="3782237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2368940" y="1694937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583" y="5438232"/>
            <a:ext cx="1435536" cy="1210629"/>
          </a:xfrm>
          <a:prstGeom prst="rect">
            <a:avLst/>
          </a:prstGeom>
        </p:spPr>
      </p:pic>
      <p:sp>
        <p:nvSpPr>
          <p:cNvPr id="33" name="Arrow: Right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0347B0-EE9D-4DD1-8D5A-2C55184B4C94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8646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0" grpId="0"/>
      <p:bldP spid="5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BC405DAD-BF9E-AE9E-74EE-FE80E851308F}"/>
              </a:ext>
            </a:extLst>
          </p:cNvPr>
          <p:cNvSpPr txBox="1"/>
          <p:nvPr/>
        </p:nvSpPr>
        <p:spPr>
          <a:xfrm>
            <a:off x="-14554200" y="-22669500"/>
            <a:ext cx="48767999" cy="62170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MsPham</a:t>
            </a:r>
          </a:p>
          <a:p>
            <a:pPr algn="ctr"/>
            <a:r>
              <a:rPr lang="en-US" sz="19900">
                <a:solidFill>
                  <a:srgbClr val="0C4DA2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0936082789</a:t>
            </a: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E7D2EFCA-9022-4F52-8568-9DFE8DDCE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548800" y="-23774400"/>
            <a:ext cx="113385600" cy="578358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MsPham-0936082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731" y="8018645"/>
            <a:ext cx="8605250" cy="1984421"/>
          </a:xfrm>
          <a:prstGeom prst="rect">
            <a:avLst/>
          </a:prstGeom>
        </p:spPr>
      </p:pic>
      <p:pic>
        <p:nvPicPr>
          <p:cNvPr id="12" name="MsPham-09360827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69" y="1114634"/>
            <a:ext cx="15646740" cy="6127011"/>
          </a:xfrm>
          <a:prstGeom prst="rect">
            <a:avLst/>
          </a:prstGeom>
        </p:spPr>
      </p:pic>
      <p:sp>
        <p:nvSpPr>
          <p:cNvPr id="40" name="MsPham-0936082789"/>
          <p:cNvSpPr/>
          <p:nvPr/>
        </p:nvSpPr>
        <p:spPr>
          <a:xfrm>
            <a:off x="7992695" y="8337067"/>
            <a:ext cx="394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MsPham-0936082789"/>
          <p:cNvSpPr txBox="1"/>
          <p:nvPr/>
        </p:nvSpPr>
        <p:spPr>
          <a:xfrm>
            <a:off x="1293479" y="498414"/>
            <a:ext cx="5774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1EBE963D-8DB5-4B9E-AB26-9EFB9735A7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23041"/>
          <a:stretch/>
        </p:blipFill>
        <p:spPr>
          <a:xfrm>
            <a:off x="2709783" y="3797501"/>
            <a:ext cx="3034863" cy="2223584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B5EC33BF-885F-4D40-9D53-B3C43A18C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9733"/>
          <a:stretch/>
        </p:blipFill>
        <p:spPr>
          <a:xfrm>
            <a:off x="8040035" y="3848571"/>
            <a:ext cx="3089304" cy="2589858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2C935EB1-1801-4D31-87A6-8F38FD1092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89" t="21924" r="13376" b="22350"/>
          <a:stretch/>
        </p:blipFill>
        <p:spPr>
          <a:xfrm>
            <a:off x="12999101" y="3513422"/>
            <a:ext cx="2983968" cy="2507663"/>
          </a:xfrm>
          <a:prstGeom prst="rect">
            <a:avLst/>
          </a:prstGeom>
        </p:spPr>
      </p:pic>
      <p:sp>
        <p:nvSpPr>
          <p:cNvPr id="57" name="MsPham-0936082789"/>
          <p:cNvSpPr/>
          <p:nvPr/>
        </p:nvSpPr>
        <p:spPr>
          <a:xfrm>
            <a:off x="2208650" y="1807132"/>
            <a:ext cx="14658975" cy="5102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MsPham-0936082789"/>
          <p:cNvSpPr/>
          <p:nvPr/>
        </p:nvSpPr>
        <p:spPr>
          <a:xfrm>
            <a:off x="12464532" y="1737506"/>
            <a:ext cx="3886200" cy="5172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5" name="MsPham-09360827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50176" y="5480801"/>
            <a:ext cx="1435536" cy="1210629"/>
          </a:xfrm>
          <a:prstGeom prst="rect">
            <a:avLst/>
          </a:prstGeom>
        </p:spPr>
      </p:pic>
      <p:sp>
        <p:nvSpPr>
          <p:cNvPr id="33" name="Arrow: Right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167E96-E104-4D0F-9C35-C3CD0CF3E148}"/>
              </a:ext>
            </a:extLst>
          </p:cNvPr>
          <p:cNvSpPr/>
          <p:nvPr/>
        </p:nvSpPr>
        <p:spPr>
          <a:xfrm>
            <a:off x="15506874" y="8421188"/>
            <a:ext cx="1057449" cy="91413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2441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0" grpId="0"/>
      <p:bldP spid="57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119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Blue Unicorn Quiz Time Presentation</dc:title>
  <dc:creator>MsPham</dc:creator>
  <cp:lastModifiedBy>DELL</cp:lastModifiedBy>
  <cp:revision>97</cp:revision>
  <dcterms:created xsi:type="dcterms:W3CDTF">2006-08-16T00:00:00Z</dcterms:created>
  <dcterms:modified xsi:type="dcterms:W3CDTF">2024-10-07T08:09:22Z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A0D726F0E57249EEB873711C8D4DEADD</vt:lpwstr>
  </property>
  <property fmtid="{D5CDD505-2E9C-101B-9397-08002B2CF9AE}" pid="3" name="KSOProductBuildVer">
    <vt:lpwstr>1033-11.2.0.10323</vt:lpwstr>
  </property>
</Properties>
</file>