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353" r:id="rId2"/>
    <p:sldId id="295" r:id="rId3"/>
    <p:sldId id="293" r:id="rId4"/>
    <p:sldId id="354" r:id="rId5"/>
    <p:sldId id="355" r:id="rId6"/>
    <p:sldId id="340" r:id="rId7"/>
    <p:sldId id="346" r:id="rId8"/>
    <p:sldId id="345" r:id="rId9"/>
    <p:sldId id="347" r:id="rId10"/>
    <p:sldId id="343" r:id="rId11"/>
    <p:sldId id="348" r:id="rId12"/>
    <p:sldId id="349" r:id="rId13"/>
    <p:sldId id="350" r:id="rId14"/>
    <p:sldId id="266" r:id="rId15"/>
    <p:sldId id="297" r:id="rId16"/>
    <p:sldId id="352" r:id="rId17"/>
    <p:sldId id="356" r:id="rId18"/>
    <p:sldId id="339" r:id="rId19"/>
  </p:sldIdLst>
  <p:sldSz cx="18288000" cy="10287000"/>
  <p:notesSz cx="6858000" cy="9144000"/>
  <p:embeddedFontLst>
    <p:embeddedFont>
      <p:font typeface="Century Gothic" panose="020B0502020202020204" pitchFamily="34" charset="0"/>
      <p:regular r:id="rId21"/>
      <p:bold r:id="rId22"/>
      <p:italic r:id="rId23"/>
      <p:boldItalic r:id="rId24"/>
    </p:embeddedFont>
    <p:embeddedFont>
      <p:font typeface="Britannic Bold" panose="020B0903060703020204" pitchFamily="34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omic Sans MS" panose="030F0702030302020204" pitchFamily="66" charset="0"/>
      <p:regular r:id="rId30"/>
      <p:bold r:id="rId31"/>
      <p:italic r:id="rId32"/>
      <p:boldItalic r:id="rId33"/>
    </p:embeddedFont>
    <p:embeddedFont>
      <p:font typeface="Tahoma" panose="020B0604030504040204" pitchFamily="34" charset="0"/>
      <p:regular r:id="rId34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BDAD"/>
    <a:srgbClr val="B371FB"/>
    <a:srgbClr val="FFFFFF"/>
    <a:srgbClr val="DB3CF0"/>
    <a:srgbClr val="FFC611"/>
    <a:srgbClr val="FFC301"/>
    <a:srgbClr val="AC65FB"/>
    <a:srgbClr val="DABAFD"/>
    <a:srgbClr val="CA04C1"/>
    <a:srgbClr val="D45E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622" autoAdjust="0"/>
  </p:normalViewPr>
  <p:slideViewPr>
    <p:cSldViewPr>
      <p:cViewPr varScale="1">
        <p:scale>
          <a:sx n="46" d="100"/>
          <a:sy n="46" d="100"/>
        </p:scale>
        <p:origin x="77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tableStyles" Target="tableStyles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A4F09-B71C-412F-8985-806961FAF733}" type="datetimeFigureOut">
              <a:rPr lang="en-US" smtClean="0"/>
              <a:t>9/6/2023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F456F-01C7-4471-9644-4773E4575E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45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/>
              <a:t>Click vào các chữ/từ để nghe lại.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0F456F-01C7-4471-9644-4773E4575E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536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</a:t>
            </a:r>
            <a:r>
              <a:rPr lang="en-US" sz="1200" b="0" cap="none" spc="0" baseline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29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758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418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1864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029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892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342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274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CA884-1ADD-4734-BE56-89F5059AEAD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5870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BC88A-284C-4CB0-AD05-133593BF960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230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D692DF85-5BEC-49A1-ABE5-1BD0C6FE74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F3985E4-4FB3-46FA-9E1A-9A0FF3AD06D6}"/>
              </a:ext>
            </a:extLst>
          </p:cNvPr>
          <p:cNvSpPr/>
          <p:nvPr userDrawn="1"/>
        </p:nvSpPr>
        <p:spPr>
          <a:xfrm>
            <a:off x="2438400" y="1866900"/>
            <a:ext cx="13792200" cy="777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C82191F0-6B66-48B6-930F-45B4420AB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F9F0062-D588-4902-AE06-95A7E246301D}"/>
              </a:ext>
            </a:extLst>
          </p:cNvPr>
          <p:cNvSpPr/>
          <p:nvPr userDrawn="1"/>
        </p:nvSpPr>
        <p:spPr>
          <a:xfrm>
            <a:off x="2438400" y="1866900"/>
            <a:ext cx="13792200" cy="777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4311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EFB1241D-3715-496F-90F6-7236C2AFB9DF}" type="datetimeFigureOut">
              <a:rPr lang="en-US" smtClean="0"/>
              <a:t>9/6/2023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43836A8F-1015-4115-AD6B-D1F6FF4A7077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MsPham0936082789">
            <a:extLst>
              <a:ext uri="{FF2B5EF4-FFF2-40B4-BE49-F238E27FC236}">
                <a16:creationId xmlns:a16="http://schemas.microsoft.com/office/drawing/2014/main" id="{06BB0358-2CD7-5227-EB6B-FD000AC1932F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8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D9D7FC9F-88A2-D73C-C1AA-79A34E8AB510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9" name="MsPham0936082789">
              <a:extLst>
                <a:ext uri="{FF2B5EF4-FFF2-40B4-BE49-F238E27FC236}">
                  <a16:creationId xmlns:a16="http://schemas.microsoft.com/office/drawing/2014/main" id="{8E0D38DF-2A43-C3CB-7C29-FBC9280782C1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10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18EFB3D0-39DA-7B54-AF42-E31E7863D2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11" name="MsPham0936082789">
            <a:extLst>
              <a:ext uri="{FF2B5EF4-FFF2-40B4-BE49-F238E27FC236}">
                <a16:creationId xmlns:a16="http://schemas.microsoft.com/office/drawing/2014/main" id="{B9417B46-BD06-A7C5-6B59-033D3C386688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12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D1F8B6C6-4824-3E45-85F8-CB97EEF61C4A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13" name="MsPham0936082789">
              <a:extLst>
                <a:ext uri="{FF2B5EF4-FFF2-40B4-BE49-F238E27FC236}">
                  <a16:creationId xmlns:a16="http://schemas.microsoft.com/office/drawing/2014/main" id="{3198C928-00DA-3EF5-F9A3-465EE63E8F9C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14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4B1E698C-2224-3105-D94C-1E03E5F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15" name="MsPham0936082789">
            <a:extLst>
              <a:ext uri="{FF2B5EF4-FFF2-40B4-BE49-F238E27FC236}">
                <a16:creationId xmlns:a16="http://schemas.microsoft.com/office/drawing/2014/main" id="{A50362CA-8499-0C92-DC8C-BEE74E11A11A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16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78B97B3E-C2CD-7809-0A6A-93F54B78B47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17" name="MsPham0936082789">
              <a:extLst>
                <a:ext uri="{FF2B5EF4-FFF2-40B4-BE49-F238E27FC236}">
                  <a16:creationId xmlns:a16="http://schemas.microsoft.com/office/drawing/2014/main" id="{8510A36B-A7C3-CD5D-BC5A-0A54AA10644E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18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9CFCEBB6-9B03-50EE-B810-2496F2090B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19" name="MsPham0936082789">
            <a:extLst>
              <a:ext uri="{FF2B5EF4-FFF2-40B4-BE49-F238E27FC236}">
                <a16:creationId xmlns:a16="http://schemas.microsoft.com/office/drawing/2014/main" id="{DFB87D5D-02E2-5CC5-96B8-5EB377E399CF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20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60E52C95-35CF-210E-2137-CF0DFDDDF54A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21" name="MsPham0936082789">
              <a:extLst>
                <a:ext uri="{FF2B5EF4-FFF2-40B4-BE49-F238E27FC236}">
                  <a16:creationId xmlns:a16="http://schemas.microsoft.com/office/drawing/2014/main" id="{546E097B-67D6-38AB-B88C-FB45F627C011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22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30C1EC7B-0D5C-B8EA-F9B0-0E9DC6AE08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23" name="MsPham0936082789">
            <a:extLst>
              <a:ext uri="{FF2B5EF4-FFF2-40B4-BE49-F238E27FC236}">
                <a16:creationId xmlns:a16="http://schemas.microsoft.com/office/drawing/2014/main" id="{7EEB74D3-5381-7BDC-FD22-ABDAC606C2AA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24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CFE5A5E8-AA6B-B308-A34F-1BF5DA220022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25" name="MsPham0936082789">
              <a:extLst>
                <a:ext uri="{FF2B5EF4-FFF2-40B4-BE49-F238E27FC236}">
                  <a16:creationId xmlns:a16="http://schemas.microsoft.com/office/drawing/2014/main" id="{0C6E9574-8789-A9E9-9EF3-FBC44CE07CE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26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D6D780C4-4334-62D0-943D-11D99E892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27" name="MsPham0936082789">
            <a:extLst>
              <a:ext uri="{FF2B5EF4-FFF2-40B4-BE49-F238E27FC236}">
                <a16:creationId xmlns:a16="http://schemas.microsoft.com/office/drawing/2014/main" id="{07021F7F-564C-82E5-863D-818370E4D184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28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274FB7F8-907B-E831-D0C6-022CD6D2A588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29" name="MsPham0936082789">
              <a:extLst>
                <a:ext uri="{FF2B5EF4-FFF2-40B4-BE49-F238E27FC236}">
                  <a16:creationId xmlns:a16="http://schemas.microsoft.com/office/drawing/2014/main" id="{D555F2DD-6AC9-EA7A-3F90-BA3933F963D8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30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FCCC56AF-BBCF-F2B8-67BF-0A02B78C32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1" name="MsPham0936082789">
            <a:extLst>
              <a:ext uri="{FF2B5EF4-FFF2-40B4-BE49-F238E27FC236}">
                <a16:creationId xmlns:a16="http://schemas.microsoft.com/office/drawing/2014/main" id="{5DB6C143-E273-8203-7BC6-A54E3E27D761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32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DCA2C24F-D051-1B95-F369-05B175A6831B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33" name="MsPham0936082789">
              <a:extLst>
                <a:ext uri="{FF2B5EF4-FFF2-40B4-BE49-F238E27FC236}">
                  <a16:creationId xmlns:a16="http://schemas.microsoft.com/office/drawing/2014/main" id="{D6712581-1D1D-A5CD-B93D-5632D4BDC6C0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34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EEFC64AB-DC3A-8C96-DC42-875B12209B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5" name="MsPham0936082789">
            <a:extLst>
              <a:ext uri="{FF2B5EF4-FFF2-40B4-BE49-F238E27FC236}">
                <a16:creationId xmlns:a16="http://schemas.microsoft.com/office/drawing/2014/main" id="{AD2E75FF-702D-BC79-746C-30D4CC5D3040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36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2430809A-CC4C-B2FE-40F2-D97D8EA050F2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37" name="MsPham0936082789">
              <a:extLst>
                <a:ext uri="{FF2B5EF4-FFF2-40B4-BE49-F238E27FC236}">
                  <a16:creationId xmlns:a16="http://schemas.microsoft.com/office/drawing/2014/main" id="{93AC29BC-C5B9-817D-A91A-7459C0C0056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38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3860293F-24FD-EBB1-A4F2-F2CDB3E82D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9" name="MsPham0936082789">
            <a:extLst>
              <a:ext uri="{FF2B5EF4-FFF2-40B4-BE49-F238E27FC236}">
                <a16:creationId xmlns:a16="http://schemas.microsoft.com/office/drawing/2014/main" id="{D73147A4-D9B4-1E4D-2F64-29A9B47166EC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0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F041D02E-943D-4D44-983F-C50931673AC5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1" name="MsPham0936082789">
              <a:extLst>
                <a:ext uri="{FF2B5EF4-FFF2-40B4-BE49-F238E27FC236}">
                  <a16:creationId xmlns:a16="http://schemas.microsoft.com/office/drawing/2014/main" id="{F9B63608-E359-B0D0-4BE3-CA55017540EC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2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8556EC22-1FF9-927A-8DB4-E953B992D6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43" name="MsPham0936082789">
            <a:extLst>
              <a:ext uri="{FF2B5EF4-FFF2-40B4-BE49-F238E27FC236}">
                <a16:creationId xmlns:a16="http://schemas.microsoft.com/office/drawing/2014/main" id="{E9AE5309-1082-FD71-67B7-7B36EE3CFB50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4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B4FADFAC-F388-F1CB-B592-F3840A268EC2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5" name="MsPham0936082789">
              <a:extLst>
                <a:ext uri="{FF2B5EF4-FFF2-40B4-BE49-F238E27FC236}">
                  <a16:creationId xmlns:a16="http://schemas.microsoft.com/office/drawing/2014/main" id="{258F61CC-36E3-91B0-2579-3163465DE6F9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6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6FAC1CF4-1874-E56E-43FD-F9B293FB77DA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50F56A50-C10A-B6BA-C964-49C5B2752A1D}"/>
              </a:ext>
            </a:extLst>
          </p:cNvPr>
          <p:cNvSpPr/>
          <p:nvPr userDrawn="1"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085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9078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MsPham0936082789">
            <a:extLst>
              <a:ext uri="{FF2B5EF4-FFF2-40B4-BE49-F238E27FC236}">
                <a16:creationId xmlns:a16="http://schemas.microsoft.com/office/drawing/2014/main" id="{FE7BF81D-1F64-EBC8-20EE-CEF9DAA60E92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2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4650ADC7-117D-5B2B-A4A0-DBEE20C32B74}"/>
                </a:ext>
              </a:extLst>
            </p:cNvPr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3" name="MsPham0936082789">
              <a:extLst>
                <a:ext uri="{FF2B5EF4-FFF2-40B4-BE49-F238E27FC236}">
                  <a16:creationId xmlns:a16="http://schemas.microsoft.com/office/drawing/2014/main" id="{9941F7CC-6890-2567-719C-CD172FE4AC73}"/>
                </a:ext>
              </a:extLst>
            </p:cNvPr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4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3BD5B626-42C1-261A-4E54-23D3DEF675F5}"/>
                </a:ext>
              </a:extLst>
            </p:cNvPr>
            <p:cNvPicPr/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B2CDE8CC-DA6B-774E-7948-FAFF81873785}"/>
              </a:ext>
            </a:extLst>
          </p:cNvPr>
          <p:cNvSpPr/>
          <p:nvPr userDrawn="1"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7" r:id="rId4"/>
    <p:sldLayoutId id="2147483658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4.wav"/><Relationship Id="rId11" Type="http://schemas.openxmlformats.org/officeDocument/2006/relationships/image" Target="../media/image8.png"/><Relationship Id="rId5" Type="http://schemas.openxmlformats.org/officeDocument/2006/relationships/audio" Target="../media/audio3.wav"/><Relationship Id="rId15" Type="http://schemas.openxmlformats.org/officeDocument/2006/relationships/image" Target="../media/image12.png"/><Relationship Id="rId10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slide" Target="slide5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2.png"/><Relationship Id="rId3" Type="http://schemas.openxmlformats.org/officeDocument/2006/relationships/audio" Target="../media/audio8.wav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17.png"/><Relationship Id="rId10" Type="http://schemas.openxmlformats.org/officeDocument/2006/relationships/image" Target="../media/image25.png"/><Relationship Id="rId4" Type="http://schemas.openxmlformats.org/officeDocument/2006/relationships/audio" Target="../media/audio9.wav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0.png"/><Relationship Id="rId3" Type="http://schemas.openxmlformats.org/officeDocument/2006/relationships/audio" Target="../media/audio8.wav"/><Relationship Id="rId7" Type="http://schemas.openxmlformats.org/officeDocument/2006/relationships/image" Target="../media/image23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17.png"/><Relationship Id="rId10" Type="http://schemas.openxmlformats.org/officeDocument/2006/relationships/image" Target="../media/image25.png"/><Relationship Id="rId4" Type="http://schemas.openxmlformats.org/officeDocument/2006/relationships/audio" Target="../media/audio9.wav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9.png"/><Relationship Id="rId3" Type="http://schemas.openxmlformats.org/officeDocument/2006/relationships/audio" Target="../media/audio8.wav"/><Relationship Id="rId7" Type="http://schemas.openxmlformats.org/officeDocument/2006/relationships/image" Target="../media/image23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17.png"/><Relationship Id="rId10" Type="http://schemas.openxmlformats.org/officeDocument/2006/relationships/image" Target="../media/image25.png"/><Relationship Id="rId4" Type="http://schemas.openxmlformats.org/officeDocument/2006/relationships/audio" Target="../media/audio9.wav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8.wav"/><Relationship Id="rId7" Type="http://schemas.openxmlformats.org/officeDocument/2006/relationships/image" Target="../media/image23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17.png"/><Relationship Id="rId10" Type="http://schemas.openxmlformats.org/officeDocument/2006/relationships/image" Target="../media/image26.png"/><Relationship Id="rId4" Type="http://schemas.openxmlformats.org/officeDocument/2006/relationships/audio" Target="../media/audio9.wav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1.png"/><Relationship Id="rId3" Type="http://schemas.openxmlformats.org/officeDocument/2006/relationships/audio" Target="../media/audio8.wav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17.png"/><Relationship Id="rId10" Type="http://schemas.openxmlformats.org/officeDocument/2006/relationships/image" Target="../media/image25.png"/><Relationship Id="rId4" Type="http://schemas.openxmlformats.org/officeDocument/2006/relationships/audio" Target="../media/audio9.wav"/><Relationship Id="rId9" Type="http://schemas.openxmlformats.org/officeDocument/2006/relationships/image" Target="../media/image24.png"/><Relationship Id="rId1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9.png"/><Relationship Id="rId3" Type="http://schemas.openxmlformats.org/officeDocument/2006/relationships/audio" Target="../media/audio8.wav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17.png"/><Relationship Id="rId10" Type="http://schemas.openxmlformats.org/officeDocument/2006/relationships/image" Target="../media/image27.png"/><Relationship Id="rId4" Type="http://schemas.openxmlformats.org/officeDocument/2006/relationships/audio" Target="../media/audio9.wav"/><Relationship Id="rId9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1.png"/><Relationship Id="rId3" Type="http://schemas.openxmlformats.org/officeDocument/2006/relationships/audio" Target="../media/audio8.wav"/><Relationship Id="rId7" Type="http://schemas.openxmlformats.org/officeDocument/2006/relationships/image" Target="../media/image23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17.png"/><Relationship Id="rId10" Type="http://schemas.openxmlformats.org/officeDocument/2006/relationships/image" Target="../media/image27.png"/><Relationship Id="rId4" Type="http://schemas.openxmlformats.org/officeDocument/2006/relationships/audio" Target="../media/audio9.wav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10.wav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audio12.wav"/><Relationship Id="rId7" Type="http://schemas.openxmlformats.org/officeDocument/2006/relationships/image" Target="../media/image33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audio" Target="../media/audio13.wav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12.png"/><Relationship Id="rId3" Type="http://schemas.openxmlformats.org/officeDocument/2006/relationships/audio" Target="../media/audio5.wav"/><Relationship Id="rId7" Type="http://schemas.openxmlformats.org/officeDocument/2006/relationships/image" Target="../media/image2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4.wav"/><Relationship Id="rId11" Type="http://schemas.openxmlformats.org/officeDocument/2006/relationships/image" Target="../media/image10.png"/><Relationship Id="rId5" Type="http://schemas.openxmlformats.org/officeDocument/2006/relationships/audio" Target="../media/audio3.wav"/><Relationship Id="rId10" Type="http://schemas.openxmlformats.org/officeDocument/2006/relationships/image" Target="../media/image9.png"/><Relationship Id="rId4" Type="http://schemas.openxmlformats.org/officeDocument/2006/relationships/audio" Target="../media/audio6.wav"/><Relationship Id="rId9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MsPham0936082789">
            <a:extLst>
              <a:ext uri="{FF2B5EF4-FFF2-40B4-BE49-F238E27FC236}">
                <a16:creationId xmlns:a16="http://schemas.microsoft.com/office/drawing/2014/main" id="{95FCEFED-0B85-6BD3-1849-6218E559A13A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22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48311EC1-262F-47FF-F3D1-B681EC9EAA56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24" name="MsPham0936082789">
              <a:extLst>
                <a:ext uri="{FF2B5EF4-FFF2-40B4-BE49-F238E27FC236}">
                  <a16:creationId xmlns:a16="http://schemas.microsoft.com/office/drawing/2014/main" id="{D771E987-0BDB-B413-BE74-6018E10AA6C3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25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79F9D4A7-70D8-28B7-3B28-D084519910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26" name="MsPham0936082789">
            <a:extLst>
              <a:ext uri="{FF2B5EF4-FFF2-40B4-BE49-F238E27FC236}">
                <a16:creationId xmlns:a16="http://schemas.microsoft.com/office/drawing/2014/main" id="{4FE22958-55A4-6352-FCF2-FC4C7CC1C038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27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9A2A5E52-7703-979E-B57A-A93DE8AD72DE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28" name="MsPham0936082789">
              <a:extLst>
                <a:ext uri="{FF2B5EF4-FFF2-40B4-BE49-F238E27FC236}">
                  <a16:creationId xmlns:a16="http://schemas.microsoft.com/office/drawing/2014/main" id="{6723DD27-EB51-810D-56DD-9E3F295E9810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29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C8C3DEC5-E427-9CA8-F784-8781B8C285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0" name="MsPham0936082789">
            <a:extLst>
              <a:ext uri="{FF2B5EF4-FFF2-40B4-BE49-F238E27FC236}">
                <a16:creationId xmlns:a16="http://schemas.microsoft.com/office/drawing/2014/main" id="{5D6CDAB0-F1ED-F73D-B53E-0217F5C35595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31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9E9521AB-9B36-297E-5CB0-4FC38554FF85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32" name="MsPham0936082789">
              <a:extLst>
                <a:ext uri="{FF2B5EF4-FFF2-40B4-BE49-F238E27FC236}">
                  <a16:creationId xmlns:a16="http://schemas.microsoft.com/office/drawing/2014/main" id="{4FAC9963-C100-4331-F94C-3DEACDB1660D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33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F8AF58F1-869B-D062-1998-71D10E01D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4" name="MsPham0936082789">
            <a:extLst>
              <a:ext uri="{FF2B5EF4-FFF2-40B4-BE49-F238E27FC236}">
                <a16:creationId xmlns:a16="http://schemas.microsoft.com/office/drawing/2014/main" id="{EA4014DC-80BC-50DD-2846-58479199C79C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35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1C6DFBB3-C1A3-2F87-CDE0-277A5D12E851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36" name="MsPham0936082789">
              <a:extLst>
                <a:ext uri="{FF2B5EF4-FFF2-40B4-BE49-F238E27FC236}">
                  <a16:creationId xmlns:a16="http://schemas.microsoft.com/office/drawing/2014/main" id="{156E24A2-D7A3-B294-C465-A212030B06A3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37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05510D10-E32B-D79B-2044-A9B8E294C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8" name="MsPham0936082789">
            <a:extLst>
              <a:ext uri="{FF2B5EF4-FFF2-40B4-BE49-F238E27FC236}">
                <a16:creationId xmlns:a16="http://schemas.microsoft.com/office/drawing/2014/main" id="{5BC63AB9-E129-4419-E637-2DAF24D2B85D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39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A3ABF199-9B1C-2BD1-F2AD-AA33A966D6E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0" name="MsPham0936082789">
              <a:extLst>
                <a:ext uri="{FF2B5EF4-FFF2-40B4-BE49-F238E27FC236}">
                  <a16:creationId xmlns:a16="http://schemas.microsoft.com/office/drawing/2014/main" id="{3A82FBB4-3645-C31E-13FC-282277F2F94F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1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E548386D-6904-AA33-3AF7-6A9E542AD0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42" name="MsPham0936082789">
            <a:extLst>
              <a:ext uri="{FF2B5EF4-FFF2-40B4-BE49-F238E27FC236}">
                <a16:creationId xmlns:a16="http://schemas.microsoft.com/office/drawing/2014/main" id="{AC85ABFF-5830-791A-C59E-F1D781D622BD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3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9DEAECC2-B3D6-4B90-045D-6AAE5E9D5EDB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4" name="MsPham0936082789">
              <a:extLst>
                <a:ext uri="{FF2B5EF4-FFF2-40B4-BE49-F238E27FC236}">
                  <a16:creationId xmlns:a16="http://schemas.microsoft.com/office/drawing/2014/main" id="{0F1AE686-F834-BCB4-7CCF-C8C4C7A67168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5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AD29E08A-12ED-0DB2-8EA7-743FFA866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46" name="MsPham0936082789">
            <a:extLst>
              <a:ext uri="{FF2B5EF4-FFF2-40B4-BE49-F238E27FC236}">
                <a16:creationId xmlns:a16="http://schemas.microsoft.com/office/drawing/2014/main" id="{6E3AFCC2-9A54-A2B1-1075-DBD7619B23F9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7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58E531FD-4A57-B118-1CC3-867A4788694D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8" name="MsPham0936082789">
              <a:extLst>
                <a:ext uri="{FF2B5EF4-FFF2-40B4-BE49-F238E27FC236}">
                  <a16:creationId xmlns:a16="http://schemas.microsoft.com/office/drawing/2014/main" id="{1B87F1EA-0CC8-7FB8-D584-C8DFDA722EA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9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852C693F-D98B-D2E7-8AFF-8F35AB7D1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50" name="MsPham0936082789">
            <a:extLst>
              <a:ext uri="{FF2B5EF4-FFF2-40B4-BE49-F238E27FC236}">
                <a16:creationId xmlns:a16="http://schemas.microsoft.com/office/drawing/2014/main" id="{D658E43C-89ED-5925-D86E-9829820E5CB7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51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35E53ABF-E4A8-115A-3685-C6CD5E5D54B0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52" name="MsPham0936082789">
              <a:extLst>
                <a:ext uri="{FF2B5EF4-FFF2-40B4-BE49-F238E27FC236}">
                  <a16:creationId xmlns:a16="http://schemas.microsoft.com/office/drawing/2014/main" id="{97F9549B-FC39-17BE-66D5-68CDEE2C302B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53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BB43DE13-64D7-72E0-F6FE-29154E3B0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54" name="MsPham0936082789">
            <a:extLst>
              <a:ext uri="{FF2B5EF4-FFF2-40B4-BE49-F238E27FC236}">
                <a16:creationId xmlns:a16="http://schemas.microsoft.com/office/drawing/2014/main" id="{C07D5F49-E93C-BE79-B8E4-9B2E27E3085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55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27FDD517-9D5A-102B-BE16-6B45E4C3E580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56" name="MsPham0936082789">
              <a:extLst>
                <a:ext uri="{FF2B5EF4-FFF2-40B4-BE49-F238E27FC236}">
                  <a16:creationId xmlns:a16="http://schemas.microsoft.com/office/drawing/2014/main" id="{84714906-648B-F811-E714-C93DDCD9E22B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57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182FADBD-1FF4-01DB-7D52-E9A0B7FC6DC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58" name="MsPham0936082789">
            <a:extLst>
              <a:ext uri="{FF2B5EF4-FFF2-40B4-BE49-F238E27FC236}">
                <a16:creationId xmlns:a16="http://schemas.microsoft.com/office/drawing/2014/main" id="{B1FB28D3-61B4-641E-3451-91556A23D09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59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4573A32C-8F68-8F35-D321-D0ED9F8B53B1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60" name="MsPham0936082789">
              <a:extLst>
                <a:ext uri="{FF2B5EF4-FFF2-40B4-BE49-F238E27FC236}">
                  <a16:creationId xmlns:a16="http://schemas.microsoft.com/office/drawing/2014/main" id="{7C408753-1360-4349-1884-2BF6DCAEDAC0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61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135AD08D-F08B-C816-D722-67ACB8E6DB47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D64F69C8-0906-26BA-FD7E-86417D9ABA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249B32C-A5F5-4B29-B718-84FDA93D0F19}"/>
              </a:ext>
            </a:extLst>
          </p:cNvPr>
          <p:cNvCxnSpPr/>
          <p:nvPr/>
        </p:nvCxnSpPr>
        <p:spPr>
          <a:xfrm>
            <a:off x="2101436" y="2307264"/>
            <a:ext cx="3510644" cy="0"/>
          </a:xfrm>
          <a:prstGeom prst="line">
            <a:avLst/>
          </a:prstGeom>
          <a:ln w="5715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11835FC-B507-4140-8539-4D8B54EBF9EB}"/>
              </a:ext>
            </a:extLst>
          </p:cNvPr>
          <p:cNvSpPr txBox="1"/>
          <p:nvPr/>
        </p:nvSpPr>
        <p:spPr>
          <a:xfrm>
            <a:off x="2216273" y="783770"/>
            <a:ext cx="32003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0" b="1">
                <a:ln>
                  <a:solidFill>
                    <a:schemeClr val="bg1"/>
                  </a:solidFill>
                </a:ln>
                <a:solidFill>
                  <a:srgbClr val="F794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Unit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31FBCB6-0C69-49E9-A86E-9363F2CB13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671" y="1338787"/>
            <a:ext cx="1631781" cy="165428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EC374A5-53D5-4FA8-9E46-80DF0BD6A9FB}"/>
              </a:ext>
            </a:extLst>
          </p:cNvPr>
          <p:cNvGrpSpPr/>
          <p:nvPr/>
        </p:nvGrpSpPr>
        <p:grpSpPr>
          <a:xfrm>
            <a:off x="12372327" y="1364432"/>
            <a:ext cx="4620273" cy="2773722"/>
            <a:chOff x="9401427" y="1560595"/>
            <a:chExt cx="5630455" cy="3380172"/>
          </a:xfrm>
        </p:grpSpPr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6EEF2460-3454-4BD4-B7DB-02330AB8CCF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60" r="-2686"/>
            <a:stretch/>
          </p:blipFill>
          <p:spPr bwMode="auto">
            <a:xfrm>
              <a:off x="9401427" y="2261099"/>
              <a:ext cx="2085540" cy="26796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6" descr="https://s.sachmem.vn/public/images/TA1SHSV4/U1-L2-4-1.png">
              <a:extLst>
                <a:ext uri="{FF2B5EF4-FFF2-40B4-BE49-F238E27FC236}">
                  <a16:creationId xmlns:a16="http://schemas.microsoft.com/office/drawing/2014/main" id="{DFB23A99-4D17-4ECD-9AB5-D5653321B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63400" y="1560595"/>
              <a:ext cx="853281" cy="700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CDE41A10-ED01-4AF7-8939-1200383A54C1}"/>
                </a:ext>
              </a:extLst>
            </p:cNvPr>
            <p:cNvGrpSpPr/>
            <p:nvPr/>
          </p:nvGrpSpPr>
          <p:grpSpPr>
            <a:xfrm>
              <a:off x="12734551" y="2087912"/>
              <a:ext cx="2297331" cy="2725640"/>
              <a:chOff x="7817476" y="559793"/>
              <a:chExt cx="2215793" cy="2628900"/>
            </a:xfrm>
          </p:grpSpPr>
          <p:pic>
            <p:nvPicPr>
              <p:cNvPr id="19" name="Picture 2" descr="https://s.sachmem.vn/public/images/TA1SHSV4/U1-L1-1-Bill.png">
                <a:extLst>
                  <a:ext uri="{FF2B5EF4-FFF2-40B4-BE49-F238E27FC236}">
                    <a16:creationId xmlns:a16="http://schemas.microsoft.com/office/drawing/2014/main" id="{9EF66355-9287-42F9-B307-9FD78AF5B01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47294" y="559793"/>
                <a:ext cx="2085975" cy="2628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EF0E5CDF-93FF-43EE-A86D-ED3693F23A35}"/>
                  </a:ext>
                </a:extLst>
              </p:cNvPr>
              <p:cNvSpPr/>
              <p:nvPr/>
            </p:nvSpPr>
            <p:spPr>
              <a:xfrm>
                <a:off x="7817476" y="2163651"/>
                <a:ext cx="953037" cy="82424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</p:grp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90B0BA54-E470-4863-AC3A-043C7F1C4E34}"/>
              </a:ext>
            </a:extLst>
          </p:cNvPr>
          <p:cNvSpPr txBox="1"/>
          <p:nvPr/>
        </p:nvSpPr>
        <p:spPr>
          <a:xfrm>
            <a:off x="1295400" y="3275742"/>
            <a:ext cx="1535400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500" b="1">
                <a:solidFill>
                  <a:srgbClr val="0C4DA2"/>
                </a:solidFill>
                <a:effectLst>
                  <a:glow rad="127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In the </a:t>
            </a:r>
          </a:p>
          <a:p>
            <a:pPr algn="ctr"/>
            <a:r>
              <a:rPr lang="en-US" sz="11500" b="1">
                <a:solidFill>
                  <a:srgbClr val="0C4DA2"/>
                </a:solidFill>
                <a:effectLst>
                  <a:glow rad="127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school playground</a:t>
            </a:r>
            <a:endParaRPr lang="en-US" sz="11500" b="1" dirty="0">
              <a:solidFill>
                <a:srgbClr val="0C4DA2"/>
              </a:solidFill>
              <a:effectLst>
                <a:glow rad="1270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206F85B-510F-4C25-A15A-77EC15521C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572" y="7699669"/>
            <a:ext cx="4036542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95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426F7F03-E5FB-4DA8-2433-B2DB18A0793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A6D3221F-63B7-AB76-676F-E29ECA95380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Logo, company name&#10;&#10;Description automatically generated" hidden="1">
            <a:extLst>
              <a:ext uri="{FF2B5EF4-FFF2-40B4-BE49-F238E27FC236}">
                <a16:creationId xmlns:a16="http://schemas.microsoft.com/office/drawing/2014/main" id="{4708AA19-3CDA-407D-BAB4-548CE398F67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267F099-FF7D-4A1B-B829-A57DD5DE0B22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4C5DAAD-AB5E-44DD-8EF4-0899738AA9B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B2CA72E-AC64-442E-A9E2-2E053521AE0A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90B77CD-688A-46C9-9A91-F8D09839FC4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6FAF01A-88A0-40EF-A244-C2915AF7EE7B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15DD15F-855A-4AFE-88FE-3FF592317A6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E08EA9-AE44-47E3-99BD-35D5B823AE26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26272FC-6380-42AD-B78B-1F2EC02D2291}"/>
              </a:ext>
            </a:extLst>
          </p:cNvPr>
          <p:cNvGrpSpPr/>
          <p:nvPr/>
        </p:nvGrpSpPr>
        <p:grpSpPr>
          <a:xfrm>
            <a:off x="6183655" y="381019"/>
            <a:ext cx="5920694" cy="3924150"/>
            <a:chOff x="4744594" y="254012"/>
            <a:chExt cx="3947129" cy="2616100"/>
          </a:xfrm>
        </p:grpSpPr>
        <p:sp>
          <p:nvSpPr>
            <p:cNvPr id="5" name="Rounded Rectangle 4"/>
            <p:cNvSpPr/>
            <p:nvPr/>
          </p:nvSpPr>
          <p:spPr>
            <a:xfrm>
              <a:off x="4744594" y="483283"/>
              <a:ext cx="3947129" cy="2302492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92D05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299180" y="254012"/>
              <a:ext cx="1358491" cy="26161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400" b="1">
                  <a:solidFill>
                    <a:schemeClr val="accent2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en-US" sz="24900" dirty="0">
                  <a:ln w="10160">
                    <a:solidFill>
                      <a:schemeClr val="bg1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B</a:t>
              </a: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663197" y="254012"/>
              <a:ext cx="1528410" cy="26161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400" b="1">
                  <a:solidFill>
                    <a:schemeClr val="accent2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en-US" sz="24900" dirty="0">
                  <a:ln w="10160">
                    <a:solidFill>
                      <a:schemeClr val="bg1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b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54720" y="3971477"/>
            <a:ext cx="2613159" cy="3094662"/>
          </a:xfrm>
          <a:prstGeom prst="rect">
            <a:avLst/>
          </a:prstGeom>
        </p:spPr>
      </p:pic>
      <p:pic>
        <p:nvPicPr>
          <p:cNvPr id="10" name="Picture 2" descr="https://s.sachmem.vn/public/images/TA1SHSV5/U1-L2-4-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849" y="6126761"/>
            <a:ext cx="2845166" cy="233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468501" y="3688183"/>
            <a:ext cx="3629735" cy="2910635"/>
          </a:xfrm>
          <a:prstGeom prst="rect">
            <a:avLst/>
          </a:prstGeom>
        </p:spPr>
      </p:pic>
      <p:pic>
        <p:nvPicPr>
          <p:cNvPr id="17" name="Picture 6" descr="https://s.sachmem.vn/public/images/TA1SHSV4/U1-L2-4-1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097" y="6128924"/>
            <a:ext cx="2828343" cy="232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571626" y="571501"/>
            <a:ext cx="1909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Review </a:t>
            </a:r>
            <a:endParaRPr lang="en-US" sz="27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7C77BB5-3AD0-4763-AE91-9BEBBD30AC89}"/>
              </a:ext>
            </a:extLst>
          </p:cNvPr>
          <p:cNvSpPr txBox="1"/>
          <p:nvPr/>
        </p:nvSpPr>
        <p:spPr>
          <a:xfrm>
            <a:off x="9827097" y="8422950"/>
            <a:ext cx="330023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all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D842694-7E75-4C47-BC04-9FD247B49498}"/>
              </a:ext>
            </a:extLst>
          </p:cNvPr>
          <p:cNvSpPr txBox="1"/>
          <p:nvPr/>
        </p:nvSpPr>
        <p:spPr>
          <a:xfrm>
            <a:off x="13623665" y="6267650"/>
            <a:ext cx="38281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ike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EC64F19-225C-4A87-8F75-8D3DF3C9CDC2}"/>
              </a:ext>
            </a:extLst>
          </p:cNvPr>
          <p:cNvSpPr txBox="1"/>
          <p:nvPr/>
        </p:nvSpPr>
        <p:spPr>
          <a:xfrm>
            <a:off x="913232" y="6937064"/>
            <a:ext cx="330023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 dirty="0">
                <a:latin typeface="Century Gothic" panose="020B0502020202020204" pitchFamily="34" charset="0"/>
              </a:rPr>
              <a:t>ill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D9BA9B3-EC74-4C45-A225-679F14FEE639}"/>
              </a:ext>
            </a:extLst>
          </p:cNvPr>
          <p:cNvSpPr txBox="1"/>
          <p:nvPr/>
        </p:nvSpPr>
        <p:spPr>
          <a:xfrm>
            <a:off x="4828922" y="8346334"/>
            <a:ext cx="38281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ook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2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Tiếng Anh 1 - Unit 1 In the school playground - Lesson 1 - 1 Listen and repeat. - Sách Mềm (mp3cut.net) (2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9ECED85B-3ADE-A276-D51E-2FA64C9688D0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pic>
        <p:nvPicPr>
          <p:cNvPr id="15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D7798E20-54FE-437A-A8B6-934960CA415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7" name="MsPham0936082789">
            <a:extLst>
              <a:ext uri="{FF2B5EF4-FFF2-40B4-BE49-F238E27FC236}">
                <a16:creationId xmlns:a16="http://schemas.microsoft.com/office/drawing/2014/main" id="{EC54046E-B63C-488D-A25A-6CA9A215F82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  <p:sp>
        <p:nvSpPr>
          <p:cNvPr id="8" name="MsPham0936082789">
            <a:extLst>
              <a:ext uri="{FF2B5EF4-FFF2-40B4-BE49-F238E27FC236}">
                <a16:creationId xmlns:a16="http://schemas.microsoft.com/office/drawing/2014/main" id="{5AA6411F-ABC6-460B-BEDA-B6FD780B715A}"/>
              </a:ext>
            </a:extLst>
          </p:cNvPr>
          <p:cNvSpPr/>
          <p:nvPr/>
        </p:nvSpPr>
        <p:spPr>
          <a:xfrm>
            <a:off x="558174" y="228601"/>
            <a:ext cx="1508760" cy="1475246"/>
          </a:xfrm>
          <a:prstGeom prst="ellipse">
            <a:avLst/>
          </a:prstGeom>
          <a:solidFill>
            <a:srgbClr val="BBE4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" name="MsPham0936082789">
            <a:extLst>
              <a:ext uri="{FF2B5EF4-FFF2-40B4-BE49-F238E27FC236}">
                <a16:creationId xmlns:a16="http://schemas.microsoft.com/office/drawing/2014/main" id="{39964BC1-4885-4F7C-85AF-11167E92FAC1}"/>
              </a:ext>
            </a:extLst>
          </p:cNvPr>
          <p:cNvSpPr/>
          <p:nvPr/>
        </p:nvSpPr>
        <p:spPr>
          <a:xfrm>
            <a:off x="957517" y="420082"/>
            <a:ext cx="4549262" cy="1283765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4" name="MsPham0936082789">
            <a:extLst>
              <a:ext uri="{FF2B5EF4-FFF2-40B4-BE49-F238E27FC236}">
                <a16:creationId xmlns:a16="http://schemas.microsoft.com/office/drawing/2014/main" id="{8D9681A3-79D9-4CF6-9001-F759D62DD7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5308" y="420082"/>
            <a:ext cx="4549262" cy="1303259"/>
          </a:xfrm>
          <a:prstGeom prst="rect">
            <a:avLst/>
          </a:prstGeom>
        </p:spPr>
      </p:pic>
      <p:sp>
        <p:nvSpPr>
          <p:cNvPr id="13" name="MsPham0936082789">
            <a:extLst>
              <a:ext uri="{FF2B5EF4-FFF2-40B4-BE49-F238E27FC236}">
                <a16:creationId xmlns:a16="http://schemas.microsoft.com/office/drawing/2014/main" id="{E874E1EE-6F2D-4261-A0CC-6D3A5D9BE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1150" y="1848042"/>
            <a:ext cx="4992504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008DCF"/>
                </a:solidFill>
                <a:effectLst>
                  <a:glow rad="165100">
                    <a:schemeClr val="bg1"/>
                  </a:glow>
                </a:effectLst>
                <a:latin typeface="Comic Sans MS" panose="030F0702030302020204" pitchFamily="66" charset="0"/>
              </a:defRPr>
            </a:lvl1pPr>
          </a:lstStyle>
          <a:p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all.</a:t>
            </a:r>
          </a:p>
        </p:txBody>
      </p:sp>
      <p:sp>
        <p:nvSpPr>
          <p:cNvPr id="19" name="MsPham0936082789">
            <a:extLst>
              <a:ext uri="{FF2B5EF4-FFF2-40B4-BE49-F238E27FC236}">
                <a16:creationId xmlns:a16="http://schemas.microsoft.com/office/drawing/2014/main" id="{805A8EE9-26B6-4CBE-87A9-EAF2B860D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7156" y="5549057"/>
            <a:ext cx="6903452" cy="409419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008DCF"/>
                </a:solidFill>
                <a:effectLst>
                  <a:glow rad="165100">
                    <a:schemeClr val="bg1"/>
                  </a:glow>
                </a:effectLst>
                <a:latin typeface="Comic Sans MS" panose="030F0702030302020204" pitchFamily="66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ike.</a:t>
            </a:r>
          </a:p>
          <a:p>
            <a:pPr>
              <a:lnSpc>
                <a:spcPct val="150000"/>
              </a:lnSpc>
            </a:pPr>
            <a:r>
              <a:rPr lang="en-US" altLang="en-US" sz="6000">
                <a:solidFill>
                  <a:srgbClr val="002060"/>
                </a:solidFill>
              </a:rPr>
              <a:t>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ike, 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ike</a:t>
            </a:r>
          </a:p>
          <a:p>
            <a:pPr>
              <a:lnSpc>
                <a:spcPct val="150000"/>
              </a:lnSpc>
            </a:pP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ike.</a:t>
            </a:r>
          </a:p>
        </p:txBody>
      </p:sp>
      <p:sp>
        <p:nvSpPr>
          <p:cNvPr id="25" name="MsPham0936082789">
            <a:extLst>
              <a:ext uri="{FF2B5EF4-FFF2-40B4-BE49-F238E27FC236}">
                <a16:creationId xmlns:a16="http://schemas.microsoft.com/office/drawing/2014/main" id="{7F6CB04A-46C3-4AD8-B0F4-9D7B85472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1150" y="3124388"/>
            <a:ext cx="4992504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008DCF"/>
                </a:solidFill>
                <a:effectLst>
                  <a:glow rad="165100">
                    <a:schemeClr val="bg1"/>
                  </a:glow>
                </a:effectLst>
                <a:latin typeface="Comic Sans MS" panose="030F0702030302020204" pitchFamily="66" charset="0"/>
              </a:defRPr>
            </a:lvl1pPr>
          </a:lstStyle>
          <a:p>
            <a:r>
              <a:rPr lang="en-US" altLang="en-US" sz="6000">
                <a:solidFill>
                  <a:srgbClr val="002060"/>
                </a:solidFill>
              </a:rPr>
              <a:t>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all, 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all.</a:t>
            </a:r>
          </a:p>
        </p:txBody>
      </p:sp>
      <p:sp>
        <p:nvSpPr>
          <p:cNvPr id="26" name="MsPham0936082789">
            <a:extLst>
              <a:ext uri="{FF2B5EF4-FFF2-40B4-BE49-F238E27FC236}">
                <a16:creationId xmlns:a16="http://schemas.microsoft.com/office/drawing/2014/main" id="{BFFA637D-4786-42A7-A348-392A6B94E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1150" y="4418646"/>
            <a:ext cx="4992504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008DCF"/>
                </a:solidFill>
                <a:effectLst>
                  <a:glow rad="165100">
                    <a:schemeClr val="bg1"/>
                  </a:glow>
                </a:effectLst>
                <a:latin typeface="Comic Sans MS" panose="030F0702030302020204" pitchFamily="66" charset="0"/>
              </a:defRPr>
            </a:lvl1pPr>
          </a:lstStyle>
          <a:p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all.</a:t>
            </a:r>
          </a:p>
        </p:txBody>
      </p:sp>
      <p:sp>
        <p:nvSpPr>
          <p:cNvPr id="32" name="MsPham0936082789">
            <a:extLst>
              <a:ext uri="{FF2B5EF4-FFF2-40B4-BE49-F238E27FC236}">
                <a16:creationId xmlns:a16="http://schemas.microsoft.com/office/drawing/2014/main" id="{F487F9B1-1AB1-4445-92A1-AA6AB51C5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03386" y="1848042"/>
            <a:ext cx="4992504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008DCF"/>
                </a:solidFill>
                <a:effectLst>
                  <a:glow rad="165100">
                    <a:schemeClr val="bg1"/>
                  </a:glow>
                </a:effectLst>
                <a:latin typeface="Comic Sans MS" panose="030F0702030302020204" pitchFamily="66" charset="0"/>
              </a:defRPr>
            </a:lvl1pPr>
          </a:lstStyle>
          <a:p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ook.</a:t>
            </a:r>
          </a:p>
        </p:txBody>
      </p:sp>
      <p:sp>
        <p:nvSpPr>
          <p:cNvPr id="33" name="MsPham0936082789">
            <a:extLst>
              <a:ext uri="{FF2B5EF4-FFF2-40B4-BE49-F238E27FC236}">
                <a16:creationId xmlns:a16="http://schemas.microsoft.com/office/drawing/2014/main" id="{A32B7403-B7C7-4D73-8949-EE936C4F8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03385" y="3124388"/>
            <a:ext cx="5934239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008DCF"/>
                </a:solidFill>
                <a:effectLst>
                  <a:glow rad="165100">
                    <a:schemeClr val="bg1"/>
                  </a:glow>
                </a:effectLst>
                <a:latin typeface="Comic Sans MS" panose="030F0702030302020204" pitchFamily="66" charset="0"/>
              </a:defRPr>
            </a:lvl1pPr>
          </a:lstStyle>
          <a:p>
            <a:r>
              <a:rPr lang="en-US" altLang="en-US" sz="6000">
                <a:solidFill>
                  <a:srgbClr val="002060"/>
                </a:solidFill>
              </a:rPr>
              <a:t>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ook, 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ook</a:t>
            </a:r>
          </a:p>
        </p:txBody>
      </p:sp>
      <p:sp>
        <p:nvSpPr>
          <p:cNvPr id="34" name="MsPham0936082789">
            <a:extLst>
              <a:ext uri="{FF2B5EF4-FFF2-40B4-BE49-F238E27FC236}">
                <a16:creationId xmlns:a16="http://schemas.microsoft.com/office/drawing/2014/main" id="{D136B98B-B1C4-43E7-BB4B-FF446E427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03386" y="4418646"/>
            <a:ext cx="4992504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008DCF"/>
                </a:solidFill>
                <a:effectLst>
                  <a:glow rad="165100">
                    <a:schemeClr val="bg1"/>
                  </a:glow>
                </a:effectLst>
                <a:latin typeface="Comic Sans MS" panose="030F0702030302020204" pitchFamily="66" charset="0"/>
              </a:defRPr>
            </a:lvl1pPr>
          </a:lstStyle>
          <a:p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, a </a:t>
            </a:r>
            <a:r>
              <a:rPr lang="en-US" altLang="en-US" sz="6000">
                <a:solidFill>
                  <a:srgbClr val="FF0000"/>
                </a:solidFill>
              </a:rPr>
              <a:t>b</a:t>
            </a:r>
            <a:r>
              <a:rPr lang="en-US" altLang="en-US" sz="6000">
                <a:solidFill>
                  <a:srgbClr val="002060"/>
                </a:solidFill>
              </a:rPr>
              <a:t>ook.</a:t>
            </a:r>
          </a:p>
        </p:txBody>
      </p:sp>
      <p:pic>
        <p:nvPicPr>
          <p:cNvPr id="10" name="MsPham0936082789" descr="Video Camera Icon Png Colo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DAA7C72-0073-4795-96ED-02DEF09E1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361" y="690564"/>
            <a:ext cx="762291" cy="76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MsPham0936082789">
            <a:hlinkClick r:id="rId7" action="ppaction://hlinksldjump"/>
            <a:extLst>
              <a:ext uri="{FF2B5EF4-FFF2-40B4-BE49-F238E27FC236}">
                <a16:creationId xmlns:a16="http://schemas.microsoft.com/office/drawing/2014/main" id="{BF517863-6B33-416C-91AB-7CAE99766233}"/>
              </a:ext>
            </a:extLst>
          </p:cNvPr>
          <p:cNvSpPr/>
          <p:nvPr/>
        </p:nvSpPr>
        <p:spPr>
          <a:xfrm>
            <a:off x="16545059" y="8962473"/>
            <a:ext cx="1192565" cy="726948"/>
          </a:xfrm>
          <a:prstGeom prst="rightArrow">
            <a:avLst>
              <a:gd name="adj1" fmla="val 58675"/>
              <a:gd name="adj2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00" b="1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05929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sPham0936082789">
            <a:hlinkClick r:id="" action="ppaction://media"/>
            <a:extLst>
              <a:ext uri="{FF2B5EF4-FFF2-40B4-BE49-F238E27FC236}">
                <a16:creationId xmlns:a16="http://schemas.microsoft.com/office/drawing/2014/main" id="{7334EFA2-23C2-CA48-F0FE-165B944407E3}"/>
              </a:ext>
            </a:extLst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MsPham0936082789">
            <a:hlinkClick r:id="rId5" action="ppaction://hlinksldjump"/>
            <a:extLst>
              <a:ext uri="{FF2B5EF4-FFF2-40B4-BE49-F238E27FC236}">
                <a16:creationId xmlns:a16="http://schemas.microsoft.com/office/drawing/2014/main" id="{3275809C-2BC4-49C3-684B-8836D4445B56}"/>
              </a:ext>
            </a:extLst>
          </p:cNvPr>
          <p:cNvSpPr/>
          <p:nvPr/>
        </p:nvSpPr>
        <p:spPr>
          <a:xfrm>
            <a:off x="16545059" y="8962473"/>
            <a:ext cx="1192565" cy="726948"/>
          </a:xfrm>
          <a:prstGeom prst="rightArrow">
            <a:avLst>
              <a:gd name="adj1" fmla="val 58675"/>
              <a:gd name="adj2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00" b="1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8913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 fullScrn="1"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sPham0936082789" descr="https://s.sachmem.vn/public/images/TA1SHSV5/U1-L2-4-4.png">
            <a:extLst>
              <a:ext uri="{FF2B5EF4-FFF2-40B4-BE49-F238E27FC236}">
                <a16:creationId xmlns:a16="http://schemas.microsoft.com/office/drawing/2014/main" id="{767DCCBA-4B72-4632-9A95-5FE4B066B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550" y="3302696"/>
            <a:ext cx="3423225" cy="281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sPham0936082789">
            <a:extLst>
              <a:ext uri="{FF2B5EF4-FFF2-40B4-BE49-F238E27FC236}">
                <a16:creationId xmlns:a16="http://schemas.microsoft.com/office/drawing/2014/main" id="{5B0B5A46-495C-9A14-74A7-F8543059BA1A}"/>
              </a:ext>
            </a:extLst>
          </p:cNvPr>
          <p:cNvSpPr txBox="1"/>
          <p:nvPr/>
        </p:nvSpPr>
        <p:spPr>
          <a:xfrm>
            <a:off x="2464841" y="6511457"/>
            <a:ext cx="2444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b</a:t>
            </a:r>
            <a:r>
              <a:rPr lang="en-US" sz="6000" b="1" dirty="0">
                <a:latin typeface="Century Gothic" panose="020B0502020202020204" pitchFamily="34" charset="0"/>
              </a:rPr>
              <a:t>ook</a:t>
            </a:r>
          </a:p>
        </p:txBody>
      </p:sp>
      <p:pic>
        <p:nvPicPr>
          <p:cNvPr id="4" name="MsPham0936082789">
            <a:extLst>
              <a:ext uri="{FF2B5EF4-FFF2-40B4-BE49-F238E27FC236}">
                <a16:creationId xmlns:a16="http://schemas.microsoft.com/office/drawing/2014/main" id="{9F774871-44E9-EE6E-6365-3E32CB9EE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18528" y="2610998"/>
            <a:ext cx="4367198" cy="3501996"/>
          </a:xfrm>
          <a:prstGeom prst="rect">
            <a:avLst/>
          </a:prstGeom>
        </p:spPr>
      </p:pic>
      <p:pic>
        <p:nvPicPr>
          <p:cNvPr id="5" name="MsPham0936082789" descr="https://s.sachmem.vn/public/images/TA1SHSV4/U1-L2-4-1.png">
            <a:extLst>
              <a:ext uri="{FF2B5EF4-FFF2-40B4-BE49-F238E27FC236}">
                <a16:creationId xmlns:a16="http://schemas.microsoft.com/office/drawing/2014/main" id="{3E5D0B53-1BC2-E4AC-0F41-8335CFF91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082" y="3327077"/>
            <a:ext cx="3402986" cy="2793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MsPham0936082789">
            <a:extLst>
              <a:ext uri="{FF2B5EF4-FFF2-40B4-BE49-F238E27FC236}">
                <a16:creationId xmlns:a16="http://schemas.microsoft.com/office/drawing/2014/main" id="{667C4081-D34F-75BD-9870-7DBA9E81E304}"/>
              </a:ext>
            </a:extLst>
          </p:cNvPr>
          <p:cNvSpPr txBox="1"/>
          <p:nvPr/>
        </p:nvSpPr>
        <p:spPr>
          <a:xfrm>
            <a:off x="7468284" y="6511457"/>
            <a:ext cx="2444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b</a:t>
            </a:r>
            <a:r>
              <a:rPr lang="en-US" sz="6000" b="1" dirty="0">
                <a:latin typeface="Century Gothic" panose="020B0502020202020204" pitchFamily="34" charset="0"/>
              </a:rPr>
              <a:t>all</a:t>
            </a:r>
          </a:p>
        </p:txBody>
      </p:sp>
      <p:sp>
        <p:nvSpPr>
          <p:cNvPr id="7" name="MsPham0936082789">
            <a:extLst>
              <a:ext uri="{FF2B5EF4-FFF2-40B4-BE49-F238E27FC236}">
                <a16:creationId xmlns:a16="http://schemas.microsoft.com/office/drawing/2014/main" id="{A689281A-6EB9-5560-28A6-172CABA44156}"/>
              </a:ext>
            </a:extLst>
          </p:cNvPr>
          <p:cNvSpPr txBox="1"/>
          <p:nvPr/>
        </p:nvSpPr>
        <p:spPr>
          <a:xfrm>
            <a:off x="13456959" y="6503787"/>
            <a:ext cx="2444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b</a:t>
            </a:r>
            <a:r>
              <a:rPr lang="en-US" sz="6000" b="1" dirty="0">
                <a:latin typeface="Century Gothic" panose="020B0502020202020204" pitchFamily="34" charset="0"/>
              </a:rPr>
              <a:t>ike</a:t>
            </a:r>
          </a:p>
        </p:txBody>
      </p:sp>
      <p:sp>
        <p:nvSpPr>
          <p:cNvPr id="8" name="MsPham0936082789">
            <a:extLst>
              <a:ext uri="{FF2B5EF4-FFF2-40B4-BE49-F238E27FC236}">
                <a16:creationId xmlns:a16="http://schemas.microsoft.com/office/drawing/2014/main" id="{C788B6A4-82FF-0DD3-F50E-D6AA5B707C05}"/>
              </a:ext>
            </a:extLst>
          </p:cNvPr>
          <p:cNvSpPr txBox="1"/>
          <p:nvPr/>
        </p:nvSpPr>
        <p:spPr>
          <a:xfrm>
            <a:off x="1631579" y="6503788"/>
            <a:ext cx="1184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US" sz="6000" b="1" dirty="0">
              <a:latin typeface="Century Gothic" panose="020B0502020202020204" pitchFamily="34" charset="0"/>
            </a:endParaRPr>
          </a:p>
        </p:txBody>
      </p:sp>
      <p:sp>
        <p:nvSpPr>
          <p:cNvPr id="9" name="MsPham0936082789">
            <a:extLst>
              <a:ext uri="{FF2B5EF4-FFF2-40B4-BE49-F238E27FC236}">
                <a16:creationId xmlns:a16="http://schemas.microsoft.com/office/drawing/2014/main" id="{875A4B6E-F7B0-E759-0F1B-B3367169470B}"/>
              </a:ext>
            </a:extLst>
          </p:cNvPr>
          <p:cNvSpPr txBox="1"/>
          <p:nvPr/>
        </p:nvSpPr>
        <p:spPr>
          <a:xfrm>
            <a:off x="6847134" y="6503788"/>
            <a:ext cx="1184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US" sz="6000" b="1" dirty="0">
              <a:latin typeface="Century Gothic" panose="020B0502020202020204" pitchFamily="34" charset="0"/>
            </a:endParaRPr>
          </a:p>
        </p:txBody>
      </p:sp>
      <p:sp>
        <p:nvSpPr>
          <p:cNvPr id="10" name="MsPham0936082789">
            <a:extLst>
              <a:ext uri="{FF2B5EF4-FFF2-40B4-BE49-F238E27FC236}">
                <a16:creationId xmlns:a16="http://schemas.microsoft.com/office/drawing/2014/main" id="{32553AE0-88AA-0019-A3F1-FD89453EBC5E}"/>
              </a:ext>
            </a:extLst>
          </p:cNvPr>
          <p:cNvSpPr txBox="1"/>
          <p:nvPr/>
        </p:nvSpPr>
        <p:spPr>
          <a:xfrm>
            <a:off x="12700583" y="6503788"/>
            <a:ext cx="1184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US" sz="6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67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>
            <a:extLst>
              <a:ext uri="{FF2B5EF4-FFF2-40B4-BE49-F238E27FC236}">
                <a16:creationId xmlns:a16="http://schemas.microsoft.com/office/drawing/2014/main" id="{A953B544-7CB0-A8FB-9B80-16C1C125A6AC}"/>
              </a:ext>
            </a:extLst>
          </p:cNvPr>
          <p:cNvSpPr/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l="3584" t="9864" r="2559" b="5099"/>
          <a:stretch/>
        </p:blipFill>
        <p:spPr>
          <a:xfrm>
            <a:off x="-1" y="-44246"/>
            <a:ext cx="18273254" cy="10264878"/>
          </a:xfrm>
          <a:prstGeom prst="rect">
            <a:avLst/>
          </a:prstGeom>
        </p:spPr>
      </p:pic>
      <p:pic>
        <p:nvPicPr>
          <p:cNvPr id="3" name="Google Shape;89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13475439" y="6027821"/>
            <a:ext cx="2289762" cy="3387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1090266" y="3019848"/>
            <a:ext cx="4656219" cy="548414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0574" y="2339783"/>
            <a:ext cx="9080780" cy="5002202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C9EFBF7-2AE6-4A4F-9122-2DBE5CAFD4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3011" y="7721756"/>
            <a:ext cx="1967228" cy="80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6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369FC9D4-D98C-A531-BCDE-A0DE9272CD35}"/>
              </a:ext>
            </a:extLst>
          </p:cNvPr>
          <p:cNvSpPr/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B364D5C-ED0A-2707-2F20-4BB86C286EB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4" t="10231" r="2559" b="5098"/>
          <a:stretch/>
        </p:blipFill>
        <p:spPr>
          <a:xfrm>
            <a:off x="-1" y="0"/>
            <a:ext cx="18273253" cy="10287000"/>
          </a:xfrm>
          <a:prstGeom prst="rect">
            <a:avLst/>
          </a:prstGeom>
        </p:spPr>
      </p:pic>
      <p:pic>
        <p:nvPicPr>
          <p:cNvPr id="5" name="Minion2MsPham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69044" y="5109041"/>
            <a:ext cx="3959570" cy="4515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loseMsPham"/>
          <p:cNvPicPr>
            <a:picLocks noChangeAspect="1"/>
          </p:cNvPicPr>
          <p:nvPr/>
        </p:nvPicPr>
        <p:blipFill rotWithShape="1">
          <a:blip r:embed="rId7"/>
          <a:srcRect l="24393"/>
          <a:stretch/>
        </p:blipFill>
        <p:spPr>
          <a:xfrm flipH="1">
            <a:off x="3046787" y="3716018"/>
            <a:ext cx="3767852" cy="6068991"/>
          </a:xfrm>
          <a:prstGeom prst="rect">
            <a:avLst/>
          </a:prstGeom>
        </p:spPr>
      </p:pic>
      <p:pic>
        <p:nvPicPr>
          <p:cNvPr id="12" name="winMsPham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2372394" y="2537516"/>
            <a:ext cx="4656219" cy="54841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0928" y="-1719357"/>
            <a:ext cx="1943979" cy="1326876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8510988" y="7234376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534715" y="5307440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crossMsPham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715" y="7234376"/>
            <a:ext cx="799233" cy="799233"/>
          </a:xfrm>
          <a:prstGeom prst="rect">
            <a:avLst/>
          </a:prstGeom>
        </p:spPr>
      </p:pic>
      <p:pic>
        <p:nvPicPr>
          <p:cNvPr id="24" name="tickMsPham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460" y="5109041"/>
            <a:ext cx="821846" cy="932360"/>
          </a:xfrm>
          <a:prstGeom prst="rect">
            <a:avLst/>
          </a:prstGeom>
        </p:spPr>
      </p:pic>
      <p:pic>
        <p:nvPicPr>
          <p:cNvPr id="6" name="NextMsPham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015147" y="7154740"/>
            <a:ext cx="1801524" cy="1289417"/>
          </a:xfrm>
          <a:prstGeom prst="rect">
            <a:avLst/>
          </a:prstGeom>
        </p:spPr>
      </p:pic>
      <p:sp>
        <p:nvSpPr>
          <p:cNvPr id="19" name="NMsPham"/>
          <p:cNvSpPr/>
          <p:nvPr/>
        </p:nvSpPr>
        <p:spPr>
          <a:xfrm>
            <a:off x="10215963" y="6780395"/>
            <a:ext cx="4663440" cy="1663761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an ball</a:t>
            </a:r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YMsPham"/>
          <p:cNvSpPr/>
          <p:nvPr/>
        </p:nvSpPr>
        <p:spPr>
          <a:xfrm>
            <a:off x="10197155" y="4724153"/>
            <a:ext cx="4663440" cy="1663761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 ball</a:t>
            </a:r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6" descr="https://s.sachmem.vn/public/images/TA1SHSV4/U1-L2-4-1.png">
            <a:extLst>
              <a:ext uri="{FF2B5EF4-FFF2-40B4-BE49-F238E27FC236}">
                <a16:creationId xmlns:a16="http://schemas.microsoft.com/office/drawing/2014/main" id="{321A97B1-77FA-4D8B-985E-1F051A18A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9729" y="1356048"/>
            <a:ext cx="2878292" cy="236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2B4046D-33EE-4C1F-A27D-FC08A2336473}"/>
              </a:ext>
            </a:extLst>
          </p:cNvPr>
          <p:cNvSpPr/>
          <p:nvPr/>
        </p:nvSpPr>
        <p:spPr>
          <a:xfrm>
            <a:off x="2372395" y="733094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Century Gothic" panose="020B0502020202020204" pitchFamily="34" charset="0"/>
              </a:rPr>
              <a:t>Look and tick</a:t>
            </a:r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85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aht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ai-mat-ro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305F5A93-A2F6-6627-4D36-66AEEB415F8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4" t="10231" r="2559" b="5098"/>
          <a:stretch/>
        </p:blipFill>
        <p:spPr>
          <a:xfrm>
            <a:off x="-1" y="0"/>
            <a:ext cx="18273253" cy="10287000"/>
          </a:xfrm>
          <a:prstGeom prst="rect">
            <a:avLst/>
          </a:prstGeom>
        </p:spPr>
      </p:pic>
      <p:pic>
        <p:nvPicPr>
          <p:cNvPr id="5" name="Minion2MsPham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69044" y="5109041"/>
            <a:ext cx="3959570" cy="4515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loseMsPham"/>
          <p:cNvPicPr>
            <a:picLocks noChangeAspect="1"/>
          </p:cNvPicPr>
          <p:nvPr/>
        </p:nvPicPr>
        <p:blipFill rotWithShape="1">
          <a:blip r:embed="rId7"/>
          <a:srcRect l="24393"/>
          <a:stretch/>
        </p:blipFill>
        <p:spPr>
          <a:xfrm flipH="1">
            <a:off x="3046787" y="3716018"/>
            <a:ext cx="3767852" cy="6068991"/>
          </a:xfrm>
          <a:prstGeom prst="rect">
            <a:avLst/>
          </a:prstGeom>
        </p:spPr>
      </p:pic>
      <p:pic>
        <p:nvPicPr>
          <p:cNvPr id="12" name="winMsPham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2372394" y="2537516"/>
            <a:ext cx="4656219" cy="54841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0928" y="-1719357"/>
            <a:ext cx="1943979" cy="1326876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8492180" y="5163465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crossMsPham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907" y="5163465"/>
            <a:ext cx="799233" cy="799233"/>
          </a:xfrm>
          <a:prstGeom prst="rect">
            <a:avLst/>
          </a:prstGeom>
        </p:spPr>
      </p:pic>
      <p:pic>
        <p:nvPicPr>
          <p:cNvPr id="6" name="NextMsPham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15147" y="7154740"/>
            <a:ext cx="1801524" cy="1289417"/>
          </a:xfrm>
          <a:prstGeom prst="rect">
            <a:avLst/>
          </a:prstGeom>
        </p:spPr>
      </p:pic>
      <p:sp>
        <p:nvSpPr>
          <p:cNvPr id="19" name="NMsPham"/>
          <p:cNvSpPr/>
          <p:nvPr/>
        </p:nvSpPr>
        <p:spPr>
          <a:xfrm>
            <a:off x="10197155" y="4709484"/>
            <a:ext cx="4663440" cy="1663761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books</a:t>
            </a:r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ounded Rectangle 21">
            <a:extLst>
              <a:ext uri="{FF2B5EF4-FFF2-40B4-BE49-F238E27FC236}">
                <a16:creationId xmlns:a16="http://schemas.microsoft.com/office/drawing/2014/main" id="{4B94D2D6-E795-4F20-9861-13B839631C83}"/>
              </a:ext>
            </a:extLst>
          </p:cNvPr>
          <p:cNvSpPr/>
          <p:nvPr/>
        </p:nvSpPr>
        <p:spPr>
          <a:xfrm>
            <a:off x="8510988" y="7234376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tickMsPham">
            <a:extLst>
              <a:ext uri="{FF2B5EF4-FFF2-40B4-BE49-F238E27FC236}">
                <a16:creationId xmlns:a16="http://schemas.microsoft.com/office/drawing/2014/main" id="{3E2BCB91-6D36-455F-B2AF-16F9BD6EFE9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733" y="7035977"/>
            <a:ext cx="821846" cy="932360"/>
          </a:xfrm>
          <a:prstGeom prst="rect">
            <a:avLst/>
          </a:prstGeom>
        </p:spPr>
      </p:pic>
      <p:sp>
        <p:nvSpPr>
          <p:cNvPr id="25" name="YMsPham">
            <a:extLst>
              <a:ext uri="{FF2B5EF4-FFF2-40B4-BE49-F238E27FC236}">
                <a16:creationId xmlns:a16="http://schemas.microsoft.com/office/drawing/2014/main" id="{36DCF1E3-14E4-4B10-8504-0824FCC4A09C}"/>
              </a:ext>
            </a:extLst>
          </p:cNvPr>
          <p:cNvSpPr/>
          <p:nvPr/>
        </p:nvSpPr>
        <p:spPr>
          <a:xfrm>
            <a:off x="10215963" y="6780395"/>
            <a:ext cx="4663440" cy="1663761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 book</a:t>
            </a:r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Picture 2" descr="https://s.sachmem.vn/public/images/TA1SHSV5/U1-L2-4-4.png">
            <a:extLst>
              <a:ext uri="{FF2B5EF4-FFF2-40B4-BE49-F238E27FC236}">
                <a16:creationId xmlns:a16="http://schemas.microsoft.com/office/drawing/2014/main" id="{AB173589-F656-47BA-ACEF-72FBF0CF9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3221" y="1349023"/>
            <a:ext cx="2895411" cy="237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F62E492A-70F0-4B38-BB1E-E9BEE33C7499}"/>
              </a:ext>
            </a:extLst>
          </p:cNvPr>
          <p:cNvSpPr/>
          <p:nvPr/>
        </p:nvSpPr>
        <p:spPr>
          <a:xfrm>
            <a:off x="2372395" y="733094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Century Gothic" panose="020B0502020202020204" pitchFamily="34" charset="0"/>
              </a:rPr>
              <a:t>Look and tick</a:t>
            </a:r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32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aht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ai-mat-ro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FFDB76BF-27BA-C1B6-158F-F91EAEE6470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4" t="10231" r="2559" b="5098"/>
          <a:stretch/>
        </p:blipFill>
        <p:spPr>
          <a:xfrm>
            <a:off x="-1" y="0"/>
            <a:ext cx="18273253" cy="10287000"/>
          </a:xfrm>
          <a:prstGeom prst="rect">
            <a:avLst/>
          </a:prstGeom>
        </p:spPr>
      </p:pic>
      <p:pic>
        <p:nvPicPr>
          <p:cNvPr id="5" name="Minion2MsPham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69044" y="5109041"/>
            <a:ext cx="3959570" cy="4515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loseMsPham"/>
          <p:cNvPicPr>
            <a:picLocks noChangeAspect="1"/>
          </p:cNvPicPr>
          <p:nvPr/>
        </p:nvPicPr>
        <p:blipFill rotWithShape="1">
          <a:blip r:embed="rId7"/>
          <a:srcRect l="24393"/>
          <a:stretch/>
        </p:blipFill>
        <p:spPr>
          <a:xfrm flipH="1">
            <a:off x="3046787" y="3716018"/>
            <a:ext cx="3767852" cy="6068991"/>
          </a:xfrm>
          <a:prstGeom prst="rect">
            <a:avLst/>
          </a:prstGeom>
        </p:spPr>
      </p:pic>
      <p:pic>
        <p:nvPicPr>
          <p:cNvPr id="12" name="winMsPham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2372394" y="2537516"/>
            <a:ext cx="4656219" cy="54841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0928" y="-1719357"/>
            <a:ext cx="1943979" cy="1326876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8492180" y="5163465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crossMsPham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907" y="5163465"/>
            <a:ext cx="799233" cy="799233"/>
          </a:xfrm>
          <a:prstGeom prst="rect">
            <a:avLst/>
          </a:prstGeom>
        </p:spPr>
      </p:pic>
      <p:pic>
        <p:nvPicPr>
          <p:cNvPr id="6" name="NextMsPham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15147" y="7154740"/>
            <a:ext cx="1801524" cy="1289417"/>
          </a:xfrm>
          <a:prstGeom prst="rect">
            <a:avLst/>
          </a:prstGeom>
        </p:spPr>
      </p:pic>
      <p:sp>
        <p:nvSpPr>
          <p:cNvPr id="19" name="NMsPham"/>
          <p:cNvSpPr/>
          <p:nvPr/>
        </p:nvSpPr>
        <p:spPr>
          <a:xfrm>
            <a:off x="10197155" y="4709484"/>
            <a:ext cx="4663440" cy="1663761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 Bill</a:t>
            </a:r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ounded Rectangle 21">
            <a:extLst>
              <a:ext uri="{FF2B5EF4-FFF2-40B4-BE49-F238E27FC236}">
                <a16:creationId xmlns:a16="http://schemas.microsoft.com/office/drawing/2014/main" id="{4B94D2D6-E795-4F20-9861-13B839631C83}"/>
              </a:ext>
            </a:extLst>
          </p:cNvPr>
          <p:cNvSpPr/>
          <p:nvPr/>
        </p:nvSpPr>
        <p:spPr>
          <a:xfrm>
            <a:off x="8510988" y="7234376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tickMsPham">
            <a:extLst>
              <a:ext uri="{FF2B5EF4-FFF2-40B4-BE49-F238E27FC236}">
                <a16:creationId xmlns:a16="http://schemas.microsoft.com/office/drawing/2014/main" id="{3E2BCB91-6D36-455F-B2AF-16F9BD6EFE9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733" y="7035977"/>
            <a:ext cx="821846" cy="932360"/>
          </a:xfrm>
          <a:prstGeom prst="rect">
            <a:avLst/>
          </a:prstGeom>
        </p:spPr>
      </p:pic>
      <p:sp>
        <p:nvSpPr>
          <p:cNvPr id="25" name="YMsPham">
            <a:extLst>
              <a:ext uri="{FF2B5EF4-FFF2-40B4-BE49-F238E27FC236}">
                <a16:creationId xmlns:a16="http://schemas.microsoft.com/office/drawing/2014/main" id="{36DCF1E3-14E4-4B10-8504-0824FCC4A09C}"/>
              </a:ext>
            </a:extLst>
          </p:cNvPr>
          <p:cNvSpPr/>
          <p:nvPr/>
        </p:nvSpPr>
        <p:spPr>
          <a:xfrm>
            <a:off x="10215963" y="6780395"/>
            <a:ext cx="4663440" cy="1663761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Bill</a:t>
            </a:r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A7A60D7-2B46-4C9A-8394-447C24EEFE7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551748" y="1336589"/>
            <a:ext cx="2613159" cy="3094662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9AF3AB06-C0DD-4099-951F-89302808B414}"/>
              </a:ext>
            </a:extLst>
          </p:cNvPr>
          <p:cNvSpPr/>
          <p:nvPr/>
        </p:nvSpPr>
        <p:spPr>
          <a:xfrm>
            <a:off x="2372395" y="733094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Century Gothic" panose="020B0502020202020204" pitchFamily="34" charset="0"/>
              </a:rPr>
              <a:t>Look and tick</a:t>
            </a:r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54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aht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ai-mat-ro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87CA0AAD-C14B-F033-484E-E8B1A6FD08D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4" t="10231" r="2559" b="5098"/>
          <a:stretch/>
        </p:blipFill>
        <p:spPr>
          <a:xfrm>
            <a:off x="-1" y="0"/>
            <a:ext cx="18273253" cy="10287000"/>
          </a:xfrm>
          <a:prstGeom prst="rect">
            <a:avLst/>
          </a:prstGeom>
        </p:spPr>
      </p:pic>
      <p:pic>
        <p:nvPicPr>
          <p:cNvPr id="5" name="Minion2MsPham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69044" y="5109041"/>
            <a:ext cx="3959570" cy="4515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loseMsPham"/>
          <p:cNvPicPr>
            <a:picLocks noChangeAspect="1"/>
          </p:cNvPicPr>
          <p:nvPr/>
        </p:nvPicPr>
        <p:blipFill rotWithShape="1">
          <a:blip r:embed="rId7"/>
          <a:srcRect l="24393"/>
          <a:stretch/>
        </p:blipFill>
        <p:spPr>
          <a:xfrm flipH="1">
            <a:off x="3046787" y="3716018"/>
            <a:ext cx="3767852" cy="6068991"/>
          </a:xfrm>
          <a:prstGeom prst="rect">
            <a:avLst/>
          </a:prstGeom>
        </p:spPr>
      </p:pic>
      <p:pic>
        <p:nvPicPr>
          <p:cNvPr id="12" name="winMsPham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2372394" y="2537516"/>
            <a:ext cx="4656219" cy="548414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372395" y="733094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Century Gothic" panose="020B0502020202020204" pitchFamily="34" charset="0"/>
              </a:rPr>
              <a:t>Look and tick</a:t>
            </a:r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510988" y="7234376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534715" y="5307440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crossMsPham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715" y="7234376"/>
            <a:ext cx="799233" cy="799233"/>
          </a:xfrm>
          <a:prstGeom prst="rect">
            <a:avLst/>
          </a:prstGeom>
        </p:spPr>
      </p:pic>
      <p:pic>
        <p:nvPicPr>
          <p:cNvPr id="24" name="tickMsPham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460" y="5109041"/>
            <a:ext cx="821846" cy="932360"/>
          </a:xfrm>
          <a:prstGeom prst="rect">
            <a:avLst/>
          </a:prstGeom>
        </p:spPr>
      </p:pic>
      <p:pic>
        <p:nvPicPr>
          <p:cNvPr id="6" name="NextMsPham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15147" y="7154740"/>
            <a:ext cx="1801524" cy="1289417"/>
          </a:xfrm>
          <a:prstGeom prst="rect">
            <a:avLst/>
          </a:prstGeom>
        </p:spPr>
      </p:pic>
      <p:sp>
        <p:nvSpPr>
          <p:cNvPr id="19" name="NMsPham"/>
          <p:cNvSpPr/>
          <p:nvPr/>
        </p:nvSpPr>
        <p:spPr>
          <a:xfrm>
            <a:off x="10215963" y="6780395"/>
            <a:ext cx="4663440" cy="1663761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an bike</a:t>
            </a:r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YMsPham"/>
          <p:cNvSpPr/>
          <p:nvPr/>
        </p:nvSpPr>
        <p:spPr>
          <a:xfrm>
            <a:off x="10197155" y="4724153"/>
            <a:ext cx="4663440" cy="1663761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 bike</a:t>
            </a:r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59538EA-9E55-4438-82DE-A07208702DE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829288" y="1099300"/>
            <a:ext cx="3693836" cy="296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04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aht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ai-mat-ro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15250F3D-008F-003B-619C-D160E39C7B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4" t="10231" r="2559" b="5098"/>
          <a:stretch/>
        </p:blipFill>
        <p:spPr>
          <a:xfrm>
            <a:off x="-1" y="0"/>
            <a:ext cx="18273253" cy="10287000"/>
          </a:xfrm>
          <a:prstGeom prst="rect">
            <a:avLst/>
          </a:prstGeom>
        </p:spPr>
      </p:pic>
      <p:pic>
        <p:nvPicPr>
          <p:cNvPr id="5" name="Minion2MsPham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69044" y="5109041"/>
            <a:ext cx="3959570" cy="4515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loseMsPham"/>
          <p:cNvPicPr>
            <a:picLocks noChangeAspect="1"/>
          </p:cNvPicPr>
          <p:nvPr/>
        </p:nvPicPr>
        <p:blipFill rotWithShape="1">
          <a:blip r:embed="rId7"/>
          <a:srcRect l="24393"/>
          <a:stretch/>
        </p:blipFill>
        <p:spPr>
          <a:xfrm flipH="1">
            <a:off x="3046787" y="3716018"/>
            <a:ext cx="3767852" cy="6068991"/>
          </a:xfrm>
          <a:prstGeom prst="rect">
            <a:avLst/>
          </a:prstGeom>
        </p:spPr>
      </p:pic>
      <p:pic>
        <p:nvPicPr>
          <p:cNvPr id="12" name="winMsPham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2372394" y="2537516"/>
            <a:ext cx="4656219" cy="54841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0928" y="-1719357"/>
            <a:ext cx="1943979" cy="1326876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8534715" y="7436468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534715" y="4868109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crossMsPham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42" y="7436468"/>
            <a:ext cx="799233" cy="799233"/>
          </a:xfrm>
          <a:prstGeom prst="rect">
            <a:avLst/>
          </a:prstGeom>
        </p:spPr>
      </p:pic>
      <p:pic>
        <p:nvPicPr>
          <p:cNvPr id="24" name="tickMsPham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460" y="4669711"/>
            <a:ext cx="821846" cy="932360"/>
          </a:xfrm>
          <a:prstGeom prst="rect">
            <a:avLst/>
          </a:prstGeom>
        </p:spPr>
      </p:pic>
      <p:pic>
        <p:nvPicPr>
          <p:cNvPr id="6" name="NextMsPham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015147" y="7154740"/>
            <a:ext cx="1801524" cy="1289417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C3DE1C41-C166-4F23-8CA4-0CCFBE385CBD}"/>
              </a:ext>
            </a:extLst>
          </p:cNvPr>
          <p:cNvSpPr/>
          <p:nvPr/>
        </p:nvSpPr>
        <p:spPr>
          <a:xfrm>
            <a:off x="2372395" y="733094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Century Gothic" panose="020B0502020202020204" pitchFamily="34" charset="0"/>
              </a:rPr>
              <a:t>Read and tick</a:t>
            </a:r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1C1DB08-0159-412B-808B-F04608053CC1}"/>
              </a:ext>
            </a:extLst>
          </p:cNvPr>
          <p:cNvSpPr/>
          <p:nvPr/>
        </p:nvSpPr>
        <p:spPr>
          <a:xfrm>
            <a:off x="7806376" y="2051300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C0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 bike</a:t>
            </a:r>
            <a:endParaRPr lang="en-US" sz="6000" b="1" dirty="0">
              <a:solidFill>
                <a:srgbClr val="C0000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12B31F9-0BB6-4EEE-8B01-6DFC5613FAE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259391" y="4071864"/>
            <a:ext cx="2470214" cy="1980831"/>
          </a:xfrm>
          <a:prstGeom prst="rect">
            <a:avLst/>
          </a:prstGeom>
        </p:spPr>
      </p:pic>
      <p:pic>
        <p:nvPicPr>
          <p:cNvPr id="29" name="Picture 2" descr="https://s.sachmem.vn/public/images/TA1SHSV5/U1-L2-4-4.png">
            <a:extLst>
              <a:ext uri="{FF2B5EF4-FFF2-40B4-BE49-F238E27FC236}">
                <a16:creationId xmlns:a16="http://schemas.microsoft.com/office/drawing/2014/main" id="{2607CC6B-521D-47BC-9F92-5987A9AD8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9390" y="6901302"/>
            <a:ext cx="1936275" cy="158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NMsPham"/>
          <p:cNvSpPr/>
          <p:nvPr/>
        </p:nvSpPr>
        <p:spPr>
          <a:xfrm>
            <a:off x="10126548" y="6554687"/>
            <a:ext cx="4663440" cy="2317307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YMsPham"/>
          <p:cNvSpPr/>
          <p:nvPr/>
        </p:nvSpPr>
        <p:spPr>
          <a:xfrm>
            <a:off x="10126548" y="3950387"/>
            <a:ext cx="4663440" cy="2317307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61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aht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ai-mat-ro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3DEAB1B5-AC15-CCD3-55DF-6B6223423CF4}"/>
              </a:ext>
            </a:extLst>
          </p:cNvPr>
          <p:cNvSpPr/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6424E78-B65D-D425-9A43-23FF284526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4" t="10231" r="2559" b="5098"/>
          <a:stretch/>
        </p:blipFill>
        <p:spPr>
          <a:xfrm>
            <a:off x="-1" y="0"/>
            <a:ext cx="18273253" cy="10287000"/>
          </a:xfrm>
          <a:prstGeom prst="rect">
            <a:avLst/>
          </a:prstGeom>
        </p:spPr>
      </p:pic>
      <p:pic>
        <p:nvPicPr>
          <p:cNvPr id="5" name="Minion2MsPham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69044" y="5109041"/>
            <a:ext cx="3959570" cy="4515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loseMsPham"/>
          <p:cNvPicPr>
            <a:picLocks noChangeAspect="1"/>
          </p:cNvPicPr>
          <p:nvPr/>
        </p:nvPicPr>
        <p:blipFill rotWithShape="1">
          <a:blip r:embed="rId7"/>
          <a:srcRect l="24393"/>
          <a:stretch/>
        </p:blipFill>
        <p:spPr>
          <a:xfrm flipH="1">
            <a:off x="3046787" y="3716018"/>
            <a:ext cx="3767852" cy="6068991"/>
          </a:xfrm>
          <a:prstGeom prst="rect">
            <a:avLst/>
          </a:prstGeom>
        </p:spPr>
      </p:pic>
      <p:pic>
        <p:nvPicPr>
          <p:cNvPr id="12" name="winMsPham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2372394" y="2537516"/>
            <a:ext cx="4656219" cy="5484147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8534715" y="4832168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crossMsPham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42" y="4832168"/>
            <a:ext cx="799233" cy="799233"/>
          </a:xfrm>
          <a:prstGeom prst="rect">
            <a:avLst/>
          </a:prstGeom>
        </p:spPr>
      </p:pic>
      <p:pic>
        <p:nvPicPr>
          <p:cNvPr id="6" name="NextMsPham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15147" y="7154740"/>
            <a:ext cx="1801524" cy="1289417"/>
          </a:xfrm>
          <a:prstGeom prst="rect">
            <a:avLst/>
          </a:prstGeom>
        </p:spPr>
      </p:pic>
      <p:sp>
        <p:nvSpPr>
          <p:cNvPr id="14" name="Rounded Rectangle 21">
            <a:extLst>
              <a:ext uri="{FF2B5EF4-FFF2-40B4-BE49-F238E27FC236}">
                <a16:creationId xmlns:a16="http://schemas.microsoft.com/office/drawing/2014/main" id="{3B817BC2-CECE-4E25-A1B6-09DEF0B61A1B}"/>
              </a:ext>
            </a:extLst>
          </p:cNvPr>
          <p:cNvSpPr/>
          <p:nvPr/>
        </p:nvSpPr>
        <p:spPr>
          <a:xfrm>
            <a:off x="8534715" y="7472409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tickMsPham">
            <a:extLst>
              <a:ext uri="{FF2B5EF4-FFF2-40B4-BE49-F238E27FC236}">
                <a16:creationId xmlns:a16="http://schemas.microsoft.com/office/drawing/2014/main" id="{E5CC34EA-6369-4DB0-844B-BF507DB28A5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460" y="7274011"/>
            <a:ext cx="821846" cy="93236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4DEAB8-02F9-4271-B93C-2498428946D8}"/>
              </a:ext>
            </a:extLst>
          </p:cNvPr>
          <p:cNvSpPr/>
          <p:nvPr/>
        </p:nvSpPr>
        <p:spPr>
          <a:xfrm>
            <a:off x="2372395" y="733094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Century Gothic" panose="020B0502020202020204" pitchFamily="34" charset="0"/>
              </a:rPr>
              <a:t>Read and tick</a:t>
            </a:r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4B00A18-B474-49A5-8D45-A7557D9D3DDD}"/>
              </a:ext>
            </a:extLst>
          </p:cNvPr>
          <p:cNvSpPr/>
          <p:nvPr/>
        </p:nvSpPr>
        <p:spPr>
          <a:xfrm>
            <a:off x="7806376" y="2051300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C00000"/>
                </a:solidFill>
                <a:latin typeface="Century Gothic" panose="020B0502020202020204" pitchFamily="34" charset="0"/>
              </a:rPr>
              <a:t>a book</a:t>
            </a:r>
            <a:endParaRPr lang="en-US" sz="6000" b="1" dirty="0">
              <a:solidFill>
                <a:srgbClr val="C0000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Picture 2" descr="https://s.sachmem.vn/public/images/TA1SHSV5/U1-L2-4-4.png">
            <a:extLst>
              <a:ext uri="{FF2B5EF4-FFF2-40B4-BE49-F238E27FC236}">
                <a16:creationId xmlns:a16="http://schemas.microsoft.com/office/drawing/2014/main" id="{AC71547F-2AFF-43D8-A864-799E3D1E9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7473" y="6918546"/>
            <a:ext cx="1936275" cy="158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s://s.sachmem.vn/public/images/TA1SHSV4/U1-L2-4-1.png">
            <a:extLst>
              <a:ext uri="{FF2B5EF4-FFF2-40B4-BE49-F238E27FC236}">
                <a16:creationId xmlns:a16="http://schemas.microsoft.com/office/drawing/2014/main" id="{1CB90FA8-4983-42E2-8F8C-70C3C7A3A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7591" y="4489495"/>
            <a:ext cx="1924829" cy="158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NMsPham"/>
          <p:cNvSpPr/>
          <p:nvPr/>
        </p:nvSpPr>
        <p:spPr>
          <a:xfrm>
            <a:off x="10126548" y="3950387"/>
            <a:ext cx="4663440" cy="2317307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YMsPham">
            <a:extLst>
              <a:ext uri="{FF2B5EF4-FFF2-40B4-BE49-F238E27FC236}">
                <a16:creationId xmlns:a16="http://schemas.microsoft.com/office/drawing/2014/main" id="{A7E37C0D-9D90-4CBA-BEEA-87012BECE061}"/>
              </a:ext>
            </a:extLst>
          </p:cNvPr>
          <p:cNvSpPr/>
          <p:nvPr/>
        </p:nvSpPr>
        <p:spPr>
          <a:xfrm>
            <a:off x="10126548" y="6554687"/>
            <a:ext cx="4663440" cy="2317307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50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aht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ai-mat-ro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4807AD0E-09F0-D545-1572-EAB2ACED79A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4" t="10231" r="2559" b="5098"/>
          <a:stretch/>
        </p:blipFill>
        <p:spPr>
          <a:xfrm>
            <a:off x="-1" y="0"/>
            <a:ext cx="18273253" cy="10287000"/>
          </a:xfrm>
          <a:prstGeom prst="rect">
            <a:avLst/>
          </a:prstGeom>
        </p:spPr>
      </p:pic>
      <p:pic>
        <p:nvPicPr>
          <p:cNvPr id="5" name="Minion2MsPham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69044" y="5109041"/>
            <a:ext cx="3959570" cy="4515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loseMsPham"/>
          <p:cNvPicPr>
            <a:picLocks noChangeAspect="1"/>
          </p:cNvPicPr>
          <p:nvPr/>
        </p:nvPicPr>
        <p:blipFill rotWithShape="1">
          <a:blip r:embed="rId7"/>
          <a:srcRect l="24393"/>
          <a:stretch/>
        </p:blipFill>
        <p:spPr>
          <a:xfrm flipH="1">
            <a:off x="3046787" y="3716018"/>
            <a:ext cx="3767852" cy="6068991"/>
          </a:xfrm>
          <a:prstGeom prst="rect">
            <a:avLst/>
          </a:prstGeom>
        </p:spPr>
      </p:pic>
      <p:pic>
        <p:nvPicPr>
          <p:cNvPr id="12" name="winMsPham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2372394" y="2537516"/>
            <a:ext cx="4656219" cy="5484147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8534715" y="4832168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crossMsPham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42" y="4832168"/>
            <a:ext cx="799233" cy="799233"/>
          </a:xfrm>
          <a:prstGeom prst="rect">
            <a:avLst/>
          </a:prstGeom>
        </p:spPr>
      </p:pic>
      <p:pic>
        <p:nvPicPr>
          <p:cNvPr id="6" name="NextMsPham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15147" y="7154740"/>
            <a:ext cx="1801524" cy="1289417"/>
          </a:xfrm>
          <a:prstGeom prst="rect">
            <a:avLst/>
          </a:prstGeom>
        </p:spPr>
      </p:pic>
      <p:sp>
        <p:nvSpPr>
          <p:cNvPr id="14" name="Rounded Rectangle 21">
            <a:extLst>
              <a:ext uri="{FF2B5EF4-FFF2-40B4-BE49-F238E27FC236}">
                <a16:creationId xmlns:a16="http://schemas.microsoft.com/office/drawing/2014/main" id="{3B817BC2-CECE-4E25-A1B6-09DEF0B61A1B}"/>
              </a:ext>
            </a:extLst>
          </p:cNvPr>
          <p:cNvSpPr/>
          <p:nvPr/>
        </p:nvSpPr>
        <p:spPr>
          <a:xfrm>
            <a:off x="8534715" y="7472409"/>
            <a:ext cx="822960" cy="82296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tickMsPham">
            <a:extLst>
              <a:ext uri="{FF2B5EF4-FFF2-40B4-BE49-F238E27FC236}">
                <a16:creationId xmlns:a16="http://schemas.microsoft.com/office/drawing/2014/main" id="{E5CC34EA-6369-4DB0-844B-BF507DB28A5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460" y="7274011"/>
            <a:ext cx="821846" cy="93236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4DEAB8-02F9-4271-B93C-2498428946D8}"/>
              </a:ext>
            </a:extLst>
          </p:cNvPr>
          <p:cNvSpPr/>
          <p:nvPr/>
        </p:nvSpPr>
        <p:spPr>
          <a:xfrm>
            <a:off x="2372395" y="733094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Century Gothic" panose="020B0502020202020204" pitchFamily="34" charset="0"/>
              </a:rPr>
              <a:t>Read and tick</a:t>
            </a:r>
            <a:endParaRPr lang="en-US" sz="60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4B00A18-B474-49A5-8D45-A7557D9D3DDD}"/>
              </a:ext>
            </a:extLst>
          </p:cNvPr>
          <p:cNvSpPr/>
          <p:nvPr/>
        </p:nvSpPr>
        <p:spPr>
          <a:xfrm>
            <a:off x="7806376" y="2051300"/>
            <a:ext cx="8829104" cy="148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solidFill>
                  <a:srgbClr val="C00000"/>
                </a:solidFill>
                <a:latin typeface="Century Gothic" panose="020B0502020202020204" pitchFamily="34" charset="0"/>
              </a:rPr>
              <a:t>a ball</a:t>
            </a:r>
            <a:endParaRPr lang="en-US" sz="6000" b="1" dirty="0">
              <a:solidFill>
                <a:srgbClr val="C0000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Picture 6" descr="https://s.sachmem.vn/public/images/TA1SHSV4/U1-L2-4-1.png">
            <a:extLst>
              <a:ext uri="{FF2B5EF4-FFF2-40B4-BE49-F238E27FC236}">
                <a16:creationId xmlns:a16="http://schemas.microsoft.com/office/drawing/2014/main" id="{14D7A62D-5691-4DE4-A8A5-BD6E0DF29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196" y="6950095"/>
            <a:ext cx="1924829" cy="158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0DCD105-E97E-4B3C-917B-9BF53C9707C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220502" y="4055909"/>
            <a:ext cx="2470214" cy="1980831"/>
          </a:xfrm>
          <a:prstGeom prst="rect">
            <a:avLst/>
          </a:prstGeom>
        </p:spPr>
      </p:pic>
      <p:sp>
        <p:nvSpPr>
          <p:cNvPr id="19" name="NMsPham"/>
          <p:cNvSpPr/>
          <p:nvPr/>
        </p:nvSpPr>
        <p:spPr>
          <a:xfrm>
            <a:off x="10126548" y="3950387"/>
            <a:ext cx="4663440" cy="2317307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YMsPham">
            <a:extLst>
              <a:ext uri="{FF2B5EF4-FFF2-40B4-BE49-F238E27FC236}">
                <a16:creationId xmlns:a16="http://schemas.microsoft.com/office/drawing/2014/main" id="{A7E37C0D-9D90-4CBA-BEEA-87012BECE061}"/>
              </a:ext>
            </a:extLst>
          </p:cNvPr>
          <p:cNvSpPr/>
          <p:nvPr/>
        </p:nvSpPr>
        <p:spPr>
          <a:xfrm>
            <a:off x="10126548" y="6554687"/>
            <a:ext cx="4663440" cy="2317307"/>
          </a:xfrm>
          <a:prstGeom prst="roundRect">
            <a:avLst/>
          </a:prstGeom>
          <a:solidFill>
            <a:schemeClr val="lt1">
              <a:alpha val="0"/>
            </a:schemeClr>
          </a:solidFill>
          <a:ln>
            <a:solidFill>
              <a:srgbClr val="F7941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59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yeaht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ai-mat-ro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CF176DDC-2787-E9E7-19D2-B9152881497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B8FF2763-2D70-9972-B726-E5BF2F7A0F0C}"/>
              </a:ext>
            </a:extLst>
          </p:cNvPr>
          <p:cNvSpPr/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CBB1E6E-62CF-692D-E9E4-60554F7F2A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4" t="10231" r="2559" b="5098"/>
          <a:stretch/>
        </p:blipFill>
        <p:spPr>
          <a:xfrm>
            <a:off x="-1" y="0"/>
            <a:ext cx="18273253" cy="10287000"/>
          </a:xfrm>
          <a:prstGeom prst="rect">
            <a:avLst/>
          </a:prstGeom>
        </p:spPr>
      </p:pic>
      <p:pic>
        <p:nvPicPr>
          <p:cNvPr id="5" name="Minion2MsPham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486929" y="6006453"/>
            <a:ext cx="3105242" cy="3540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NextMsPham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9935" y="7660393"/>
            <a:ext cx="1801524" cy="1289417"/>
          </a:xfrm>
          <a:prstGeom prst="rect">
            <a:avLst/>
          </a:prstGeom>
        </p:spPr>
      </p:pic>
      <p:pic>
        <p:nvPicPr>
          <p:cNvPr id="37" name="winMsPham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11973"/>
          <a:stretch/>
        </p:blipFill>
        <p:spPr>
          <a:xfrm>
            <a:off x="11529029" y="5246523"/>
            <a:ext cx="3651581" cy="430087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/>
          <a:srcRect t="13128" b="20431"/>
          <a:stretch/>
        </p:blipFill>
        <p:spPr>
          <a:xfrm>
            <a:off x="4369322" y="1477107"/>
            <a:ext cx="9382557" cy="4818186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859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4FB3FB2-FC29-4411-BFB4-967549AB383A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835C4D5-0BCD-4985-8EDF-7942779DB15F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98E1B5D-624B-4D55-A7E1-370ABDCED984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CEE772A-B05D-4965-8151-B0D37A0CAC9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F12DD08-F865-4BC0-A5DB-28B9B4329DC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FD9E27F-F63C-4874-BC5C-DB08314DA6A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35A02C0-E955-49A0-BEF7-C159B577A656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89F94F5-E564-435E-9C6A-2ADD86D98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620" y="371723"/>
            <a:ext cx="3886938" cy="125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474F463-4C2B-441D-B12D-B3A7531D18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5788" y="2072558"/>
            <a:ext cx="16296425" cy="5953155"/>
          </a:xfrm>
          <a:prstGeom prst="rect">
            <a:avLst/>
          </a:prstGeom>
        </p:spPr>
      </p:pic>
      <p:pic>
        <p:nvPicPr>
          <p:cNvPr id="4" name="Picture 3" descr="Shape, logo&#10;&#10;Description automatically generated">
            <a:extLst>
              <a:ext uri="{FF2B5EF4-FFF2-40B4-BE49-F238E27FC236}">
                <a16:creationId xmlns:a16="http://schemas.microsoft.com/office/drawing/2014/main" id="{967AAD10-3A2D-4A3A-8FC8-5C52D204D57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406" y="6224927"/>
            <a:ext cx="1510956" cy="1342523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1166ECE-DD7B-4F81-A72E-2A5ED165F79F}"/>
              </a:ext>
            </a:extLst>
          </p:cNvPr>
          <p:cNvSpPr/>
          <p:nvPr/>
        </p:nvSpPr>
        <p:spPr>
          <a:xfrm>
            <a:off x="2112580" y="2727439"/>
            <a:ext cx="930167" cy="69368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C709357-8347-49D0-A801-F06077C9A9CC}"/>
              </a:ext>
            </a:extLst>
          </p:cNvPr>
          <p:cNvSpPr/>
          <p:nvPr/>
        </p:nvSpPr>
        <p:spPr>
          <a:xfrm>
            <a:off x="10310648" y="2727437"/>
            <a:ext cx="930167" cy="69368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6" name="MsPham0936082789">
            <a:extLst>
              <a:ext uri="{FF2B5EF4-FFF2-40B4-BE49-F238E27FC236}">
                <a16:creationId xmlns:a16="http://schemas.microsoft.com/office/drawing/2014/main" id="{B0DACDAB-37E5-4666-A47B-35216A363FE9}"/>
              </a:ext>
            </a:extLst>
          </p:cNvPr>
          <p:cNvSpPr/>
          <p:nvPr/>
        </p:nvSpPr>
        <p:spPr>
          <a:xfrm>
            <a:off x="2112579" y="6700349"/>
            <a:ext cx="1749972" cy="81980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0" name="MsPham0936082789">
            <a:extLst>
              <a:ext uri="{FF2B5EF4-FFF2-40B4-BE49-F238E27FC236}">
                <a16:creationId xmlns:a16="http://schemas.microsoft.com/office/drawing/2014/main" id="{6AEBDF4B-5BD9-40B0-8E3B-54877B13A6F2}"/>
              </a:ext>
            </a:extLst>
          </p:cNvPr>
          <p:cNvSpPr/>
          <p:nvPr/>
        </p:nvSpPr>
        <p:spPr>
          <a:xfrm>
            <a:off x="6069725" y="6700349"/>
            <a:ext cx="1749972" cy="81980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1" name="Picture 10" descr="Shape, logo&#10;&#10;Description automatically generated">
            <a:extLst>
              <a:ext uri="{FF2B5EF4-FFF2-40B4-BE49-F238E27FC236}">
                <a16:creationId xmlns:a16="http://schemas.microsoft.com/office/drawing/2014/main" id="{53143576-7639-40D5-98A5-59ECB16B63F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7600" y="6272222"/>
            <a:ext cx="1510956" cy="1342523"/>
          </a:xfrm>
          <a:prstGeom prst="rect">
            <a:avLst/>
          </a:prstGeom>
        </p:spPr>
      </p:pic>
      <p:sp>
        <p:nvSpPr>
          <p:cNvPr id="12" name="MsPham0936082789">
            <a:extLst>
              <a:ext uri="{FF2B5EF4-FFF2-40B4-BE49-F238E27FC236}">
                <a16:creationId xmlns:a16="http://schemas.microsoft.com/office/drawing/2014/main" id="{6DD8D1EC-4C48-40DD-8AE4-2F076883F93F}"/>
              </a:ext>
            </a:extLst>
          </p:cNvPr>
          <p:cNvSpPr/>
          <p:nvPr/>
        </p:nvSpPr>
        <p:spPr>
          <a:xfrm>
            <a:off x="14393919" y="6747644"/>
            <a:ext cx="1749972" cy="81980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MsPham0936082789">
            <a:extLst>
              <a:ext uri="{FF2B5EF4-FFF2-40B4-BE49-F238E27FC236}">
                <a16:creationId xmlns:a16="http://schemas.microsoft.com/office/drawing/2014/main" id="{2AF09718-A295-425F-A250-1F69E6080377}"/>
              </a:ext>
            </a:extLst>
          </p:cNvPr>
          <p:cNvSpPr/>
          <p:nvPr/>
        </p:nvSpPr>
        <p:spPr>
          <a:xfrm>
            <a:off x="10333029" y="6794939"/>
            <a:ext cx="1749972" cy="81980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03807E8-CC3D-46AF-8266-9D1590ABC5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1506" y="8656502"/>
            <a:ext cx="834743" cy="825362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E889C8B-A571-427C-B717-DE4EA08FE5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580" y="2751213"/>
            <a:ext cx="563684" cy="557349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6720B1E-F4F5-4B23-8852-41F3C9F065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888" y="2795603"/>
            <a:ext cx="563684" cy="557349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019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iếng Anh 1 - Global Success - Unit 1 In the school playground - Lesson 2 - 4 Listen and tick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iếng Anh 1 - Global Success - Unit 1 In the school playground - Lesson 2 - 4 Listen and tick (mp3cut.net) (1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iếng Anh 1 - Global Success - Unit 1 In the school playground - Lesson 2 - 4 Listen and tick (mp3cut.net) (2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FB58A65A-F17E-6291-B78F-1B3EE5BD602A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20" name="MsPham0936082789">
            <a:extLst>
              <a:ext uri="{FF2B5EF4-FFF2-40B4-BE49-F238E27FC236}">
                <a16:creationId xmlns:a16="http://schemas.microsoft.com/office/drawing/2014/main" id="{1CA64AA2-DCEE-4530-A742-4F38254469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1" name="MsPham0936082789">
            <a:extLst>
              <a:ext uri="{FF2B5EF4-FFF2-40B4-BE49-F238E27FC236}">
                <a16:creationId xmlns:a16="http://schemas.microsoft.com/office/drawing/2014/main" id="{8564418D-B600-4B46-AB34-E806B095D6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2" name="MsPham0936082789">
            <a:extLst>
              <a:ext uri="{FF2B5EF4-FFF2-40B4-BE49-F238E27FC236}">
                <a16:creationId xmlns:a16="http://schemas.microsoft.com/office/drawing/2014/main" id="{388BF940-497A-432B-9F17-5D85AF0D85A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8" name="MsPham0936082789">
            <a:extLst>
              <a:ext uri="{FF2B5EF4-FFF2-40B4-BE49-F238E27FC236}">
                <a16:creationId xmlns:a16="http://schemas.microsoft.com/office/drawing/2014/main" id="{89378FD5-3196-447F-963E-C681B7E219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026" name="MsPham0936082789">
            <a:extLst>
              <a:ext uri="{FF2B5EF4-FFF2-40B4-BE49-F238E27FC236}">
                <a16:creationId xmlns:a16="http://schemas.microsoft.com/office/drawing/2014/main" id="{E97FCE6E-2157-44E3-8D91-B3E37A358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856" y="406018"/>
            <a:ext cx="3847020" cy="119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sPham0936082789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1B519A6-7F44-4EF5-A79E-195E90F542B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0814" y="2227226"/>
            <a:ext cx="16730468" cy="2081742"/>
          </a:xfrm>
          <a:prstGeom prst="rect">
            <a:avLst/>
          </a:prstGeom>
        </p:spPr>
      </p:pic>
      <p:pic>
        <p:nvPicPr>
          <p:cNvPr id="5" name="MsPham0936082789">
            <a:extLst>
              <a:ext uri="{FF2B5EF4-FFF2-40B4-BE49-F238E27FC236}">
                <a16:creationId xmlns:a16="http://schemas.microsoft.com/office/drawing/2014/main" id="{C0DEDBEC-288D-469E-830F-35AF7305A0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39648" y="4965113"/>
            <a:ext cx="2613159" cy="3094662"/>
          </a:xfrm>
          <a:prstGeom prst="rect">
            <a:avLst/>
          </a:prstGeom>
        </p:spPr>
      </p:pic>
      <p:pic>
        <p:nvPicPr>
          <p:cNvPr id="6" name="MsPham0936082789" descr="https://s.sachmem.vn/public/images/TA1SHSV5/U1-L2-4-4.png">
            <a:extLst>
              <a:ext uri="{FF2B5EF4-FFF2-40B4-BE49-F238E27FC236}">
                <a16:creationId xmlns:a16="http://schemas.microsoft.com/office/drawing/2014/main" id="{C6D5FED5-F381-41FE-9B8A-660F67542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845" y="5344574"/>
            <a:ext cx="2845166" cy="233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MsPham0936082789">
            <a:extLst>
              <a:ext uri="{FF2B5EF4-FFF2-40B4-BE49-F238E27FC236}">
                <a16:creationId xmlns:a16="http://schemas.microsoft.com/office/drawing/2014/main" id="{EFD10593-6EEB-4C84-8ABD-C4C59A32627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453429" y="5057128"/>
            <a:ext cx="3629735" cy="2910635"/>
          </a:xfrm>
          <a:prstGeom prst="rect">
            <a:avLst/>
          </a:prstGeom>
        </p:spPr>
      </p:pic>
      <p:pic>
        <p:nvPicPr>
          <p:cNvPr id="8" name="MsPham0936082789" descr="https://s.sachmem.vn/public/images/TA1SHSV4/U1-L2-4-1.png">
            <a:extLst>
              <a:ext uri="{FF2B5EF4-FFF2-40B4-BE49-F238E27FC236}">
                <a16:creationId xmlns:a16="http://schemas.microsoft.com/office/drawing/2014/main" id="{3664CFF9-C6CA-4AF1-A745-1C5F56653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048" y="5351480"/>
            <a:ext cx="2828343" cy="232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sPham0936082789">
            <a:extLst>
              <a:ext uri="{FF2B5EF4-FFF2-40B4-BE49-F238E27FC236}">
                <a16:creationId xmlns:a16="http://schemas.microsoft.com/office/drawing/2014/main" id="{3C11E686-A268-427D-90B4-1F5694881BA6}"/>
              </a:ext>
            </a:extLst>
          </p:cNvPr>
          <p:cNvSpPr txBox="1"/>
          <p:nvPr/>
        </p:nvSpPr>
        <p:spPr>
          <a:xfrm>
            <a:off x="9201020" y="7967762"/>
            <a:ext cx="330023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__</a:t>
            </a:r>
            <a:r>
              <a:rPr lang="en-US" sz="8100" b="1">
                <a:latin typeface="Century Gothic" panose="020B0502020202020204" pitchFamily="34" charset="0"/>
              </a:rPr>
              <a:t>all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10" name="MsPham0936082789">
            <a:extLst>
              <a:ext uri="{FF2B5EF4-FFF2-40B4-BE49-F238E27FC236}">
                <a16:creationId xmlns:a16="http://schemas.microsoft.com/office/drawing/2014/main" id="{A60BBD1E-D903-4951-A0F0-B5E7FD1278B0}"/>
              </a:ext>
            </a:extLst>
          </p:cNvPr>
          <p:cNvSpPr txBox="1"/>
          <p:nvPr/>
        </p:nvSpPr>
        <p:spPr>
          <a:xfrm>
            <a:off x="13367103" y="7967762"/>
            <a:ext cx="38281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__</a:t>
            </a:r>
            <a:r>
              <a:rPr lang="en-US" sz="8100" b="1">
                <a:latin typeface="Century Gothic" panose="020B0502020202020204" pitchFamily="34" charset="0"/>
              </a:rPr>
              <a:t>ike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11" name="MsPham0936082789">
            <a:extLst>
              <a:ext uri="{FF2B5EF4-FFF2-40B4-BE49-F238E27FC236}">
                <a16:creationId xmlns:a16="http://schemas.microsoft.com/office/drawing/2014/main" id="{CA496BDC-EFD6-49F1-9606-5B1F8BF1ABF8}"/>
              </a:ext>
            </a:extLst>
          </p:cNvPr>
          <p:cNvSpPr txBox="1"/>
          <p:nvPr/>
        </p:nvSpPr>
        <p:spPr>
          <a:xfrm>
            <a:off x="818015" y="7967762"/>
            <a:ext cx="330023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__</a:t>
            </a:r>
            <a:r>
              <a:rPr lang="en-US" sz="8100" b="1">
                <a:latin typeface="Century Gothic" panose="020B0502020202020204" pitchFamily="34" charset="0"/>
              </a:rPr>
              <a:t>ill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12" name="MsPham0936082789">
            <a:extLst>
              <a:ext uri="{FF2B5EF4-FFF2-40B4-BE49-F238E27FC236}">
                <a16:creationId xmlns:a16="http://schemas.microsoft.com/office/drawing/2014/main" id="{48E11E55-3900-4836-BBB5-D36168163BB9}"/>
              </a:ext>
            </a:extLst>
          </p:cNvPr>
          <p:cNvSpPr txBox="1"/>
          <p:nvPr/>
        </p:nvSpPr>
        <p:spPr>
          <a:xfrm>
            <a:off x="4542543" y="7967762"/>
            <a:ext cx="38281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__</a:t>
            </a:r>
            <a:r>
              <a:rPr lang="en-US" sz="8100" b="1">
                <a:latin typeface="Century Gothic" panose="020B0502020202020204" pitchFamily="34" charset="0"/>
              </a:rPr>
              <a:t>ook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14" name="MsPham0936082789">
            <a:extLst>
              <a:ext uri="{FF2B5EF4-FFF2-40B4-BE49-F238E27FC236}">
                <a16:creationId xmlns:a16="http://schemas.microsoft.com/office/drawing/2014/main" id="{D5F3EB97-DAE0-4324-9885-3BE895AB8584}"/>
              </a:ext>
            </a:extLst>
          </p:cNvPr>
          <p:cNvSpPr txBox="1"/>
          <p:nvPr/>
        </p:nvSpPr>
        <p:spPr>
          <a:xfrm>
            <a:off x="1500062" y="7967762"/>
            <a:ext cx="12582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16" name="MsPham0936082789">
            <a:extLst>
              <a:ext uri="{FF2B5EF4-FFF2-40B4-BE49-F238E27FC236}">
                <a16:creationId xmlns:a16="http://schemas.microsoft.com/office/drawing/2014/main" id="{86BDDEED-9058-43C1-9DE4-41102B44A1D6}"/>
              </a:ext>
            </a:extLst>
          </p:cNvPr>
          <p:cNvSpPr txBox="1"/>
          <p:nvPr/>
        </p:nvSpPr>
        <p:spPr>
          <a:xfrm>
            <a:off x="4867481" y="7967762"/>
            <a:ext cx="12582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17" name="MsPham0936082789">
            <a:extLst>
              <a:ext uri="{FF2B5EF4-FFF2-40B4-BE49-F238E27FC236}">
                <a16:creationId xmlns:a16="http://schemas.microsoft.com/office/drawing/2014/main" id="{895C7AFE-F7F6-495F-A300-F72545B796B8}"/>
              </a:ext>
            </a:extLst>
          </p:cNvPr>
          <p:cNvSpPr txBox="1"/>
          <p:nvPr/>
        </p:nvSpPr>
        <p:spPr>
          <a:xfrm>
            <a:off x="9640039" y="7967762"/>
            <a:ext cx="12582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18" name="MsPham0936082789">
            <a:extLst>
              <a:ext uri="{FF2B5EF4-FFF2-40B4-BE49-F238E27FC236}">
                <a16:creationId xmlns:a16="http://schemas.microsoft.com/office/drawing/2014/main" id="{D85CD4F4-D8EC-4EB8-BFC2-FF0FDF6FADA5}"/>
              </a:ext>
            </a:extLst>
          </p:cNvPr>
          <p:cNvSpPr txBox="1"/>
          <p:nvPr/>
        </p:nvSpPr>
        <p:spPr>
          <a:xfrm>
            <a:off x="14007962" y="7967762"/>
            <a:ext cx="12582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900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sPham0936082789" descr="https://s.sachmem.vn/public/images/TA1SHSV5/U1-L2-4-4.png">
            <a:extLst>
              <a:ext uri="{FF2B5EF4-FFF2-40B4-BE49-F238E27FC236}">
                <a16:creationId xmlns:a16="http://schemas.microsoft.com/office/drawing/2014/main" id="{767DCCBA-4B72-4632-9A95-5FE4B066B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550" y="3302696"/>
            <a:ext cx="3423225" cy="281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sPham0936082789">
            <a:extLst>
              <a:ext uri="{FF2B5EF4-FFF2-40B4-BE49-F238E27FC236}">
                <a16:creationId xmlns:a16="http://schemas.microsoft.com/office/drawing/2014/main" id="{5B0B5A46-495C-9A14-74A7-F8543059BA1A}"/>
              </a:ext>
            </a:extLst>
          </p:cNvPr>
          <p:cNvSpPr txBox="1"/>
          <p:nvPr/>
        </p:nvSpPr>
        <p:spPr>
          <a:xfrm>
            <a:off x="2464841" y="6511457"/>
            <a:ext cx="2444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b</a:t>
            </a:r>
            <a:r>
              <a:rPr lang="en-US" sz="6000" b="1" dirty="0">
                <a:latin typeface="Century Gothic" panose="020B0502020202020204" pitchFamily="34" charset="0"/>
              </a:rPr>
              <a:t>ook</a:t>
            </a:r>
          </a:p>
        </p:txBody>
      </p:sp>
      <p:pic>
        <p:nvPicPr>
          <p:cNvPr id="4" name="MsPham0936082789">
            <a:extLst>
              <a:ext uri="{FF2B5EF4-FFF2-40B4-BE49-F238E27FC236}">
                <a16:creationId xmlns:a16="http://schemas.microsoft.com/office/drawing/2014/main" id="{9F774871-44E9-EE6E-6365-3E32CB9EE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18528" y="2610998"/>
            <a:ext cx="4367198" cy="3501996"/>
          </a:xfrm>
          <a:prstGeom prst="rect">
            <a:avLst/>
          </a:prstGeom>
        </p:spPr>
      </p:pic>
      <p:pic>
        <p:nvPicPr>
          <p:cNvPr id="5" name="MsPham0936082789" descr="https://s.sachmem.vn/public/images/TA1SHSV4/U1-L2-4-1.png">
            <a:extLst>
              <a:ext uri="{FF2B5EF4-FFF2-40B4-BE49-F238E27FC236}">
                <a16:creationId xmlns:a16="http://schemas.microsoft.com/office/drawing/2014/main" id="{3E5D0B53-1BC2-E4AC-0F41-8335CFF91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082" y="3327077"/>
            <a:ext cx="3402986" cy="2793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MsPham0936082789">
            <a:extLst>
              <a:ext uri="{FF2B5EF4-FFF2-40B4-BE49-F238E27FC236}">
                <a16:creationId xmlns:a16="http://schemas.microsoft.com/office/drawing/2014/main" id="{667C4081-D34F-75BD-9870-7DBA9E81E304}"/>
              </a:ext>
            </a:extLst>
          </p:cNvPr>
          <p:cNvSpPr txBox="1"/>
          <p:nvPr/>
        </p:nvSpPr>
        <p:spPr>
          <a:xfrm>
            <a:off x="7468284" y="6511457"/>
            <a:ext cx="2444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b</a:t>
            </a:r>
            <a:r>
              <a:rPr lang="en-US" sz="6000" b="1" dirty="0">
                <a:latin typeface="Century Gothic" panose="020B0502020202020204" pitchFamily="34" charset="0"/>
              </a:rPr>
              <a:t>all</a:t>
            </a:r>
          </a:p>
        </p:txBody>
      </p:sp>
      <p:sp>
        <p:nvSpPr>
          <p:cNvPr id="7" name="MsPham0936082789">
            <a:extLst>
              <a:ext uri="{FF2B5EF4-FFF2-40B4-BE49-F238E27FC236}">
                <a16:creationId xmlns:a16="http://schemas.microsoft.com/office/drawing/2014/main" id="{A689281A-6EB9-5560-28A6-172CABA44156}"/>
              </a:ext>
            </a:extLst>
          </p:cNvPr>
          <p:cNvSpPr txBox="1"/>
          <p:nvPr/>
        </p:nvSpPr>
        <p:spPr>
          <a:xfrm>
            <a:off x="13456959" y="6503787"/>
            <a:ext cx="2444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b</a:t>
            </a:r>
            <a:r>
              <a:rPr lang="en-US" sz="6000" b="1" dirty="0">
                <a:latin typeface="Century Gothic" panose="020B0502020202020204" pitchFamily="34" charset="0"/>
              </a:rPr>
              <a:t>ike</a:t>
            </a:r>
          </a:p>
        </p:txBody>
      </p:sp>
      <p:sp>
        <p:nvSpPr>
          <p:cNvPr id="8" name="MsPham0936082789">
            <a:extLst>
              <a:ext uri="{FF2B5EF4-FFF2-40B4-BE49-F238E27FC236}">
                <a16:creationId xmlns:a16="http://schemas.microsoft.com/office/drawing/2014/main" id="{C788B6A4-82FF-0DD3-F50E-D6AA5B707C05}"/>
              </a:ext>
            </a:extLst>
          </p:cNvPr>
          <p:cNvSpPr txBox="1"/>
          <p:nvPr/>
        </p:nvSpPr>
        <p:spPr>
          <a:xfrm>
            <a:off x="1631579" y="6503788"/>
            <a:ext cx="1184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US" sz="6000" b="1" dirty="0">
              <a:latin typeface="Century Gothic" panose="020B0502020202020204" pitchFamily="34" charset="0"/>
            </a:endParaRPr>
          </a:p>
        </p:txBody>
      </p:sp>
      <p:sp>
        <p:nvSpPr>
          <p:cNvPr id="9" name="MsPham0936082789">
            <a:extLst>
              <a:ext uri="{FF2B5EF4-FFF2-40B4-BE49-F238E27FC236}">
                <a16:creationId xmlns:a16="http://schemas.microsoft.com/office/drawing/2014/main" id="{875A4B6E-F7B0-E759-0F1B-B3367169470B}"/>
              </a:ext>
            </a:extLst>
          </p:cNvPr>
          <p:cNvSpPr txBox="1"/>
          <p:nvPr/>
        </p:nvSpPr>
        <p:spPr>
          <a:xfrm>
            <a:off x="6847134" y="6503788"/>
            <a:ext cx="1184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US" sz="6000" b="1" dirty="0">
              <a:latin typeface="Century Gothic" panose="020B0502020202020204" pitchFamily="34" charset="0"/>
            </a:endParaRPr>
          </a:p>
        </p:txBody>
      </p:sp>
      <p:sp>
        <p:nvSpPr>
          <p:cNvPr id="10" name="MsPham0936082789">
            <a:extLst>
              <a:ext uri="{FF2B5EF4-FFF2-40B4-BE49-F238E27FC236}">
                <a16:creationId xmlns:a16="http://schemas.microsoft.com/office/drawing/2014/main" id="{32553AE0-88AA-0019-A3F1-FD89453EBC5E}"/>
              </a:ext>
            </a:extLst>
          </p:cNvPr>
          <p:cNvSpPr txBox="1"/>
          <p:nvPr/>
        </p:nvSpPr>
        <p:spPr>
          <a:xfrm>
            <a:off x="12700583" y="6503788"/>
            <a:ext cx="1184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US" sz="6000" b="1" dirty="0"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8EE1939-ED8C-734A-B6DF-5DBFA3CD5996}"/>
              </a:ext>
            </a:extLst>
          </p:cNvPr>
          <p:cNvSpPr txBox="1"/>
          <p:nvPr/>
        </p:nvSpPr>
        <p:spPr>
          <a:xfrm>
            <a:off x="1571626" y="571501"/>
            <a:ext cx="1909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Review </a:t>
            </a:r>
            <a:endParaRPr lang="en-US" sz="27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A600A75C-445C-FBD5-BC69-39325933F60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DFE1A8B6-0ED3-74C6-24E9-FEC9154FBD0B}"/>
              </a:ext>
            </a:extLst>
          </p:cNvPr>
          <p:cNvSpPr/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Mspham-0936082789">
            <a:extLst>
              <a:ext uri="{FF2B5EF4-FFF2-40B4-BE49-F238E27FC236}">
                <a16:creationId xmlns:a16="http://schemas.microsoft.com/office/drawing/2014/main" id="{F2ECB896-B6AE-424D-8004-89934B95FD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527" y="4472867"/>
            <a:ext cx="3873345" cy="5041487"/>
          </a:xfrm>
          <a:prstGeom prst="rect">
            <a:avLst/>
          </a:prstGeom>
        </p:spPr>
      </p:pic>
      <p:sp>
        <p:nvSpPr>
          <p:cNvPr id="8" name="Mspham-0936082789"/>
          <p:cNvSpPr txBox="1"/>
          <p:nvPr/>
        </p:nvSpPr>
        <p:spPr>
          <a:xfrm>
            <a:off x="5220326" y="2011764"/>
            <a:ext cx="76482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8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itannic Bold" panose="020B0903060703020204" pitchFamily="34" charset="0"/>
              </a:rPr>
              <a:t>THANK YOU!</a:t>
            </a:r>
          </a:p>
        </p:txBody>
      </p:sp>
      <p:sp>
        <p:nvSpPr>
          <p:cNvPr id="9" name="Mspham-0936082789"/>
          <p:cNvSpPr txBox="1"/>
          <p:nvPr/>
        </p:nvSpPr>
        <p:spPr>
          <a:xfrm>
            <a:off x="5952497" y="3744594"/>
            <a:ext cx="618951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>
                <a:solidFill>
                  <a:srgbClr val="0070C0"/>
                </a:solidFill>
                <a:latin typeface="Britannic Bold" panose="020B0903060703020204" pitchFamily="34" charset="0"/>
              </a:rPr>
              <a:t>Welcome to join with me!</a:t>
            </a:r>
          </a:p>
        </p:txBody>
      </p:sp>
    </p:spTree>
    <p:extLst>
      <p:ext uri="{BB962C8B-B14F-4D97-AF65-F5344CB8AC3E}">
        <p14:creationId xmlns:p14="http://schemas.microsoft.com/office/powerpoint/2010/main" val="87032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334</Words>
  <Application>Microsoft Office PowerPoint</Application>
  <PresentationFormat>Custom</PresentationFormat>
  <Paragraphs>83</Paragraphs>
  <Slides>18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Century Gothic</vt:lpstr>
      <vt:lpstr>Arial</vt:lpstr>
      <vt:lpstr>Britannic Bold</vt:lpstr>
      <vt:lpstr>Calibri</vt:lpstr>
      <vt:lpstr>Comic Sans MS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Playful Blue Unicorn Quiz Time Presentation</dc:title>
  <dc:creator>MsPham</dc:creator>
  <cp:lastModifiedBy>DELL</cp:lastModifiedBy>
  <cp:revision>56</cp:revision>
  <dcterms:created xsi:type="dcterms:W3CDTF">2006-08-16T00:00:00Z</dcterms:created>
  <dcterms:modified xsi:type="dcterms:W3CDTF">2023-09-06T02:08:12Z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A0D726F0E57249EEB873711C8D4DEADD</vt:lpwstr>
  </property>
  <property fmtid="{D5CDD505-2E9C-101B-9397-08002B2CF9AE}" pid="3" name="KSOProductBuildVer">
    <vt:lpwstr>1033-11.2.0.10323</vt:lpwstr>
  </property>
</Properties>
</file>