
<file path=[Content_Types].xml><?xml version="1.0" encoding="utf-8"?>
<Types xmlns="http://schemas.openxmlformats.org/package/2006/content-types">
  <Default Extension="png" ContentType="image/png"/>
  <Default Extension="mp3" ContentType="audio/mpe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notesMasterIdLst>
    <p:notesMasterId r:id="rId22"/>
  </p:notesMasterIdLst>
  <p:sldIdLst>
    <p:sldId id="340" r:id="rId2"/>
    <p:sldId id="293" r:id="rId3"/>
    <p:sldId id="265" r:id="rId4"/>
    <p:sldId id="263" r:id="rId5"/>
    <p:sldId id="341" r:id="rId6"/>
    <p:sldId id="342" r:id="rId7"/>
    <p:sldId id="266" r:id="rId8"/>
    <p:sldId id="267" r:id="rId9"/>
    <p:sldId id="284" r:id="rId10"/>
    <p:sldId id="268" r:id="rId11"/>
    <p:sldId id="286" r:id="rId12"/>
    <p:sldId id="283" r:id="rId13"/>
    <p:sldId id="288" r:id="rId14"/>
    <p:sldId id="290" r:id="rId15"/>
    <p:sldId id="289" r:id="rId16"/>
    <p:sldId id="291" r:id="rId17"/>
    <p:sldId id="281" r:id="rId18"/>
    <p:sldId id="296" r:id="rId19"/>
    <p:sldId id="343" r:id="rId20"/>
    <p:sldId id="339" r:id="rId21"/>
  </p:sldIdLst>
  <p:sldSz cx="18288000" cy="10287000"/>
  <p:notesSz cx="6858000" cy="9144000"/>
  <p:embeddedFontLst>
    <p:embeddedFont>
      <p:font typeface="Century Gothic" panose="020B0502020202020204" pitchFamily="34" charset="0"/>
      <p:regular r:id="rId23"/>
      <p:bold r:id="rId24"/>
      <p:italic r:id="rId25"/>
      <p:boldItalic r:id="rId26"/>
    </p:embeddedFont>
    <p:embeddedFont>
      <p:font typeface="Britannic Bold" panose="020B0903060703020204" pitchFamily="34" charset="0"/>
      <p:regular r:id="rId27"/>
    </p:embeddedFont>
    <p:embeddedFont>
      <p:font typeface="Calibri" panose="020F0502020204030204" pitchFamily="34" charset="0"/>
      <p:regular r:id="rId28"/>
      <p:bold r:id="rId29"/>
      <p:italic r:id="rId30"/>
      <p:boldItalic r:id="rId31"/>
    </p:embeddedFont>
    <p:embeddedFont>
      <p:font typeface="Comic Sans MS" panose="030F0702030302020204" pitchFamily="66" charset="0"/>
      <p:regular r:id="rId32"/>
      <p:bold r:id="rId33"/>
      <p:italic r:id="rId34"/>
      <p:boldItalic r:id="rId35"/>
    </p:embeddedFont>
    <p:embeddedFont>
      <p:font typeface="Tahoma" panose="020B0604030504040204" pitchFamily="34" charset="0"/>
      <p:regular r:id="rId36"/>
      <p:bold r:id="rId37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F7941E"/>
    <a:srgbClr val="25BDAD"/>
    <a:srgbClr val="B371FB"/>
    <a:srgbClr val="DB3CF0"/>
    <a:srgbClr val="FFC611"/>
    <a:srgbClr val="FFC301"/>
    <a:srgbClr val="AC65FB"/>
    <a:srgbClr val="DABAFD"/>
    <a:srgbClr val="CA04C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30418" autoAdjust="0"/>
    <p:restoredTop sz="94622" autoAdjust="0"/>
  </p:normalViewPr>
  <p:slideViewPr>
    <p:cSldViewPr>
      <p:cViewPr varScale="1">
        <p:scale>
          <a:sx n="46" d="100"/>
          <a:sy n="46" d="100"/>
        </p:scale>
        <p:origin x="150" y="5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4.fntdata"/><Relationship Id="rId39" Type="http://schemas.openxmlformats.org/officeDocument/2006/relationships/viewProps" Target="viewProps.xml"/><Relationship Id="rId21" Type="http://schemas.openxmlformats.org/officeDocument/2006/relationships/slide" Target="slides/slide20.xml"/><Relationship Id="rId34" Type="http://schemas.openxmlformats.org/officeDocument/2006/relationships/font" Target="fonts/font12.fntdata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7.fntdata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2.fntdata"/><Relationship Id="rId32" Type="http://schemas.openxmlformats.org/officeDocument/2006/relationships/font" Target="fonts/font10.fntdata"/><Relationship Id="rId37" Type="http://schemas.openxmlformats.org/officeDocument/2006/relationships/font" Target="fonts/font15.fntdata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1.fntdata"/><Relationship Id="rId28" Type="http://schemas.openxmlformats.org/officeDocument/2006/relationships/font" Target="fonts/font6.fntdata"/><Relationship Id="rId36" Type="http://schemas.openxmlformats.org/officeDocument/2006/relationships/font" Target="fonts/font14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9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font" Target="fonts/font5.fntdata"/><Relationship Id="rId30" Type="http://schemas.openxmlformats.org/officeDocument/2006/relationships/font" Target="fonts/font8.fntdata"/><Relationship Id="rId35" Type="http://schemas.openxmlformats.org/officeDocument/2006/relationships/font" Target="fonts/font13.fntdata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3.fntdata"/><Relationship Id="rId33" Type="http://schemas.openxmlformats.org/officeDocument/2006/relationships/font" Target="fonts/font11.fntdata"/><Relationship Id="rId38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CFA4F09-B71C-412F-8985-806961FAF733}" type="datetimeFigureOut">
              <a:rPr lang="en-US" smtClean="0"/>
              <a:t>9/6/2023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E0F456F-01C7-4471-9644-4773E4575EB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04457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/>
            <a:r>
              <a:rPr lang="en-US" sz="1200" b="0" cap="none" spc="0" dirty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Ms Huyền Phạm</a:t>
            </a:r>
            <a:r>
              <a:rPr lang="en-US" sz="1200" b="0" cap="none" spc="0" baseline="0" dirty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 - </a:t>
            </a:r>
            <a:r>
              <a:rPr lang="en-US" sz="1200" b="0" cap="none" spc="0" dirty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0936.082.789</a:t>
            </a:r>
            <a:r>
              <a:rPr lang="en-US" sz="1200" b="0" cap="none" spc="0" baseline="0" dirty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 – YOUTUBE: MsPham.  Facebook: Dạy và học cùng công nghệ.</a:t>
            </a:r>
            <a:endParaRPr lang="en-US" sz="1200" b="0" cap="none" spc="0" dirty="0">
              <a:ln w="0"/>
              <a:solidFill>
                <a:srgbClr val="00206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B1B753-D3DD-49E6-B7CD-B2304C1235DF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442065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/>
            <a:r>
              <a:rPr lang="en-US" sz="1200" b="0" cap="none" spc="0" dirty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Ms Huyền Phạm</a:t>
            </a:r>
            <a:r>
              <a:rPr lang="en-US" sz="1200" b="0" cap="none" spc="0" baseline="0" dirty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 - </a:t>
            </a:r>
            <a:r>
              <a:rPr lang="en-US" sz="1200" b="0" cap="none" spc="0" dirty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0936.082.789</a:t>
            </a:r>
            <a:r>
              <a:rPr lang="en-US" sz="1200" b="0" cap="none" spc="0" baseline="0" dirty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 – YOUTUBE: MsPham.  Facebook: Dạy và học cùng công nghệ.</a:t>
            </a:r>
            <a:endParaRPr lang="en-US" sz="1200" b="0" cap="none" spc="0" dirty="0">
              <a:ln w="0"/>
              <a:solidFill>
                <a:srgbClr val="00206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B1B753-D3DD-49E6-B7CD-B2304C1235DF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482428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/>
            <a:r>
              <a:rPr lang="en-US" sz="1200" b="0" cap="none" spc="0" dirty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Ms Huyền Phạm</a:t>
            </a:r>
            <a:r>
              <a:rPr lang="en-US" sz="1200" b="0" cap="none" spc="0" baseline="0" dirty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 - </a:t>
            </a:r>
            <a:r>
              <a:rPr lang="en-US" sz="1200" b="0" cap="none" spc="0" dirty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0936.082.789</a:t>
            </a:r>
            <a:r>
              <a:rPr lang="en-US" sz="1200" b="0" cap="none" spc="0" baseline="0" dirty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 – YOUTUBE: MsPham.  Facebook: Dạy và học cùng công nghệ.</a:t>
            </a:r>
            <a:endParaRPr lang="en-US" sz="1200" b="0" cap="none" spc="0" dirty="0">
              <a:ln w="0"/>
              <a:solidFill>
                <a:srgbClr val="00206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B1B753-D3DD-49E6-B7CD-B2304C1235DF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387514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/>
            <a:r>
              <a:rPr lang="en-US" sz="1200" b="0" cap="none" spc="0" dirty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Ms Huyền Phạm</a:t>
            </a:r>
            <a:r>
              <a:rPr lang="en-US" sz="1200" b="0" cap="none" spc="0" baseline="0" dirty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 - </a:t>
            </a:r>
            <a:r>
              <a:rPr lang="en-US" sz="1200" b="0" cap="none" spc="0" dirty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0936.082.789</a:t>
            </a:r>
            <a:r>
              <a:rPr lang="en-US" sz="1200" b="0" cap="none" spc="0" baseline="0" dirty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 – YOUTUBE: MsPham.  Facebook: Dạy và học cùng công nghệ.</a:t>
            </a:r>
            <a:endParaRPr lang="en-US" sz="1200" b="0" cap="none" spc="0" dirty="0">
              <a:ln w="0"/>
              <a:solidFill>
                <a:srgbClr val="00206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B1B753-D3DD-49E6-B7CD-B2304C1235DF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512484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/>
            <a:r>
              <a:rPr lang="en-US" sz="1200" b="0" cap="none" spc="0" dirty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Ms Huyền Phạm</a:t>
            </a:r>
            <a:r>
              <a:rPr lang="en-US" sz="1200" b="0" cap="none" spc="0" baseline="0" dirty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 - </a:t>
            </a:r>
            <a:r>
              <a:rPr lang="en-US" sz="1200" b="0" cap="none" spc="0" dirty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0936.082.789</a:t>
            </a:r>
            <a:r>
              <a:rPr lang="en-US" sz="1200" b="0" cap="none" spc="0" baseline="0" dirty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 – YOUTUBE: MsPham.  Facebook: Dạy và học cùng công nghệ.</a:t>
            </a:r>
            <a:endParaRPr lang="en-US" sz="1200" b="0" cap="none" spc="0" dirty="0">
              <a:ln w="0"/>
              <a:solidFill>
                <a:srgbClr val="00206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B1B753-D3DD-49E6-B7CD-B2304C1235DF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507747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/>
            <a:r>
              <a:rPr lang="en-US" sz="1200" b="0" cap="none" spc="0" dirty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Ms Huyền Phạm</a:t>
            </a:r>
            <a:r>
              <a:rPr lang="en-US" sz="1200" b="0" cap="none" spc="0" baseline="0" dirty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 - </a:t>
            </a:r>
            <a:r>
              <a:rPr lang="en-US" sz="1200" b="0" cap="none" spc="0" dirty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0936.082.789</a:t>
            </a:r>
            <a:r>
              <a:rPr lang="en-US" sz="1200" b="0" cap="none" spc="0" baseline="0" dirty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 – YOUTUBE: MsPham.  Facebook: Dạy và học cùng công nghệ.</a:t>
            </a:r>
            <a:endParaRPr lang="en-US" sz="1200" b="0" cap="none" spc="0" dirty="0">
              <a:ln w="0"/>
              <a:solidFill>
                <a:srgbClr val="00206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B1B753-D3DD-49E6-B7CD-B2304C1235DF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541724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/>
            <a:r>
              <a:rPr lang="en-US" sz="1200" b="0" cap="none" spc="0" dirty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Ms Huyền Phạm</a:t>
            </a:r>
            <a:r>
              <a:rPr lang="en-US" sz="1200" b="0" cap="none" spc="0" baseline="0" dirty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 - </a:t>
            </a:r>
            <a:r>
              <a:rPr lang="en-US" sz="1200" b="0" cap="none" spc="0" dirty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0936.082.789</a:t>
            </a:r>
            <a:r>
              <a:rPr lang="en-US" sz="1200" b="0" cap="none" spc="0" baseline="0" dirty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 – YOUTUBE: MsPham.  Facebook: Dạy và học cùng công nghệ.</a:t>
            </a:r>
            <a:endParaRPr lang="en-US" sz="1200" b="0" cap="none" spc="0" dirty="0">
              <a:ln w="0"/>
              <a:solidFill>
                <a:srgbClr val="00206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B1B753-D3DD-49E6-B7CD-B2304C1235DF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437435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/>
            <a:r>
              <a:rPr lang="en-US" sz="1200" b="0" cap="none" spc="0" dirty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Ms Huyền Phạm</a:t>
            </a:r>
            <a:r>
              <a:rPr lang="en-US" sz="1200" b="0" cap="none" spc="0" baseline="0" dirty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 - </a:t>
            </a:r>
            <a:r>
              <a:rPr lang="en-US" sz="1200" b="0" cap="none" spc="0" dirty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0936.082.789</a:t>
            </a:r>
            <a:r>
              <a:rPr lang="en-US" sz="1200" b="0" cap="none" spc="0" baseline="0" dirty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 – YOUTUBE: MsPham.  Facebook: Dạy và học cùng công nghệ.</a:t>
            </a:r>
            <a:endParaRPr lang="en-US" sz="1200" b="0" cap="none" spc="0" dirty="0">
              <a:ln w="0"/>
              <a:solidFill>
                <a:srgbClr val="00206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B1B753-D3DD-49E6-B7CD-B2304C1235DF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235188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/>
            <a:r>
              <a:rPr lang="en-US" sz="1200" b="0" cap="none" spc="0" dirty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Ms Huyền Phạm</a:t>
            </a:r>
            <a:r>
              <a:rPr lang="en-US" sz="1200" b="0" cap="none" spc="0" baseline="0" dirty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 - </a:t>
            </a:r>
            <a:r>
              <a:rPr lang="en-US" sz="1200" b="0" cap="none" spc="0" dirty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0936.082.789</a:t>
            </a:r>
            <a:r>
              <a:rPr lang="en-US" sz="1200" b="0" cap="none" spc="0" baseline="0" dirty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 – YOUTUBE: MsPham.  Facebook: Dạy và học cùng công nghệ.</a:t>
            </a:r>
            <a:endParaRPr lang="en-US" sz="1200" b="0" cap="none" spc="0" dirty="0">
              <a:ln w="0"/>
              <a:solidFill>
                <a:srgbClr val="00206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B1B753-D3DD-49E6-B7CD-B2304C1235DF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280058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/>
            <a:r>
              <a:rPr lang="en-US" sz="1200" b="0" cap="none" spc="0" dirty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Ms Huyền Phạm</a:t>
            </a:r>
            <a:r>
              <a:rPr lang="en-US" sz="1200" b="0" cap="none" spc="0" baseline="0" dirty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 - </a:t>
            </a:r>
            <a:r>
              <a:rPr lang="en-US" sz="1200" b="0" cap="none" spc="0" dirty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0936.082.789</a:t>
            </a:r>
            <a:r>
              <a:rPr lang="en-US" sz="1200" b="0" cap="none" spc="0" baseline="0" dirty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 – YOUTUBE: MsPham.  Facebook: Dạy và học cùng công nghệ.</a:t>
            </a:r>
            <a:endParaRPr lang="en-US" sz="1200" b="0" cap="none" spc="0" dirty="0">
              <a:ln w="0"/>
              <a:solidFill>
                <a:srgbClr val="00206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B1B753-D3DD-49E6-B7CD-B2304C1235DF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366057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/>
            <a:r>
              <a:rPr lang="en-US" sz="1200" b="0" cap="none" spc="0" dirty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Ms Huyền Phạm</a:t>
            </a:r>
            <a:r>
              <a:rPr lang="en-US" sz="1200" b="0" cap="none" spc="0" baseline="0" dirty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 - </a:t>
            </a:r>
            <a:r>
              <a:rPr lang="en-US" sz="1200" b="0" cap="none" spc="0" dirty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0936.082.789</a:t>
            </a:r>
            <a:r>
              <a:rPr lang="en-US" sz="1200" b="0" cap="none" spc="0" baseline="0" dirty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 – YOUTUBE: MsPham.  </a:t>
            </a:r>
            <a:r>
              <a:rPr lang="en-US" sz="1200" b="0" cap="none" spc="0" baseline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Facebook: Dạy và học cùng công nghệ.</a:t>
            </a:r>
            <a:endParaRPr lang="en-US" sz="1200" b="0" cap="none" spc="0" dirty="0">
              <a:ln w="0"/>
              <a:solidFill>
                <a:srgbClr val="00206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B1B753-D3DD-49E6-B7CD-B2304C1235DF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85158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Logo, company name&#10;&#10;Description automatically generated">
            <a:extLst>
              <a:ext uri="{FF2B5EF4-FFF2-40B4-BE49-F238E27FC236}">
                <a16:creationId xmlns:a16="http://schemas.microsoft.com/office/drawing/2014/main" id="{D692DF85-5BEC-49A1-ABE5-1BD0C6FE7417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CF3985E4-4FB3-46FA-9E1A-9A0FF3AD06D6}"/>
              </a:ext>
            </a:extLst>
          </p:cNvPr>
          <p:cNvSpPr/>
          <p:nvPr userDrawn="1"/>
        </p:nvSpPr>
        <p:spPr>
          <a:xfrm>
            <a:off x="2438400" y="1866900"/>
            <a:ext cx="13792200" cy="77724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Logo, company name&#10;&#10;Description automatically generated">
            <a:extLst>
              <a:ext uri="{FF2B5EF4-FFF2-40B4-BE49-F238E27FC236}">
                <a16:creationId xmlns:a16="http://schemas.microsoft.com/office/drawing/2014/main" id="{C82191F0-6B66-48B6-930F-45B4420AB757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1F9F0062-D588-4902-AE06-95A7E246301D}"/>
              </a:ext>
            </a:extLst>
          </p:cNvPr>
          <p:cNvSpPr/>
          <p:nvPr userDrawn="1"/>
        </p:nvSpPr>
        <p:spPr>
          <a:xfrm>
            <a:off x="2438400" y="1866900"/>
            <a:ext cx="13792200" cy="77724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Logo, company name&#10;&#10;Description automatically generated">
            <a:extLst>
              <a:ext uri="{FF2B5EF4-FFF2-40B4-BE49-F238E27FC236}">
                <a16:creationId xmlns:a16="http://schemas.microsoft.com/office/drawing/2014/main" id="{DBCEE74A-D8DD-45BC-A913-63A76978F0F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8DEAF9D2-3359-4482-A64C-9107A0FCB14E}"/>
              </a:ext>
            </a:extLst>
          </p:cNvPr>
          <p:cNvSpPr/>
          <p:nvPr userDrawn="1"/>
        </p:nvSpPr>
        <p:spPr>
          <a:xfrm>
            <a:off x="2438400" y="1866900"/>
            <a:ext cx="13792200" cy="77724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40320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Logo, company name&#10;&#10;Description automatically generated">
            <a:extLst>
              <a:ext uri="{FF2B5EF4-FFF2-40B4-BE49-F238E27FC236}">
                <a16:creationId xmlns:a16="http://schemas.microsoft.com/office/drawing/2014/main" id="{3ED585B7-8CAA-419A-91AF-BC1F5E0FD7D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61E0A865-767C-4ACC-8A6A-92CE33262662}"/>
              </a:ext>
            </a:extLst>
          </p:cNvPr>
          <p:cNvSpPr/>
          <p:nvPr userDrawn="1"/>
        </p:nvSpPr>
        <p:spPr>
          <a:xfrm>
            <a:off x="2438400" y="1866900"/>
            <a:ext cx="13792200" cy="77724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71572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097725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1" name="MsPham0936082789">
            <a:extLst>
              <a:ext uri="{FF2B5EF4-FFF2-40B4-BE49-F238E27FC236}">
                <a16:creationId xmlns:a16="http://schemas.microsoft.com/office/drawing/2014/main" id="{B5D8BCA2-7D10-3F82-E148-7A46578C5F04}"/>
              </a:ext>
            </a:extLst>
          </p:cNvPr>
          <p:cNvGrpSpPr/>
          <p:nvPr userDrawn="1"/>
        </p:nvGrpSpPr>
        <p:grpSpPr>
          <a:xfrm>
            <a:off x="-53187598" y="-24422100"/>
            <a:ext cx="124663196" cy="59131200"/>
            <a:chOff x="-53187598" y="-24422100"/>
            <a:chExt cx="124663196" cy="59131200"/>
          </a:xfrm>
        </p:grpSpPr>
        <p:pic>
          <p:nvPicPr>
            <p:cNvPr id="42" name="MsPham0936082789" descr="Qr code&#10;&#10;Description automatically generated">
              <a:extLst>
                <a:ext uri="{FF2B5EF4-FFF2-40B4-BE49-F238E27FC236}">
                  <a16:creationId xmlns:a16="http://schemas.microsoft.com/office/drawing/2014/main" id="{8C9F657E-56DD-9175-A409-DB0E131C30B8}"/>
                </a:ext>
              </a:extLst>
            </p:cNvPr>
            <p:cNvPicPr/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14782800" y="-133351"/>
              <a:ext cx="8666386" cy="10287000"/>
            </a:xfrm>
            <a:prstGeom prst="rect">
              <a:avLst/>
            </a:prstGeom>
          </p:spPr>
        </p:pic>
        <p:pic>
          <p:nvPicPr>
            <p:cNvPr id="43" name="MsPham0936082789">
              <a:extLst>
                <a:ext uri="{FF2B5EF4-FFF2-40B4-BE49-F238E27FC236}">
                  <a16:creationId xmlns:a16="http://schemas.microsoft.com/office/drawing/2014/main" id="{BC0896FB-7B8C-A4EE-BA04-A03B46AF1909}"/>
                </a:ext>
              </a:extLst>
            </p:cNvPr>
            <p:cNvPicPr/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318814" y="-133351"/>
              <a:ext cx="8666386" cy="10287000"/>
            </a:xfrm>
            <a:prstGeom prst="rect">
              <a:avLst/>
            </a:prstGeom>
          </p:spPr>
        </p:pic>
        <p:pic>
          <p:nvPicPr>
            <p:cNvPr id="44" name="MsPham0936082789" descr="Logo, company name&#10;&#10;Description automatically generated">
              <a:extLst>
                <a:ext uri="{FF2B5EF4-FFF2-40B4-BE49-F238E27FC236}">
                  <a16:creationId xmlns:a16="http://schemas.microsoft.com/office/drawing/2014/main" id="{58705D34-5B37-4A01-DB87-52B2878B688E}"/>
                </a:ext>
              </a:extLst>
            </p:cNvPr>
            <p:cNvPicPr/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290833" t="-237407" r="-290833" b="-237407"/>
            <a:stretch>
              <a:fillRect/>
            </a:stretch>
          </p:blipFill>
          <p:spPr>
            <a:xfrm>
              <a:off x="-53187598" y="-24422100"/>
              <a:ext cx="124663196" cy="59131200"/>
            </a:xfrm>
            <a:custGeom>
              <a:avLst/>
              <a:gdLst>
                <a:gd name="connsiteX0" fmla="*/ 0 w 124663196"/>
                <a:gd name="connsiteY0" fmla="*/ 0 h 59131200"/>
                <a:gd name="connsiteX1" fmla="*/ 124663196 w 124663196"/>
                <a:gd name="connsiteY1" fmla="*/ 0 h 59131200"/>
                <a:gd name="connsiteX2" fmla="*/ 124663196 w 124663196"/>
                <a:gd name="connsiteY2" fmla="*/ 59131200 h 59131200"/>
                <a:gd name="connsiteX3" fmla="*/ 0 w 124663196"/>
                <a:gd name="connsiteY3" fmla="*/ 59131200 h 59131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4663196" h="59131200">
                  <a:moveTo>
                    <a:pt x="0" y="0"/>
                  </a:moveTo>
                  <a:lnTo>
                    <a:pt x="124663196" y="0"/>
                  </a:lnTo>
                  <a:lnTo>
                    <a:pt x="124663196" y="59131200"/>
                  </a:lnTo>
                  <a:lnTo>
                    <a:pt x="0" y="59131200"/>
                  </a:lnTo>
                  <a:close/>
                </a:path>
              </a:pathLst>
            </a:custGeom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5" r:id="rId2"/>
    <p:sldLayoutId id="2147483656" r:id="rId3"/>
    <p:sldLayoutId id="2147483657" r:id="rId4"/>
    <p:sldLayoutId id="2147483658" r:id="rId5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1.png"/><Relationship Id="rId7" Type="http://schemas.openxmlformats.org/officeDocument/2006/relationships/image" Target="../media/image6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facebook.com/msphampowerpoint" TargetMode="External"/><Relationship Id="rId13" Type="http://schemas.openxmlformats.org/officeDocument/2006/relationships/image" Target="../media/image6.png"/><Relationship Id="rId3" Type="http://schemas.openxmlformats.org/officeDocument/2006/relationships/audio" Target="../media/audio2.wav"/><Relationship Id="rId7" Type="http://schemas.openxmlformats.org/officeDocument/2006/relationships/image" Target="../media/image2.PNG"/><Relationship Id="rId12" Type="http://schemas.openxmlformats.org/officeDocument/2006/relationships/image" Target="../media/image11.png"/><Relationship Id="rId2" Type="http://schemas.openxmlformats.org/officeDocument/2006/relationships/audio" Target="../media/audio1.wav"/><Relationship Id="rId16" Type="http://schemas.openxmlformats.org/officeDocument/2006/relationships/image" Target="../media/image14.png"/><Relationship Id="rId1" Type="http://schemas.openxmlformats.org/officeDocument/2006/relationships/slideLayout" Target="../slideLayouts/slideLayout3.xml"/><Relationship Id="rId6" Type="http://schemas.openxmlformats.org/officeDocument/2006/relationships/audio" Target="../media/audio5.wav"/><Relationship Id="rId11" Type="http://schemas.openxmlformats.org/officeDocument/2006/relationships/image" Target="../media/image10.png"/><Relationship Id="rId5" Type="http://schemas.openxmlformats.org/officeDocument/2006/relationships/audio" Target="../media/audio4.wav"/><Relationship Id="rId15" Type="http://schemas.openxmlformats.org/officeDocument/2006/relationships/image" Target="../media/image13.png"/><Relationship Id="rId10" Type="http://schemas.openxmlformats.org/officeDocument/2006/relationships/image" Target="../media/image9.png"/><Relationship Id="rId4" Type="http://schemas.openxmlformats.org/officeDocument/2006/relationships/audio" Target="../media/audio3.wav"/><Relationship Id="rId9" Type="http://schemas.openxmlformats.org/officeDocument/2006/relationships/image" Target="../media/image8.png"/><Relationship Id="rId14" Type="http://schemas.openxmlformats.org/officeDocument/2006/relationships/image" Target="../media/image1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audio7.wav"/><Relationship Id="rId2" Type="http://schemas.openxmlformats.org/officeDocument/2006/relationships/audio" Target="../media/audio6.wav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5.png"/><Relationship Id="rId5" Type="http://schemas.openxmlformats.org/officeDocument/2006/relationships/image" Target="../media/image2.PNG"/><Relationship Id="rId4" Type="http://schemas.openxmlformats.org/officeDocument/2006/relationships/audio" Target="../media/audio1.wav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audio5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13" Type="http://schemas.openxmlformats.org/officeDocument/2006/relationships/image" Target="../media/image21.png"/><Relationship Id="rId3" Type="http://schemas.openxmlformats.org/officeDocument/2006/relationships/audio" Target="../media/audio7.wav"/><Relationship Id="rId7" Type="http://schemas.openxmlformats.org/officeDocument/2006/relationships/audio" Target="../media/audio5.wav"/><Relationship Id="rId12" Type="http://schemas.openxmlformats.org/officeDocument/2006/relationships/image" Target="../media/image18.png"/><Relationship Id="rId2" Type="http://schemas.openxmlformats.org/officeDocument/2006/relationships/audio" Target="../media/audio6.wav"/><Relationship Id="rId1" Type="http://schemas.openxmlformats.org/officeDocument/2006/relationships/slideLayout" Target="../slideLayouts/slideLayout3.xml"/><Relationship Id="rId6" Type="http://schemas.openxmlformats.org/officeDocument/2006/relationships/audio" Target="../media/audio2.wav"/><Relationship Id="rId11" Type="http://schemas.openxmlformats.org/officeDocument/2006/relationships/image" Target="../media/image20.png"/><Relationship Id="rId5" Type="http://schemas.openxmlformats.org/officeDocument/2006/relationships/audio" Target="../media/audio3.wav"/><Relationship Id="rId10" Type="http://schemas.openxmlformats.org/officeDocument/2006/relationships/image" Target="../media/image16.png"/><Relationship Id="rId4" Type="http://schemas.openxmlformats.org/officeDocument/2006/relationships/audio" Target="../media/audio4.wav"/><Relationship Id="rId9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2.PNG"/><Relationship Id="rId7" Type="http://schemas.openxmlformats.org/officeDocument/2006/relationships/image" Target="../media/image2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Relationship Id="rId9" Type="http://schemas.openxmlformats.org/officeDocument/2006/relationships/image" Target="../media/image27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13" Type="http://schemas.openxmlformats.org/officeDocument/2006/relationships/image" Target="../media/image29.png"/><Relationship Id="rId3" Type="http://schemas.openxmlformats.org/officeDocument/2006/relationships/slideLayout" Target="../slideLayouts/slideLayout4.xml"/><Relationship Id="rId7" Type="http://schemas.openxmlformats.org/officeDocument/2006/relationships/image" Target="../media/image22.png"/><Relationship Id="rId12" Type="http://schemas.openxmlformats.org/officeDocument/2006/relationships/image" Target="../media/image16.png"/><Relationship Id="rId2" Type="http://schemas.openxmlformats.org/officeDocument/2006/relationships/audio" Target="../media/media1.mp3"/><Relationship Id="rId16" Type="http://schemas.openxmlformats.org/officeDocument/2006/relationships/image" Target="../media/image32.jpeg"/><Relationship Id="rId1" Type="http://schemas.microsoft.com/office/2007/relationships/media" Target="../media/media1.mp3"/><Relationship Id="rId6" Type="http://schemas.openxmlformats.org/officeDocument/2006/relationships/audio" Target="../media/audio9.wav"/><Relationship Id="rId11" Type="http://schemas.openxmlformats.org/officeDocument/2006/relationships/image" Target="../media/image28.png"/><Relationship Id="rId5" Type="http://schemas.openxmlformats.org/officeDocument/2006/relationships/audio" Target="../media/audio8.wav"/><Relationship Id="rId15" Type="http://schemas.openxmlformats.org/officeDocument/2006/relationships/image" Target="../media/image31.jpeg"/><Relationship Id="rId10" Type="http://schemas.openxmlformats.org/officeDocument/2006/relationships/image" Target="../media/image23.png"/><Relationship Id="rId4" Type="http://schemas.openxmlformats.org/officeDocument/2006/relationships/notesSlide" Target="../notesSlides/notesSlide2.xml"/><Relationship Id="rId9" Type="http://schemas.openxmlformats.org/officeDocument/2006/relationships/image" Target="../media/image24.png"/><Relationship Id="rId14" Type="http://schemas.openxmlformats.org/officeDocument/2006/relationships/image" Target="../media/image30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13" Type="http://schemas.openxmlformats.org/officeDocument/2006/relationships/image" Target="../media/image32.jpeg"/><Relationship Id="rId3" Type="http://schemas.openxmlformats.org/officeDocument/2006/relationships/slideLayout" Target="../slideLayouts/slideLayout4.xml"/><Relationship Id="rId7" Type="http://schemas.openxmlformats.org/officeDocument/2006/relationships/image" Target="../media/image22.png"/><Relationship Id="rId12" Type="http://schemas.openxmlformats.org/officeDocument/2006/relationships/image" Target="../media/image31.jpeg"/><Relationship Id="rId17" Type="http://schemas.openxmlformats.org/officeDocument/2006/relationships/image" Target="../media/image21.png"/><Relationship Id="rId2" Type="http://schemas.openxmlformats.org/officeDocument/2006/relationships/audio" Target="../media/media2.mp3"/><Relationship Id="rId16" Type="http://schemas.openxmlformats.org/officeDocument/2006/relationships/image" Target="../media/image18.png"/><Relationship Id="rId1" Type="http://schemas.microsoft.com/office/2007/relationships/media" Target="../media/media2.mp3"/><Relationship Id="rId6" Type="http://schemas.openxmlformats.org/officeDocument/2006/relationships/audio" Target="../media/audio8.wav"/><Relationship Id="rId11" Type="http://schemas.openxmlformats.org/officeDocument/2006/relationships/image" Target="../media/image23.png"/><Relationship Id="rId5" Type="http://schemas.openxmlformats.org/officeDocument/2006/relationships/audio" Target="../media/audio9.wav"/><Relationship Id="rId15" Type="http://schemas.openxmlformats.org/officeDocument/2006/relationships/image" Target="../media/image34.png"/><Relationship Id="rId10" Type="http://schemas.openxmlformats.org/officeDocument/2006/relationships/image" Target="../media/image24.png"/><Relationship Id="rId4" Type="http://schemas.openxmlformats.org/officeDocument/2006/relationships/notesSlide" Target="../notesSlides/notesSlide3.xml"/><Relationship Id="rId9" Type="http://schemas.openxmlformats.org/officeDocument/2006/relationships/image" Target="../media/image28.png"/><Relationship Id="rId14" Type="http://schemas.openxmlformats.org/officeDocument/2006/relationships/image" Target="../media/image33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13" Type="http://schemas.openxmlformats.org/officeDocument/2006/relationships/image" Target="../media/image32.jpeg"/><Relationship Id="rId3" Type="http://schemas.openxmlformats.org/officeDocument/2006/relationships/slideLayout" Target="../slideLayouts/slideLayout4.xml"/><Relationship Id="rId7" Type="http://schemas.openxmlformats.org/officeDocument/2006/relationships/image" Target="../media/image22.png"/><Relationship Id="rId12" Type="http://schemas.openxmlformats.org/officeDocument/2006/relationships/image" Target="../media/image31.jpeg"/><Relationship Id="rId2" Type="http://schemas.openxmlformats.org/officeDocument/2006/relationships/audio" Target="../media/media3.mp3"/><Relationship Id="rId16" Type="http://schemas.openxmlformats.org/officeDocument/2006/relationships/image" Target="../media/image21.png"/><Relationship Id="rId1" Type="http://schemas.microsoft.com/office/2007/relationships/media" Target="../media/media3.mp3"/><Relationship Id="rId6" Type="http://schemas.openxmlformats.org/officeDocument/2006/relationships/audio" Target="../media/audio8.wav"/><Relationship Id="rId11" Type="http://schemas.openxmlformats.org/officeDocument/2006/relationships/image" Target="../media/image23.png"/><Relationship Id="rId5" Type="http://schemas.openxmlformats.org/officeDocument/2006/relationships/audio" Target="../media/audio9.wav"/><Relationship Id="rId15" Type="http://schemas.openxmlformats.org/officeDocument/2006/relationships/image" Target="../media/image20.png"/><Relationship Id="rId10" Type="http://schemas.openxmlformats.org/officeDocument/2006/relationships/image" Target="../media/image24.png"/><Relationship Id="rId4" Type="http://schemas.openxmlformats.org/officeDocument/2006/relationships/notesSlide" Target="../notesSlides/notesSlide4.xml"/><Relationship Id="rId9" Type="http://schemas.openxmlformats.org/officeDocument/2006/relationships/image" Target="../media/image28.png"/><Relationship Id="rId14" Type="http://schemas.openxmlformats.org/officeDocument/2006/relationships/image" Target="../media/image35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13" Type="http://schemas.openxmlformats.org/officeDocument/2006/relationships/image" Target="../media/image36.png"/><Relationship Id="rId3" Type="http://schemas.openxmlformats.org/officeDocument/2006/relationships/slideLayout" Target="../slideLayouts/slideLayout4.xml"/><Relationship Id="rId7" Type="http://schemas.openxmlformats.org/officeDocument/2006/relationships/image" Target="../media/image22.png"/><Relationship Id="rId12" Type="http://schemas.openxmlformats.org/officeDocument/2006/relationships/image" Target="../media/image32.jpeg"/><Relationship Id="rId17" Type="http://schemas.openxmlformats.org/officeDocument/2006/relationships/image" Target="../media/image31.jpeg"/><Relationship Id="rId2" Type="http://schemas.openxmlformats.org/officeDocument/2006/relationships/audio" Target="../media/media4.mp3"/><Relationship Id="rId16" Type="http://schemas.openxmlformats.org/officeDocument/2006/relationships/image" Target="../media/image18.png"/><Relationship Id="rId1" Type="http://schemas.microsoft.com/office/2007/relationships/media" Target="../media/media4.mp3"/><Relationship Id="rId6" Type="http://schemas.openxmlformats.org/officeDocument/2006/relationships/audio" Target="../media/audio8.wav"/><Relationship Id="rId11" Type="http://schemas.openxmlformats.org/officeDocument/2006/relationships/image" Target="../media/image23.png"/><Relationship Id="rId5" Type="http://schemas.openxmlformats.org/officeDocument/2006/relationships/audio" Target="../media/audio9.wav"/><Relationship Id="rId15" Type="http://schemas.openxmlformats.org/officeDocument/2006/relationships/image" Target="../media/image16.png"/><Relationship Id="rId10" Type="http://schemas.openxmlformats.org/officeDocument/2006/relationships/image" Target="../media/image24.png"/><Relationship Id="rId4" Type="http://schemas.openxmlformats.org/officeDocument/2006/relationships/notesSlide" Target="../notesSlides/notesSlide5.xml"/><Relationship Id="rId9" Type="http://schemas.openxmlformats.org/officeDocument/2006/relationships/image" Target="../media/image28.png"/><Relationship Id="rId14" Type="http://schemas.openxmlformats.org/officeDocument/2006/relationships/image" Target="../media/image37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13" Type="http://schemas.openxmlformats.org/officeDocument/2006/relationships/image" Target="../media/image39.png"/><Relationship Id="rId3" Type="http://schemas.openxmlformats.org/officeDocument/2006/relationships/audio" Target="../media/audio8.wav"/><Relationship Id="rId7" Type="http://schemas.openxmlformats.org/officeDocument/2006/relationships/image" Target="../media/image26.png"/><Relationship Id="rId12" Type="http://schemas.openxmlformats.org/officeDocument/2006/relationships/image" Target="../media/image32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2.png"/><Relationship Id="rId11" Type="http://schemas.openxmlformats.org/officeDocument/2006/relationships/image" Target="../media/image31.jpeg"/><Relationship Id="rId5" Type="http://schemas.openxmlformats.org/officeDocument/2006/relationships/image" Target="../media/image38.png"/><Relationship Id="rId10" Type="http://schemas.openxmlformats.org/officeDocument/2006/relationships/image" Target="../media/image28.png"/><Relationship Id="rId4" Type="http://schemas.openxmlformats.org/officeDocument/2006/relationships/audio" Target="../media/audio9.wav"/><Relationship Id="rId9" Type="http://schemas.openxmlformats.org/officeDocument/2006/relationships/image" Target="../media/image23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13" Type="http://schemas.openxmlformats.org/officeDocument/2006/relationships/image" Target="../media/image31.jpeg"/><Relationship Id="rId3" Type="http://schemas.openxmlformats.org/officeDocument/2006/relationships/audio" Target="../media/audio9.wav"/><Relationship Id="rId7" Type="http://schemas.openxmlformats.org/officeDocument/2006/relationships/image" Target="../media/image26.png"/><Relationship Id="rId12" Type="http://schemas.openxmlformats.org/officeDocument/2006/relationships/image" Target="../media/image3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2.png"/><Relationship Id="rId11" Type="http://schemas.openxmlformats.org/officeDocument/2006/relationships/image" Target="../media/image32.jpeg"/><Relationship Id="rId5" Type="http://schemas.openxmlformats.org/officeDocument/2006/relationships/image" Target="../media/image38.png"/><Relationship Id="rId10" Type="http://schemas.openxmlformats.org/officeDocument/2006/relationships/image" Target="../media/image23.png"/><Relationship Id="rId4" Type="http://schemas.openxmlformats.org/officeDocument/2006/relationships/audio" Target="../media/audio8.wav"/><Relationship Id="rId9" Type="http://schemas.openxmlformats.org/officeDocument/2006/relationships/image" Target="../media/image24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13" Type="http://schemas.openxmlformats.org/officeDocument/2006/relationships/image" Target="../media/image16.png"/><Relationship Id="rId3" Type="http://schemas.openxmlformats.org/officeDocument/2006/relationships/audio" Target="../media/audio8.wav"/><Relationship Id="rId7" Type="http://schemas.openxmlformats.org/officeDocument/2006/relationships/image" Target="../media/image26.png"/><Relationship Id="rId12" Type="http://schemas.openxmlformats.org/officeDocument/2006/relationships/image" Target="../media/image32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2.png"/><Relationship Id="rId11" Type="http://schemas.openxmlformats.org/officeDocument/2006/relationships/image" Target="../media/image31.jpeg"/><Relationship Id="rId5" Type="http://schemas.openxmlformats.org/officeDocument/2006/relationships/image" Target="../media/image38.png"/><Relationship Id="rId10" Type="http://schemas.openxmlformats.org/officeDocument/2006/relationships/image" Target="../media/image28.png"/><Relationship Id="rId4" Type="http://schemas.openxmlformats.org/officeDocument/2006/relationships/audio" Target="../media/audio9.wav"/><Relationship Id="rId9" Type="http://schemas.openxmlformats.org/officeDocument/2006/relationships/image" Target="../media/image23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13" Type="http://schemas.openxmlformats.org/officeDocument/2006/relationships/image" Target="../media/image18.png"/><Relationship Id="rId3" Type="http://schemas.openxmlformats.org/officeDocument/2006/relationships/audio" Target="../media/audio9.wav"/><Relationship Id="rId7" Type="http://schemas.openxmlformats.org/officeDocument/2006/relationships/image" Target="../media/image26.png"/><Relationship Id="rId12" Type="http://schemas.openxmlformats.org/officeDocument/2006/relationships/image" Target="../media/image31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2.png"/><Relationship Id="rId11" Type="http://schemas.openxmlformats.org/officeDocument/2006/relationships/image" Target="../media/image32.jpeg"/><Relationship Id="rId5" Type="http://schemas.openxmlformats.org/officeDocument/2006/relationships/image" Target="../media/image38.png"/><Relationship Id="rId10" Type="http://schemas.openxmlformats.org/officeDocument/2006/relationships/image" Target="../media/image23.png"/><Relationship Id="rId4" Type="http://schemas.openxmlformats.org/officeDocument/2006/relationships/audio" Target="../media/audio8.wav"/><Relationship Id="rId9" Type="http://schemas.openxmlformats.org/officeDocument/2006/relationships/image" Target="../media/image24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13" Type="http://schemas.openxmlformats.org/officeDocument/2006/relationships/image" Target="../media/image40.png"/><Relationship Id="rId3" Type="http://schemas.openxmlformats.org/officeDocument/2006/relationships/audio" Target="../media/audio9.wav"/><Relationship Id="rId7" Type="http://schemas.openxmlformats.org/officeDocument/2006/relationships/image" Target="../media/image26.png"/><Relationship Id="rId12" Type="http://schemas.openxmlformats.org/officeDocument/2006/relationships/image" Target="../media/image31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2.png"/><Relationship Id="rId11" Type="http://schemas.openxmlformats.org/officeDocument/2006/relationships/image" Target="../media/image32.jpeg"/><Relationship Id="rId5" Type="http://schemas.openxmlformats.org/officeDocument/2006/relationships/image" Target="../media/image38.png"/><Relationship Id="rId10" Type="http://schemas.openxmlformats.org/officeDocument/2006/relationships/image" Target="../media/image23.png"/><Relationship Id="rId4" Type="http://schemas.openxmlformats.org/officeDocument/2006/relationships/audio" Target="../media/audio8.wav"/><Relationship Id="rId9" Type="http://schemas.openxmlformats.org/officeDocument/2006/relationships/image" Target="../media/image24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audio" Target="../media/audio10.wav"/><Relationship Id="rId7" Type="http://schemas.openxmlformats.org/officeDocument/2006/relationships/image" Target="../media/image2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38.png"/><Relationship Id="rId11" Type="http://schemas.openxmlformats.org/officeDocument/2006/relationships/image" Target="../media/image41.png"/><Relationship Id="rId5" Type="http://schemas.openxmlformats.org/officeDocument/2006/relationships/image" Target="../media/image2.PNG"/><Relationship Id="rId10" Type="http://schemas.openxmlformats.org/officeDocument/2006/relationships/image" Target="../media/image26.png"/><Relationship Id="rId4" Type="http://schemas.openxmlformats.org/officeDocument/2006/relationships/image" Target="../media/image1.png"/><Relationship Id="rId9" Type="http://schemas.openxmlformats.org/officeDocument/2006/relationships/image" Target="../media/image24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13" Type="http://schemas.openxmlformats.org/officeDocument/2006/relationships/image" Target="../media/image42.png"/><Relationship Id="rId3" Type="http://schemas.openxmlformats.org/officeDocument/2006/relationships/audio" Target="../media/audio2.wav"/><Relationship Id="rId7" Type="http://schemas.openxmlformats.org/officeDocument/2006/relationships/image" Target="../media/image9.png"/><Relationship Id="rId12" Type="http://schemas.openxmlformats.org/officeDocument/2006/relationships/image" Target="../media/image13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3.xml"/><Relationship Id="rId6" Type="http://schemas.openxmlformats.org/officeDocument/2006/relationships/audio" Target="../media/audio5.wav"/><Relationship Id="rId11" Type="http://schemas.openxmlformats.org/officeDocument/2006/relationships/image" Target="../media/image12.png"/><Relationship Id="rId5" Type="http://schemas.openxmlformats.org/officeDocument/2006/relationships/audio" Target="../media/audio4.wav"/><Relationship Id="rId10" Type="http://schemas.openxmlformats.org/officeDocument/2006/relationships/image" Target="../media/image6.png"/><Relationship Id="rId4" Type="http://schemas.openxmlformats.org/officeDocument/2006/relationships/audio" Target="../media/audio3.wav"/><Relationship Id="rId9" Type="http://schemas.openxmlformats.org/officeDocument/2006/relationships/image" Target="../media/image11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13" Type="http://schemas.openxmlformats.org/officeDocument/2006/relationships/image" Target="../media/image21.png"/><Relationship Id="rId3" Type="http://schemas.openxmlformats.org/officeDocument/2006/relationships/audio" Target="../media/audio7.wav"/><Relationship Id="rId7" Type="http://schemas.openxmlformats.org/officeDocument/2006/relationships/audio" Target="../media/audio5.wav"/><Relationship Id="rId12" Type="http://schemas.openxmlformats.org/officeDocument/2006/relationships/image" Target="../media/image18.png"/><Relationship Id="rId2" Type="http://schemas.openxmlformats.org/officeDocument/2006/relationships/audio" Target="../media/audio6.wav"/><Relationship Id="rId1" Type="http://schemas.openxmlformats.org/officeDocument/2006/relationships/slideLayout" Target="../slideLayouts/slideLayout3.xml"/><Relationship Id="rId6" Type="http://schemas.openxmlformats.org/officeDocument/2006/relationships/audio" Target="../media/audio2.wav"/><Relationship Id="rId11" Type="http://schemas.openxmlformats.org/officeDocument/2006/relationships/image" Target="../media/image20.png"/><Relationship Id="rId5" Type="http://schemas.openxmlformats.org/officeDocument/2006/relationships/audio" Target="../media/audio3.wav"/><Relationship Id="rId10" Type="http://schemas.openxmlformats.org/officeDocument/2006/relationships/image" Target="../media/image16.png"/><Relationship Id="rId4" Type="http://schemas.openxmlformats.org/officeDocument/2006/relationships/audio" Target="../media/audio4.wav"/><Relationship Id="rId9" Type="http://schemas.openxmlformats.org/officeDocument/2006/relationships/image" Target="../media/image2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" name="MsPham0936082789" descr="Logo, company name&#10;&#10;Description automatically generated">
            <a:extLst>
              <a:ext uri="{FF2B5EF4-FFF2-40B4-BE49-F238E27FC236}">
                <a16:creationId xmlns:a16="http://schemas.microsoft.com/office/drawing/2014/main" id="{5EFCB1CD-9C17-B907-E6A1-5FFB60FDBBE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90833" t="-237407" r="-290833" b="-237407"/>
          <a:stretch>
            <a:fillRect/>
          </a:stretch>
        </p:blipFill>
        <p:spPr>
          <a:xfrm>
            <a:off x="-53187598" y="-24422100"/>
            <a:ext cx="124663196" cy="59131200"/>
          </a:xfrm>
          <a:custGeom>
            <a:avLst/>
            <a:gdLst>
              <a:gd name="connsiteX0" fmla="*/ 0 w 124663196"/>
              <a:gd name="connsiteY0" fmla="*/ 0 h 59131200"/>
              <a:gd name="connsiteX1" fmla="*/ 124663196 w 124663196"/>
              <a:gd name="connsiteY1" fmla="*/ 0 h 59131200"/>
              <a:gd name="connsiteX2" fmla="*/ 124663196 w 124663196"/>
              <a:gd name="connsiteY2" fmla="*/ 59131200 h 59131200"/>
              <a:gd name="connsiteX3" fmla="*/ 0 w 124663196"/>
              <a:gd name="connsiteY3" fmla="*/ 59131200 h 59131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4663196" h="59131200">
                <a:moveTo>
                  <a:pt x="0" y="0"/>
                </a:moveTo>
                <a:lnTo>
                  <a:pt x="124663196" y="0"/>
                </a:lnTo>
                <a:lnTo>
                  <a:pt x="124663196" y="59131200"/>
                </a:lnTo>
                <a:lnTo>
                  <a:pt x="0" y="59131200"/>
                </a:lnTo>
                <a:close/>
              </a:path>
            </a:pathLst>
          </a:custGeom>
        </p:spPr>
      </p:pic>
      <p:grpSp>
        <p:nvGrpSpPr>
          <p:cNvPr id="98" name="MsPham0936082789">
            <a:extLst>
              <a:ext uri="{FF2B5EF4-FFF2-40B4-BE49-F238E27FC236}">
                <a16:creationId xmlns:a16="http://schemas.microsoft.com/office/drawing/2014/main" id="{959C804D-C242-FA6D-3E76-A5E2BA6FE5CF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-53187598" y="-24422100"/>
            <a:ext cx="124663196" cy="59131200"/>
            <a:chOff x="-53187598" y="-24422100"/>
            <a:chExt cx="124663196" cy="59131200"/>
          </a:xfrm>
        </p:grpSpPr>
        <p:pic>
          <p:nvPicPr>
            <p:cNvPr id="99" name="MsPham0936082789" descr="Qr code&#10;&#10;Description automatically generated">
              <a:extLst>
                <a:ext uri="{FF2B5EF4-FFF2-40B4-BE49-F238E27FC236}">
                  <a16:creationId xmlns:a16="http://schemas.microsoft.com/office/drawing/2014/main" id="{11082D65-5B82-43F6-4E8B-0D5DDB8EC8EA}"/>
                </a:ext>
              </a:extLst>
            </p:cNvPr>
            <p:cNvPicPr>
              <a:picLocks noGrp="1" noRot="1" noMove="1" noResize="1" noEditPoints="1" noAdjustHandles="1" noChangeArrowheads="1" noChangeShapeType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14782800" y="-133351"/>
              <a:ext cx="8666386" cy="10287000"/>
            </a:xfrm>
            <a:prstGeom prst="rect">
              <a:avLst/>
            </a:prstGeom>
          </p:spPr>
        </p:pic>
        <p:pic>
          <p:nvPicPr>
            <p:cNvPr id="100" name="MsPham0936082789">
              <a:extLst>
                <a:ext uri="{FF2B5EF4-FFF2-40B4-BE49-F238E27FC236}">
                  <a16:creationId xmlns:a16="http://schemas.microsoft.com/office/drawing/2014/main" id="{4925CBBF-7B6B-4EFF-0C79-D645A8DAFB5C}"/>
                </a:ext>
              </a:extLst>
            </p:cNvPr>
            <p:cNvPicPr>
              <a:picLocks noGrp="1" noRot="1" noMove="1" noResize="1" noEditPoints="1" noAdjustHandles="1" noChangeArrowheads="1" noChangeShapeType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318814" y="-133351"/>
              <a:ext cx="8666386" cy="10287000"/>
            </a:xfrm>
            <a:prstGeom prst="rect">
              <a:avLst/>
            </a:prstGeom>
          </p:spPr>
        </p:pic>
        <p:pic>
          <p:nvPicPr>
            <p:cNvPr id="101" name="MsPham0936082789" descr="Logo, company name&#10;&#10;Description automatically generated">
              <a:extLst>
                <a:ext uri="{FF2B5EF4-FFF2-40B4-BE49-F238E27FC236}">
                  <a16:creationId xmlns:a16="http://schemas.microsoft.com/office/drawing/2014/main" id="{0314DF07-CC19-3B45-3AFF-521F25FE0CEA}"/>
                </a:ext>
              </a:extLst>
            </p:cNvPr>
            <p:cNvPicPr>
              <a:picLocks noGrp="1" noRot="1" noMove="1" noResize="1" noEditPoints="1" noAdjustHandles="1" noChangeArrowheads="1" noChangeShapeType="1" noCrop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290833" t="-237407" r="-290833" b="-237407"/>
            <a:stretch>
              <a:fillRect/>
            </a:stretch>
          </p:blipFill>
          <p:spPr>
            <a:xfrm>
              <a:off x="-53187598" y="-24422100"/>
              <a:ext cx="124663196" cy="59131200"/>
            </a:xfrm>
            <a:custGeom>
              <a:avLst/>
              <a:gdLst>
                <a:gd name="connsiteX0" fmla="*/ 0 w 124663196"/>
                <a:gd name="connsiteY0" fmla="*/ 0 h 59131200"/>
                <a:gd name="connsiteX1" fmla="*/ 124663196 w 124663196"/>
                <a:gd name="connsiteY1" fmla="*/ 0 h 59131200"/>
                <a:gd name="connsiteX2" fmla="*/ 124663196 w 124663196"/>
                <a:gd name="connsiteY2" fmla="*/ 59131200 h 59131200"/>
                <a:gd name="connsiteX3" fmla="*/ 0 w 124663196"/>
                <a:gd name="connsiteY3" fmla="*/ 59131200 h 59131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4663196" h="59131200">
                  <a:moveTo>
                    <a:pt x="0" y="0"/>
                  </a:moveTo>
                  <a:lnTo>
                    <a:pt x="124663196" y="0"/>
                  </a:lnTo>
                  <a:lnTo>
                    <a:pt x="124663196" y="59131200"/>
                  </a:lnTo>
                  <a:lnTo>
                    <a:pt x="0" y="59131200"/>
                  </a:lnTo>
                  <a:close/>
                </a:path>
              </a:pathLst>
            </a:custGeom>
          </p:spPr>
        </p:pic>
      </p:grpSp>
      <p:sp>
        <p:nvSpPr>
          <p:cNvPr id="102" name="Rectangle 101">
            <a:extLst>
              <a:ext uri="{FF2B5EF4-FFF2-40B4-BE49-F238E27FC236}">
                <a16:creationId xmlns:a16="http://schemas.microsoft.com/office/drawing/2014/main" id="{5DD2EF8E-C410-15B0-50CF-2EEDCFD37A55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2209800" y="2019300"/>
            <a:ext cx="14020800" cy="75438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5249B32C-A5F5-4B29-B718-84FDA93D0F19}"/>
              </a:ext>
            </a:extLst>
          </p:cNvPr>
          <p:cNvCxnSpPr/>
          <p:nvPr/>
        </p:nvCxnSpPr>
        <p:spPr>
          <a:xfrm>
            <a:off x="2101436" y="2307264"/>
            <a:ext cx="3510644" cy="0"/>
          </a:xfrm>
          <a:prstGeom prst="line">
            <a:avLst/>
          </a:prstGeom>
          <a:ln w="57150">
            <a:solidFill>
              <a:srgbClr val="F7941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>
            <a:extLst>
              <a:ext uri="{FF2B5EF4-FFF2-40B4-BE49-F238E27FC236}">
                <a16:creationId xmlns:a16="http://schemas.microsoft.com/office/drawing/2014/main" id="{611835FC-B507-4140-8539-4D8B54EBF9EB}"/>
              </a:ext>
            </a:extLst>
          </p:cNvPr>
          <p:cNvSpPr txBox="1"/>
          <p:nvPr/>
        </p:nvSpPr>
        <p:spPr>
          <a:xfrm>
            <a:off x="2216273" y="783770"/>
            <a:ext cx="3200399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000" b="1">
                <a:ln>
                  <a:solidFill>
                    <a:schemeClr val="bg1"/>
                  </a:solidFill>
                </a:ln>
                <a:solidFill>
                  <a:srgbClr val="F7941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Unit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231FBCB6-0C69-49E9-A86E-9363F2CB13C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16671" y="1338787"/>
            <a:ext cx="1631781" cy="1654289"/>
          </a:xfrm>
          <a:prstGeom prst="rect">
            <a:avLst/>
          </a:prstGeom>
        </p:spPr>
      </p:pic>
      <p:grpSp>
        <p:nvGrpSpPr>
          <p:cNvPr id="3" name="Group 2">
            <a:extLst>
              <a:ext uri="{FF2B5EF4-FFF2-40B4-BE49-F238E27FC236}">
                <a16:creationId xmlns:a16="http://schemas.microsoft.com/office/drawing/2014/main" id="{4EC374A5-53D5-4FA8-9E46-80DF0BD6A9FB}"/>
              </a:ext>
            </a:extLst>
          </p:cNvPr>
          <p:cNvGrpSpPr/>
          <p:nvPr/>
        </p:nvGrpSpPr>
        <p:grpSpPr>
          <a:xfrm>
            <a:off x="12372327" y="1364432"/>
            <a:ext cx="4620273" cy="2773722"/>
            <a:chOff x="9401427" y="1560595"/>
            <a:chExt cx="5630455" cy="3380172"/>
          </a:xfrm>
        </p:grpSpPr>
        <p:pic>
          <p:nvPicPr>
            <p:cNvPr id="14" name="Picture 2">
              <a:extLst>
                <a:ext uri="{FF2B5EF4-FFF2-40B4-BE49-F238E27FC236}">
                  <a16:creationId xmlns:a16="http://schemas.microsoft.com/office/drawing/2014/main" id="{6EEF2460-3454-4BD4-B7DB-02330AB8CCF5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2560" r="-2686"/>
            <a:stretch/>
          </p:blipFill>
          <p:spPr bwMode="auto">
            <a:xfrm>
              <a:off x="9401427" y="2261099"/>
              <a:ext cx="2085540" cy="267966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7" name="Picture 16" descr="https://s.sachmem.vn/public/images/TA1SHSV4/U1-L2-4-1.png">
              <a:extLst>
                <a:ext uri="{FF2B5EF4-FFF2-40B4-BE49-F238E27FC236}">
                  <a16:creationId xmlns:a16="http://schemas.microsoft.com/office/drawing/2014/main" id="{DFB23A99-4D17-4ECD-9AB5-D5653321B6A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963400" y="1560595"/>
              <a:ext cx="853281" cy="70050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grpSp>
          <p:nvGrpSpPr>
            <p:cNvPr id="18" name="Group 17">
              <a:extLst>
                <a:ext uri="{FF2B5EF4-FFF2-40B4-BE49-F238E27FC236}">
                  <a16:creationId xmlns:a16="http://schemas.microsoft.com/office/drawing/2014/main" id="{CDE41A10-ED01-4AF7-8939-1200383A54C1}"/>
                </a:ext>
              </a:extLst>
            </p:cNvPr>
            <p:cNvGrpSpPr/>
            <p:nvPr/>
          </p:nvGrpSpPr>
          <p:grpSpPr>
            <a:xfrm>
              <a:off x="12734551" y="2087912"/>
              <a:ext cx="2297331" cy="2725640"/>
              <a:chOff x="7817476" y="559793"/>
              <a:chExt cx="2215793" cy="2628900"/>
            </a:xfrm>
          </p:grpSpPr>
          <p:pic>
            <p:nvPicPr>
              <p:cNvPr id="19" name="Picture 2" descr="https://s.sachmem.vn/public/images/TA1SHSV4/U1-L1-1-Bill.png">
                <a:extLst>
                  <a:ext uri="{FF2B5EF4-FFF2-40B4-BE49-F238E27FC236}">
                    <a16:creationId xmlns:a16="http://schemas.microsoft.com/office/drawing/2014/main" id="{9EF66355-9287-42F9-B307-9FD78AF5B019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947294" y="559793"/>
                <a:ext cx="2085975" cy="26289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20" name="Rectangle 19">
                <a:extLst>
                  <a:ext uri="{FF2B5EF4-FFF2-40B4-BE49-F238E27FC236}">
                    <a16:creationId xmlns:a16="http://schemas.microsoft.com/office/drawing/2014/main" id="{EF0E5CDF-93FF-43EE-A86D-ED3693F23A35}"/>
                  </a:ext>
                </a:extLst>
              </p:cNvPr>
              <p:cNvSpPr/>
              <p:nvPr/>
            </p:nvSpPr>
            <p:spPr>
              <a:xfrm>
                <a:off x="7817476" y="2163651"/>
                <a:ext cx="953037" cy="824248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700"/>
              </a:p>
            </p:txBody>
          </p:sp>
        </p:grpSp>
      </p:grpSp>
      <p:pic>
        <p:nvPicPr>
          <p:cNvPr id="22" name="Picture 21">
            <a:extLst>
              <a:ext uri="{FF2B5EF4-FFF2-40B4-BE49-F238E27FC236}">
                <a16:creationId xmlns:a16="http://schemas.microsoft.com/office/drawing/2014/main" id="{6410B730-A732-4710-9748-7B06C1617FE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5200" y="7686735"/>
            <a:ext cx="3943590" cy="906291"/>
          </a:xfrm>
          <a:prstGeom prst="rect">
            <a:avLst/>
          </a:prstGeom>
        </p:spPr>
      </p:pic>
      <p:sp>
        <p:nvSpPr>
          <p:cNvPr id="23" name="TextBox 22">
            <a:extLst>
              <a:ext uri="{FF2B5EF4-FFF2-40B4-BE49-F238E27FC236}">
                <a16:creationId xmlns:a16="http://schemas.microsoft.com/office/drawing/2014/main" id="{90B0BA54-E470-4863-AC3A-043C7F1C4E34}"/>
              </a:ext>
            </a:extLst>
          </p:cNvPr>
          <p:cNvSpPr txBox="1"/>
          <p:nvPr/>
        </p:nvSpPr>
        <p:spPr>
          <a:xfrm>
            <a:off x="1295400" y="3275742"/>
            <a:ext cx="15354008" cy="36317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1500" b="1">
                <a:solidFill>
                  <a:srgbClr val="0C4DA2"/>
                </a:solidFill>
                <a:effectLst>
                  <a:glow rad="127000">
                    <a:schemeClr val="bg1"/>
                  </a:glow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omic Sans MS" panose="030F0702030302020204" pitchFamily="66" charset="0"/>
              </a:rPr>
              <a:t>In the </a:t>
            </a:r>
          </a:p>
          <a:p>
            <a:pPr algn="ctr"/>
            <a:r>
              <a:rPr lang="en-US" sz="11500" b="1">
                <a:solidFill>
                  <a:srgbClr val="0C4DA2"/>
                </a:solidFill>
                <a:effectLst>
                  <a:glow rad="127000">
                    <a:schemeClr val="bg1"/>
                  </a:glow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omic Sans MS" panose="030F0702030302020204" pitchFamily="66" charset="0"/>
              </a:rPr>
              <a:t>school playground</a:t>
            </a:r>
            <a:endParaRPr lang="en-US" sz="11500" b="1" dirty="0">
              <a:solidFill>
                <a:srgbClr val="0C4DA2"/>
              </a:solidFill>
              <a:effectLst>
                <a:glow rad="127000">
                  <a:schemeClr val="bg1"/>
                </a:glow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199521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" name="MsPham0936082789" descr="Logo, company name&#10;&#10;Description automatically generated">
            <a:extLst>
              <a:ext uri="{FF2B5EF4-FFF2-40B4-BE49-F238E27FC236}">
                <a16:creationId xmlns:a16="http://schemas.microsoft.com/office/drawing/2014/main" id="{D7569B14-DCE0-0FD4-8C77-3BF19BE279E8}"/>
              </a:ext>
            </a:extLst>
          </p:cNvPr>
          <p:cNvPicPr>
            <a:picLocks noGrp="1" noRot="1" noMove="1" noResize="1" noEditPoints="1" noAdjustHandles="1" noChangeArrowheads="1" noChangeShapeType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90833" t="-237407" r="-290833" b="-237407"/>
          <a:stretch>
            <a:fillRect/>
          </a:stretch>
        </p:blipFill>
        <p:spPr>
          <a:xfrm>
            <a:off x="-53187598" y="-24422100"/>
            <a:ext cx="124663196" cy="59131200"/>
          </a:xfrm>
          <a:custGeom>
            <a:avLst/>
            <a:gdLst>
              <a:gd name="connsiteX0" fmla="*/ 0 w 124663196"/>
              <a:gd name="connsiteY0" fmla="*/ 0 h 59131200"/>
              <a:gd name="connsiteX1" fmla="*/ 124663196 w 124663196"/>
              <a:gd name="connsiteY1" fmla="*/ 0 h 59131200"/>
              <a:gd name="connsiteX2" fmla="*/ 124663196 w 124663196"/>
              <a:gd name="connsiteY2" fmla="*/ 59131200 h 59131200"/>
              <a:gd name="connsiteX3" fmla="*/ 0 w 124663196"/>
              <a:gd name="connsiteY3" fmla="*/ 59131200 h 59131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4663196" h="59131200">
                <a:moveTo>
                  <a:pt x="0" y="0"/>
                </a:moveTo>
                <a:lnTo>
                  <a:pt x="124663196" y="0"/>
                </a:lnTo>
                <a:lnTo>
                  <a:pt x="124663196" y="59131200"/>
                </a:lnTo>
                <a:lnTo>
                  <a:pt x="0" y="59131200"/>
                </a:lnTo>
                <a:close/>
              </a:path>
            </a:pathLst>
          </a:custGeom>
        </p:spPr>
      </p:pic>
      <p:sp>
        <p:nvSpPr>
          <p:cNvPr id="64" name="MsPham0936082789">
            <a:extLst>
              <a:ext uri="{FF2B5EF4-FFF2-40B4-BE49-F238E27FC236}">
                <a16:creationId xmlns:a16="http://schemas.microsoft.com/office/drawing/2014/main" id="{1A1E1C3E-EBED-2969-A21D-38DFC078A142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2209800" y="2019300"/>
            <a:ext cx="14020800" cy="75438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MsPham0936082789">
            <a:extLst>
              <a:ext uri="{FF2B5EF4-FFF2-40B4-BE49-F238E27FC236}">
                <a16:creationId xmlns:a16="http://schemas.microsoft.com/office/drawing/2014/main" id="{46EA428B-E8CF-43DE-A9A6-613FD1F37878}"/>
              </a:ext>
            </a:extLst>
          </p:cNvPr>
          <p:cNvSpPr/>
          <p:nvPr/>
        </p:nvSpPr>
        <p:spPr>
          <a:xfrm>
            <a:off x="-84410550" y="-40405050"/>
            <a:ext cx="187109100" cy="91097100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700"/>
          </a:p>
        </p:txBody>
      </p:sp>
      <p:sp>
        <p:nvSpPr>
          <p:cNvPr id="16" name="MsPham0936082789">
            <a:extLst>
              <a:ext uri="{FF2B5EF4-FFF2-40B4-BE49-F238E27FC236}">
                <a16:creationId xmlns:a16="http://schemas.microsoft.com/office/drawing/2014/main" id="{F5E435A3-E96E-42D3-9704-6C9F6458C805}"/>
              </a:ext>
            </a:extLst>
          </p:cNvPr>
          <p:cNvSpPr/>
          <p:nvPr/>
        </p:nvSpPr>
        <p:spPr>
          <a:xfrm>
            <a:off x="-84410550" y="-40405050"/>
            <a:ext cx="187109100" cy="91097100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700"/>
          </a:p>
        </p:txBody>
      </p:sp>
      <p:sp>
        <p:nvSpPr>
          <p:cNvPr id="17" name="MsPham0936082789">
            <a:extLst>
              <a:ext uri="{FF2B5EF4-FFF2-40B4-BE49-F238E27FC236}">
                <a16:creationId xmlns:a16="http://schemas.microsoft.com/office/drawing/2014/main" id="{1E076C27-167F-4D7B-9F89-5B445ABCB200}"/>
              </a:ext>
            </a:extLst>
          </p:cNvPr>
          <p:cNvSpPr/>
          <p:nvPr/>
        </p:nvSpPr>
        <p:spPr>
          <a:xfrm>
            <a:off x="-84410550" y="-40405050"/>
            <a:ext cx="187109100" cy="91097100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700"/>
          </a:p>
        </p:txBody>
      </p:sp>
      <p:sp>
        <p:nvSpPr>
          <p:cNvPr id="18" name="MsPham0936082789">
            <a:extLst>
              <a:ext uri="{FF2B5EF4-FFF2-40B4-BE49-F238E27FC236}">
                <a16:creationId xmlns:a16="http://schemas.microsoft.com/office/drawing/2014/main" id="{9A846007-6C0A-437C-AAFD-D037309997D4}"/>
              </a:ext>
            </a:extLst>
          </p:cNvPr>
          <p:cNvSpPr/>
          <p:nvPr/>
        </p:nvSpPr>
        <p:spPr>
          <a:xfrm>
            <a:off x="-84410550" y="-40405050"/>
            <a:ext cx="187109100" cy="91097100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700"/>
          </a:p>
        </p:txBody>
      </p:sp>
      <p:sp>
        <p:nvSpPr>
          <p:cNvPr id="19" name="MsPham0936082789">
            <a:extLst>
              <a:ext uri="{FF2B5EF4-FFF2-40B4-BE49-F238E27FC236}">
                <a16:creationId xmlns:a16="http://schemas.microsoft.com/office/drawing/2014/main" id="{EFCE04ED-BA0B-4816-AA4B-0601F16E4EBF}"/>
              </a:ext>
            </a:extLst>
          </p:cNvPr>
          <p:cNvSpPr/>
          <p:nvPr/>
        </p:nvSpPr>
        <p:spPr>
          <a:xfrm>
            <a:off x="-84410550" y="-40405050"/>
            <a:ext cx="187109100" cy="91097100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700"/>
          </a:p>
        </p:txBody>
      </p:sp>
      <p:sp>
        <p:nvSpPr>
          <p:cNvPr id="20" name="MsPham0936082789">
            <a:extLst>
              <a:ext uri="{FF2B5EF4-FFF2-40B4-BE49-F238E27FC236}">
                <a16:creationId xmlns:a16="http://schemas.microsoft.com/office/drawing/2014/main" id="{9337169E-02CB-4754-9002-3628A65EDFB4}"/>
              </a:ext>
            </a:extLst>
          </p:cNvPr>
          <p:cNvSpPr/>
          <p:nvPr/>
        </p:nvSpPr>
        <p:spPr>
          <a:xfrm>
            <a:off x="-84410550" y="-40405050"/>
            <a:ext cx="187109100" cy="91097100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700"/>
          </a:p>
        </p:txBody>
      </p:sp>
      <p:pic>
        <p:nvPicPr>
          <p:cNvPr id="21" name="MsPham0936082789">
            <a:hlinkClick r:id="rId8"/>
            <a:extLst>
              <a:ext uri="{FF2B5EF4-FFF2-40B4-BE49-F238E27FC236}">
                <a16:creationId xmlns:a16="http://schemas.microsoft.com/office/drawing/2014/main" id="{D96FFABE-2140-4425-B522-3F3960C95E65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5834944" y="101687"/>
            <a:ext cx="1564613" cy="628410"/>
          </a:xfrm>
          <a:prstGeom prst="rect">
            <a:avLst/>
          </a:prstGeom>
          <a:effectLst/>
        </p:spPr>
      </p:pic>
      <p:pic>
        <p:nvPicPr>
          <p:cNvPr id="22" name="MsPham0936082789">
            <a:hlinkClick r:id="rId8"/>
            <a:extLst>
              <a:ext uri="{FF2B5EF4-FFF2-40B4-BE49-F238E27FC236}">
                <a16:creationId xmlns:a16="http://schemas.microsoft.com/office/drawing/2014/main" id="{47C47244-7D84-40EF-AF88-4BF01099202C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78800" y="9687165"/>
            <a:ext cx="1564613" cy="628410"/>
          </a:xfrm>
          <a:prstGeom prst="rect">
            <a:avLst/>
          </a:prstGeom>
          <a:effectLst/>
        </p:spPr>
      </p:pic>
      <p:sp>
        <p:nvSpPr>
          <p:cNvPr id="23" name="MsPham0936082789">
            <a:extLst>
              <a:ext uri="{FF2B5EF4-FFF2-40B4-BE49-F238E27FC236}">
                <a16:creationId xmlns:a16="http://schemas.microsoft.com/office/drawing/2014/main" id="{A12AFFF2-71EC-47C2-B4D4-EBEB8B33DB4E}"/>
              </a:ext>
            </a:extLst>
          </p:cNvPr>
          <p:cNvSpPr/>
          <p:nvPr/>
        </p:nvSpPr>
        <p:spPr>
          <a:xfrm>
            <a:off x="2243413" y="1388963"/>
            <a:ext cx="12010811" cy="798653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700"/>
          </a:p>
        </p:txBody>
      </p:sp>
      <p:pic>
        <p:nvPicPr>
          <p:cNvPr id="1026" name="MsPham0936082789">
            <a:extLst>
              <a:ext uri="{FF2B5EF4-FFF2-40B4-BE49-F238E27FC236}">
                <a16:creationId xmlns:a16="http://schemas.microsoft.com/office/drawing/2014/main" id="{97199B7A-799E-4C82-8499-0AC5BBB90ADD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378"/>
          <a:stretch/>
        </p:blipFill>
        <p:spPr bwMode="auto">
          <a:xfrm>
            <a:off x="0" y="-2"/>
            <a:ext cx="18288000" cy="102801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MsPham0936082789">
            <a:extLst>
              <a:ext uri="{FF2B5EF4-FFF2-40B4-BE49-F238E27FC236}">
                <a16:creationId xmlns:a16="http://schemas.microsoft.com/office/drawing/2014/main" id="{1FAA5A1D-2E3D-4A4F-A8BB-7D48DE3CE371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3348310" y="650106"/>
            <a:ext cx="2205440" cy="2213031"/>
          </a:xfrm>
          <a:prstGeom prst="rect">
            <a:avLst/>
          </a:prstGeom>
        </p:spPr>
      </p:pic>
      <p:sp>
        <p:nvSpPr>
          <p:cNvPr id="5" name="MsPham0936082789">
            <a:extLst>
              <a:ext uri="{FF2B5EF4-FFF2-40B4-BE49-F238E27FC236}">
                <a16:creationId xmlns:a16="http://schemas.microsoft.com/office/drawing/2014/main" id="{39964BC1-4885-4F7C-85AF-11167E92FAC1}"/>
              </a:ext>
            </a:extLst>
          </p:cNvPr>
          <p:cNvSpPr/>
          <p:nvPr/>
        </p:nvSpPr>
        <p:spPr>
          <a:xfrm>
            <a:off x="957517" y="420082"/>
            <a:ext cx="4549262" cy="1283765"/>
          </a:xfrm>
          <a:prstGeom prst="roundRect">
            <a:avLst/>
          </a:prstGeom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sz="2700"/>
          </a:p>
        </p:txBody>
      </p:sp>
      <p:pic>
        <p:nvPicPr>
          <p:cNvPr id="1030" name="MsPham0936082789">
            <a:extLst>
              <a:ext uri="{FF2B5EF4-FFF2-40B4-BE49-F238E27FC236}">
                <a16:creationId xmlns:a16="http://schemas.microsoft.com/office/drawing/2014/main" id="{6584C261-E6D8-4E44-A15F-D0E091093DF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80898" y="6151763"/>
            <a:ext cx="5114925" cy="41005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MsPham0936082789Picture 8">
            <a:extLst>
              <a:ext uri="{FF2B5EF4-FFF2-40B4-BE49-F238E27FC236}">
                <a16:creationId xmlns:a16="http://schemas.microsoft.com/office/drawing/2014/main" id="{D73F4A29-5F6A-4E3E-85AB-6C6FC45A09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13718" y="2029634"/>
            <a:ext cx="3128963" cy="3943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MsPham0936082789Picture 10">
            <a:extLst>
              <a:ext uri="{FF2B5EF4-FFF2-40B4-BE49-F238E27FC236}">
                <a16:creationId xmlns:a16="http://schemas.microsoft.com/office/drawing/2014/main" id="{5485250F-0160-4679-A6A9-E8A76085FB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5932" y="5157416"/>
            <a:ext cx="3769436" cy="1631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MsPham0936082789">
            <a:extLst>
              <a:ext uri="{FF2B5EF4-FFF2-40B4-BE49-F238E27FC236}">
                <a16:creationId xmlns:a16="http://schemas.microsoft.com/office/drawing/2014/main" id="{03F02BDF-502E-42F5-95B3-55341BE171F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32093" y="1945289"/>
            <a:ext cx="1500188" cy="1885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MsPham0936082789">
            <a:extLst>
              <a:ext uri="{FF2B5EF4-FFF2-40B4-BE49-F238E27FC236}">
                <a16:creationId xmlns:a16="http://schemas.microsoft.com/office/drawing/2014/main" id="{3667D5DC-97AC-4863-90CB-CB0F41DE8C0D}"/>
              </a:ext>
            </a:extLst>
          </p:cNvPr>
          <p:cNvSpPr/>
          <p:nvPr/>
        </p:nvSpPr>
        <p:spPr>
          <a:xfrm>
            <a:off x="8065494" y="2278108"/>
            <a:ext cx="1251021" cy="1469429"/>
          </a:xfrm>
          <a:prstGeom prst="ellipse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700"/>
          </a:p>
        </p:txBody>
      </p:sp>
      <p:sp>
        <p:nvSpPr>
          <p:cNvPr id="11" name="MsPham0936082789">
            <a:extLst>
              <a:ext uri="{FF2B5EF4-FFF2-40B4-BE49-F238E27FC236}">
                <a16:creationId xmlns:a16="http://schemas.microsoft.com/office/drawing/2014/main" id="{09261BE4-5DEB-45C5-96FC-EECEE359A9C5}"/>
              </a:ext>
            </a:extLst>
          </p:cNvPr>
          <p:cNvSpPr/>
          <p:nvPr/>
        </p:nvSpPr>
        <p:spPr>
          <a:xfrm>
            <a:off x="2248529" y="5344469"/>
            <a:ext cx="2181582" cy="1444085"/>
          </a:xfrm>
          <a:prstGeom prst="ellipse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700"/>
          </a:p>
        </p:txBody>
      </p:sp>
      <p:sp>
        <p:nvSpPr>
          <p:cNvPr id="12" name="MsPham0936082789">
            <a:extLst>
              <a:ext uri="{FF2B5EF4-FFF2-40B4-BE49-F238E27FC236}">
                <a16:creationId xmlns:a16="http://schemas.microsoft.com/office/drawing/2014/main" id="{F95C1F49-8A08-4231-B631-163CBC4BA950}"/>
              </a:ext>
            </a:extLst>
          </p:cNvPr>
          <p:cNvSpPr/>
          <p:nvPr/>
        </p:nvSpPr>
        <p:spPr>
          <a:xfrm>
            <a:off x="9332281" y="2141095"/>
            <a:ext cx="2122424" cy="3719780"/>
          </a:xfrm>
          <a:prstGeom prst="ellipse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700"/>
          </a:p>
        </p:txBody>
      </p:sp>
      <p:sp>
        <p:nvSpPr>
          <p:cNvPr id="13" name="MsPham0936082789">
            <a:extLst>
              <a:ext uri="{FF2B5EF4-FFF2-40B4-BE49-F238E27FC236}">
                <a16:creationId xmlns:a16="http://schemas.microsoft.com/office/drawing/2014/main" id="{AA98E08F-1C34-40FE-BAC5-6037A67F5144}"/>
              </a:ext>
            </a:extLst>
          </p:cNvPr>
          <p:cNvSpPr/>
          <p:nvPr/>
        </p:nvSpPr>
        <p:spPr>
          <a:xfrm>
            <a:off x="7552505" y="6473243"/>
            <a:ext cx="4743318" cy="2796882"/>
          </a:xfrm>
          <a:prstGeom prst="ellipse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70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0137324-8BED-45BC-BE96-1243300BAC4B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1005635" y="420081"/>
            <a:ext cx="4544963" cy="12802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59295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iếng Anh 1 - Unit 1 In the school playground - Lesson 1 - 1 Listen and repeat. - Sách Mềm (mp3cut.net) (2)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8" presetID="26" presetClass="emph" presetSubtype="0" fill="hold" nodeType="withEffect">
                                  <p:stCondLst>
                                    <p:cond delay="2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6" presetClass="emph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 tmFilter="0, 0; .2, .5; .8, .5; 1, 0"/>
                                        <p:tgtEl>
                                          <p:spTgt spid="103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" dur="250" autoRev="1" fill="hold"/>
                                        <p:tgtEl>
                                          <p:spTgt spid="103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a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9" presetID="1" presetClass="exit" presetSubtype="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6" presetClass="emph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 tmFilter="0, 0; .2, .5; .8, .5; 1, 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" dur="250" autoRev="1" fill="hold"/>
                                        <p:tgtEl>
                                          <p:spTgt spid="103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boo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9" presetID="1" presetClass="exit" presetSubtype="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6" presetClass="emph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 tmFilter="0, 0; .2, .5; .8, .5; 1, 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8" dur="250" autoRev="1" fill="hold"/>
                                        <p:tgtEl>
                                          <p:spTgt spid="103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bi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9" presetID="1" presetClass="exit" presetSubtype="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26" presetClass="emph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 tmFilter="0, 0; .2, .5; .8, .5; 1, 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8" dur="250" autoRev="1" fill="hold"/>
                                        <p:tgtEl>
                                          <p:spTgt spid="10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bik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9" presetID="1" presetClass="exit" presetSubtype="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" name="MsPham0936082789" descr="Logo, company name&#10;&#10;Description automatically generated">
            <a:extLst>
              <a:ext uri="{FF2B5EF4-FFF2-40B4-BE49-F238E27FC236}">
                <a16:creationId xmlns:a16="http://schemas.microsoft.com/office/drawing/2014/main" id="{7B53803A-4C5F-0BAB-A9E9-60FE095B6C88}"/>
              </a:ext>
            </a:extLst>
          </p:cNvPr>
          <p:cNvPicPr>
            <a:picLocks noGrp="1" noRot="1" noMove="1" noResize="1" noEditPoints="1" noAdjustHandles="1" noChangeArrowheads="1" noChangeShapeType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90833" t="-237407" r="-290833" b="-237407"/>
          <a:stretch>
            <a:fillRect/>
          </a:stretch>
        </p:blipFill>
        <p:spPr>
          <a:xfrm>
            <a:off x="-53187598" y="-24422100"/>
            <a:ext cx="124663196" cy="59131200"/>
          </a:xfrm>
          <a:custGeom>
            <a:avLst/>
            <a:gdLst>
              <a:gd name="connsiteX0" fmla="*/ 0 w 124663196"/>
              <a:gd name="connsiteY0" fmla="*/ 0 h 59131200"/>
              <a:gd name="connsiteX1" fmla="*/ 124663196 w 124663196"/>
              <a:gd name="connsiteY1" fmla="*/ 0 h 59131200"/>
              <a:gd name="connsiteX2" fmla="*/ 124663196 w 124663196"/>
              <a:gd name="connsiteY2" fmla="*/ 59131200 h 59131200"/>
              <a:gd name="connsiteX3" fmla="*/ 0 w 124663196"/>
              <a:gd name="connsiteY3" fmla="*/ 59131200 h 59131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4663196" h="59131200">
                <a:moveTo>
                  <a:pt x="0" y="0"/>
                </a:moveTo>
                <a:lnTo>
                  <a:pt x="124663196" y="0"/>
                </a:lnTo>
                <a:lnTo>
                  <a:pt x="124663196" y="59131200"/>
                </a:lnTo>
                <a:lnTo>
                  <a:pt x="0" y="59131200"/>
                </a:lnTo>
                <a:close/>
              </a:path>
            </a:pathLst>
          </a:custGeom>
        </p:spPr>
      </p:pic>
      <p:sp>
        <p:nvSpPr>
          <p:cNvPr id="56" name="MsPham0936082789">
            <a:extLst>
              <a:ext uri="{FF2B5EF4-FFF2-40B4-BE49-F238E27FC236}">
                <a16:creationId xmlns:a16="http://schemas.microsoft.com/office/drawing/2014/main" id="{18264C72-0BD5-BD14-C478-32A73DF554AA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2209800" y="2019300"/>
            <a:ext cx="14020800" cy="75438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MsPham0936082789">
            <a:extLst>
              <a:ext uri="{FF2B5EF4-FFF2-40B4-BE49-F238E27FC236}">
                <a16:creationId xmlns:a16="http://schemas.microsoft.com/office/drawing/2014/main" id="{32ABE1C3-3C03-482C-A049-518C27BD710D}"/>
              </a:ext>
            </a:extLst>
          </p:cNvPr>
          <p:cNvSpPr/>
          <p:nvPr/>
        </p:nvSpPr>
        <p:spPr>
          <a:xfrm>
            <a:off x="-84410550" y="-40405050"/>
            <a:ext cx="187109100" cy="91097100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700"/>
          </a:p>
        </p:txBody>
      </p:sp>
      <p:sp>
        <p:nvSpPr>
          <p:cNvPr id="7" name="MsPham0936082789">
            <a:extLst>
              <a:ext uri="{FF2B5EF4-FFF2-40B4-BE49-F238E27FC236}">
                <a16:creationId xmlns:a16="http://schemas.microsoft.com/office/drawing/2014/main" id="{5EE1B8EC-720B-4B13-BD7C-826E0453079C}"/>
              </a:ext>
            </a:extLst>
          </p:cNvPr>
          <p:cNvSpPr/>
          <p:nvPr/>
        </p:nvSpPr>
        <p:spPr>
          <a:xfrm>
            <a:off x="-84410550" y="-40405050"/>
            <a:ext cx="187109100" cy="91097100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700"/>
          </a:p>
        </p:txBody>
      </p:sp>
      <p:sp>
        <p:nvSpPr>
          <p:cNvPr id="10" name="MsPham0936082789">
            <a:extLst>
              <a:ext uri="{FF2B5EF4-FFF2-40B4-BE49-F238E27FC236}">
                <a16:creationId xmlns:a16="http://schemas.microsoft.com/office/drawing/2014/main" id="{D4C8040D-1E9C-4179-85FB-2F0484F5381D}"/>
              </a:ext>
            </a:extLst>
          </p:cNvPr>
          <p:cNvSpPr/>
          <p:nvPr/>
        </p:nvSpPr>
        <p:spPr>
          <a:xfrm>
            <a:off x="-84410550" y="-40405050"/>
            <a:ext cx="187109100" cy="91097100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700"/>
          </a:p>
        </p:txBody>
      </p:sp>
      <p:sp>
        <p:nvSpPr>
          <p:cNvPr id="12" name="MsPham0936082789">
            <a:extLst>
              <a:ext uri="{FF2B5EF4-FFF2-40B4-BE49-F238E27FC236}">
                <a16:creationId xmlns:a16="http://schemas.microsoft.com/office/drawing/2014/main" id="{ECF94DDB-7D6E-437C-B988-A138400AEF16}"/>
              </a:ext>
            </a:extLst>
          </p:cNvPr>
          <p:cNvSpPr/>
          <p:nvPr/>
        </p:nvSpPr>
        <p:spPr>
          <a:xfrm>
            <a:off x="-84410550" y="-40405050"/>
            <a:ext cx="187109100" cy="91097100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700"/>
          </a:p>
        </p:txBody>
      </p:sp>
      <p:sp>
        <p:nvSpPr>
          <p:cNvPr id="13" name="MsPham0936082789">
            <a:extLst>
              <a:ext uri="{FF2B5EF4-FFF2-40B4-BE49-F238E27FC236}">
                <a16:creationId xmlns:a16="http://schemas.microsoft.com/office/drawing/2014/main" id="{F1733BD4-B1AA-41B2-9CF6-25F3F0B1DFBE}"/>
              </a:ext>
            </a:extLst>
          </p:cNvPr>
          <p:cNvSpPr/>
          <p:nvPr/>
        </p:nvSpPr>
        <p:spPr>
          <a:xfrm>
            <a:off x="-84410550" y="-40405050"/>
            <a:ext cx="187109100" cy="91097100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700"/>
          </a:p>
        </p:txBody>
      </p:sp>
      <p:sp>
        <p:nvSpPr>
          <p:cNvPr id="14" name="MsPham0936082789">
            <a:extLst>
              <a:ext uri="{FF2B5EF4-FFF2-40B4-BE49-F238E27FC236}">
                <a16:creationId xmlns:a16="http://schemas.microsoft.com/office/drawing/2014/main" id="{C8B7F99B-BA82-4B7E-AE9B-E9A6CEDEB6D0}"/>
              </a:ext>
            </a:extLst>
          </p:cNvPr>
          <p:cNvSpPr/>
          <p:nvPr/>
        </p:nvSpPr>
        <p:spPr>
          <a:xfrm>
            <a:off x="-84410550" y="-40405050"/>
            <a:ext cx="187109100" cy="91097100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700"/>
          </a:p>
        </p:txBody>
      </p:sp>
      <p:sp>
        <p:nvSpPr>
          <p:cNvPr id="17" name="MsPham0936082789">
            <a:extLst>
              <a:ext uri="{FF2B5EF4-FFF2-40B4-BE49-F238E27FC236}">
                <a16:creationId xmlns:a16="http://schemas.microsoft.com/office/drawing/2014/main" id="{47E25AFC-95FA-4CB9-999D-15C5623166EE}"/>
              </a:ext>
            </a:extLst>
          </p:cNvPr>
          <p:cNvSpPr/>
          <p:nvPr/>
        </p:nvSpPr>
        <p:spPr>
          <a:xfrm>
            <a:off x="2243413" y="1388963"/>
            <a:ext cx="12010811" cy="798653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700"/>
          </a:p>
        </p:txBody>
      </p:sp>
      <p:sp>
        <p:nvSpPr>
          <p:cNvPr id="8" name="MsPham0936082789"/>
          <p:cNvSpPr txBox="1"/>
          <p:nvPr/>
        </p:nvSpPr>
        <p:spPr>
          <a:xfrm>
            <a:off x="3689915" y="124106"/>
            <a:ext cx="4793300" cy="962571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>
              <a:defRPr sz="2400" b="1">
                <a:solidFill>
                  <a:schemeClr val="accent2">
                    <a:lumMod val="50000"/>
                  </a:schemeClr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sz="61950" dirty="0">
                <a:ln w="10160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B</a:t>
            </a:r>
          </a:p>
        </p:txBody>
      </p:sp>
      <p:sp>
        <p:nvSpPr>
          <p:cNvPr id="9" name="MsPham0936082789"/>
          <p:cNvSpPr txBox="1"/>
          <p:nvPr/>
        </p:nvSpPr>
        <p:spPr>
          <a:xfrm>
            <a:off x="9542258" y="124106"/>
            <a:ext cx="5429692" cy="962571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>
              <a:defRPr sz="2400" b="1">
                <a:solidFill>
                  <a:schemeClr val="accent2">
                    <a:lumMod val="50000"/>
                  </a:schemeClr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sz="61950" dirty="0">
                <a:ln w="10160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b</a:t>
            </a:r>
          </a:p>
        </p:txBody>
      </p:sp>
      <p:pic>
        <p:nvPicPr>
          <p:cNvPr id="11" name="MsPham093608278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34590" y="8006846"/>
            <a:ext cx="554876" cy="5486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08329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8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6" presetClass="emph" presetSubtype="0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5" presetID="26" presetClass="emph" presetSubtype="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Tiếng Anh 1 - Unit 1 In the school playground - Lesson 1 - 1 Listen and repeat. - Sách Mềm (mp3cut.net) (2)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8" grpId="0"/>
      <p:bldP spid="8" grpId="1"/>
      <p:bldP spid="9" grpId="0"/>
      <p:bldP spid="9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" name="MsPham0936082789" descr="Logo, company name&#10;&#10;Description automatically generated">
            <a:extLst>
              <a:ext uri="{FF2B5EF4-FFF2-40B4-BE49-F238E27FC236}">
                <a16:creationId xmlns:a16="http://schemas.microsoft.com/office/drawing/2014/main" id="{6F0FF8DD-448F-49CF-9D32-9BFB57C1175C}"/>
              </a:ext>
            </a:extLst>
          </p:cNvPr>
          <p:cNvPicPr>
            <a:picLocks noGrp="1" noRot="1" noMove="1" noResize="1" noEditPoints="1" noAdjustHandles="1" noChangeArrowheads="1" noChangeShapeType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90833" t="-237407" r="-290833" b="-237407"/>
          <a:stretch>
            <a:fillRect/>
          </a:stretch>
        </p:blipFill>
        <p:spPr>
          <a:xfrm>
            <a:off x="-53187598" y="-24422100"/>
            <a:ext cx="124663196" cy="59131200"/>
          </a:xfrm>
          <a:custGeom>
            <a:avLst/>
            <a:gdLst>
              <a:gd name="connsiteX0" fmla="*/ 0 w 124663196"/>
              <a:gd name="connsiteY0" fmla="*/ 0 h 59131200"/>
              <a:gd name="connsiteX1" fmla="*/ 124663196 w 124663196"/>
              <a:gd name="connsiteY1" fmla="*/ 0 h 59131200"/>
              <a:gd name="connsiteX2" fmla="*/ 124663196 w 124663196"/>
              <a:gd name="connsiteY2" fmla="*/ 59131200 h 59131200"/>
              <a:gd name="connsiteX3" fmla="*/ 0 w 124663196"/>
              <a:gd name="connsiteY3" fmla="*/ 59131200 h 59131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4663196" h="59131200">
                <a:moveTo>
                  <a:pt x="0" y="0"/>
                </a:moveTo>
                <a:lnTo>
                  <a:pt x="124663196" y="0"/>
                </a:lnTo>
                <a:lnTo>
                  <a:pt x="124663196" y="59131200"/>
                </a:lnTo>
                <a:lnTo>
                  <a:pt x="0" y="59131200"/>
                </a:lnTo>
                <a:close/>
              </a:path>
            </a:pathLst>
          </a:custGeom>
        </p:spPr>
      </p:pic>
      <p:sp>
        <p:nvSpPr>
          <p:cNvPr id="57" name="MsPham0936082789">
            <a:extLst>
              <a:ext uri="{FF2B5EF4-FFF2-40B4-BE49-F238E27FC236}">
                <a16:creationId xmlns:a16="http://schemas.microsoft.com/office/drawing/2014/main" id="{B940E828-7A98-FC50-445F-ADA29AF9174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2209800" y="2019300"/>
            <a:ext cx="14020800" cy="75438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MsPham0936082789">
            <a:extLst>
              <a:ext uri="{FF2B5EF4-FFF2-40B4-BE49-F238E27FC236}">
                <a16:creationId xmlns:a16="http://schemas.microsoft.com/office/drawing/2014/main" id="{C9422F7A-69C2-42BB-B65D-F5C0F39634E4}"/>
              </a:ext>
            </a:extLst>
          </p:cNvPr>
          <p:cNvSpPr/>
          <p:nvPr/>
        </p:nvSpPr>
        <p:spPr>
          <a:xfrm>
            <a:off x="-84410550" y="-40405050"/>
            <a:ext cx="187109100" cy="91097100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700"/>
          </a:p>
        </p:txBody>
      </p:sp>
      <p:sp>
        <p:nvSpPr>
          <p:cNvPr id="9" name="MsPham0936082789">
            <a:extLst>
              <a:ext uri="{FF2B5EF4-FFF2-40B4-BE49-F238E27FC236}">
                <a16:creationId xmlns:a16="http://schemas.microsoft.com/office/drawing/2014/main" id="{D5DFA1A3-0933-4CCE-B068-56806739C6EE}"/>
              </a:ext>
            </a:extLst>
          </p:cNvPr>
          <p:cNvSpPr/>
          <p:nvPr/>
        </p:nvSpPr>
        <p:spPr>
          <a:xfrm>
            <a:off x="-84410550" y="-40405050"/>
            <a:ext cx="187109100" cy="91097100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700"/>
          </a:p>
        </p:txBody>
      </p:sp>
      <p:sp>
        <p:nvSpPr>
          <p:cNvPr id="10" name="MsPham0936082789">
            <a:extLst>
              <a:ext uri="{FF2B5EF4-FFF2-40B4-BE49-F238E27FC236}">
                <a16:creationId xmlns:a16="http://schemas.microsoft.com/office/drawing/2014/main" id="{0E6CB181-7E20-489C-BA3C-7EEC7918A9FA}"/>
              </a:ext>
            </a:extLst>
          </p:cNvPr>
          <p:cNvSpPr/>
          <p:nvPr/>
        </p:nvSpPr>
        <p:spPr>
          <a:xfrm>
            <a:off x="-84410550" y="-40405050"/>
            <a:ext cx="187109100" cy="91097100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700"/>
          </a:p>
        </p:txBody>
      </p:sp>
      <p:sp>
        <p:nvSpPr>
          <p:cNvPr id="11" name="MsPham0936082789">
            <a:extLst>
              <a:ext uri="{FF2B5EF4-FFF2-40B4-BE49-F238E27FC236}">
                <a16:creationId xmlns:a16="http://schemas.microsoft.com/office/drawing/2014/main" id="{26A8CACD-BB34-428F-B5E2-917EF3F5181F}"/>
              </a:ext>
            </a:extLst>
          </p:cNvPr>
          <p:cNvSpPr/>
          <p:nvPr/>
        </p:nvSpPr>
        <p:spPr>
          <a:xfrm>
            <a:off x="-84410550" y="-40405050"/>
            <a:ext cx="187109100" cy="91097100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700"/>
          </a:p>
        </p:txBody>
      </p:sp>
      <p:sp>
        <p:nvSpPr>
          <p:cNvPr id="12" name="MsPham0936082789">
            <a:extLst>
              <a:ext uri="{FF2B5EF4-FFF2-40B4-BE49-F238E27FC236}">
                <a16:creationId xmlns:a16="http://schemas.microsoft.com/office/drawing/2014/main" id="{33D49FBA-A97B-4223-8845-9D478C1E1A08}"/>
              </a:ext>
            </a:extLst>
          </p:cNvPr>
          <p:cNvSpPr/>
          <p:nvPr/>
        </p:nvSpPr>
        <p:spPr>
          <a:xfrm>
            <a:off x="-84410550" y="-40405050"/>
            <a:ext cx="187109100" cy="91097100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700"/>
          </a:p>
        </p:txBody>
      </p:sp>
      <p:sp>
        <p:nvSpPr>
          <p:cNvPr id="13" name="MsPham0936082789">
            <a:extLst>
              <a:ext uri="{FF2B5EF4-FFF2-40B4-BE49-F238E27FC236}">
                <a16:creationId xmlns:a16="http://schemas.microsoft.com/office/drawing/2014/main" id="{A2DDAEB1-B773-4F20-967B-2EE36604ACAD}"/>
              </a:ext>
            </a:extLst>
          </p:cNvPr>
          <p:cNvSpPr/>
          <p:nvPr/>
        </p:nvSpPr>
        <p:spPr>
          <a:xfrm>
            <a:off x="-84410550" y="-40405050"/>
            <a:ext cx="187109100" cy="91097100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700"/>
          </a:p>
        </p:txBody>
      </p:sp>
      <p:pic>
        <p:nvPicPr>
          <p:cNvPr id="15" name="MsPham093608278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16307" y="1801337"/>
            <a:ext cx="4764437" cy="5642337"/>
          </a:xfrm>
          <a:prstGeom prst="rect">
            <a:avLst/>
          </a:prstGeom>
        </p:spPr>
      </p:pic>
      <p:sp>
        <p:nvSpPr>
          <p:cNvPr id="8" name="MsPham0936082789"/>
          <p:cNvSpPr txBox="1"/>
          <p:nvPr/>
        </p:nvSpPr>
        <p:spPr>
          <a:xfrm>
            <a:off x="2958504" y="7714116"/>
            <a:ext cx="3300231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8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B</a:t>
            </a:r>
            <a:r>
              <a:rPr lang="en-US" sz="10800" b="1" dirty="0">
                <a:latin typeface="Century Gothic" panose="020B0502020202020204" pitchFamily="34" charset="0"/>
              </a:rPr>
              <a:t>ill</a:t>
            </a:r>
          </a:p>
        </p:txBody>
      </p:sp>
      <p:pic>
        <p:nvPicPr>
          <p:cNvPr id="2050" name="MsPham0936082789" descr="https://s.sachmem.vn/public/images/TA1SHSV5/U1-L2-4-4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31244" y="2105580"/>
            <a:ext cx="5795961" cy="47581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MsPham0936082789"/>
          <p:cNvSpPr txBox="1"/>
          <p:nvPr/>
        </p:nvSpPr>
        <p:spPr>
          <a:xfrm>
            <a:off x="11448822" y="7714116"/>
            <a:ext cx="3828111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800" b="1">
                <a:solidFill>
                  <a:srgbClr val="FF0000"/>
                </a:solidFill>
                <a:latin typeface="Century Gothic" panose="020B0502020202020204" pitchFamily="34" charset="0"/>
              </a:rPr>
              <a:t>b</a:t>
            </a:r>
            <a:r>
              <a:rPr lang="en-US" sz="10800" b="1">
                <a:latin typeface="Century Gothic" panose="020B0502020202020204" pitchFamily="34" charset="0"/>
              </a:rPr>
              <a:t>ook</a:t>
            </a:r>
            <a:endParaRPr lang="en-US" sz="10800" b="1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922230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i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oo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i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oo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8" grpId="0"/>
      <p:bldP spid="8" grpId="1"/>
      <p:bldP spid="16" grpId="0"/>
      <p:bldP spid="16" grpId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" name="MsPham0936082789" descr="Logo, company name&#10;&#10;Description automatically generated">
            <a:extLst>
              <a:ext uri="{FF2B5EF4-FFF2-40B4-BE49-F238E27FC236}">
                <a16:creationId xmlns:a16="http://schemas.microsoft.com/office/drawing/2014/main" id="{6F0FF8DD-448F-49CF-9D32-9BFB57C1175C}"/>
              </a:ext>
            </a:extLst>
          </p:cNvPr>
          <p:cNvPicPr>
            <a:picLocks noGrp="1" noRot="1" noMove="1" noResize="1" noEditPoints="1" noAdjustHandles="1" noChangeArrowheads="1" noChangeShapeType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90833" t="-237407" r="-290833" b="-237407"/>
          <a:stretch>
            <a:fillRect/>
          </a:stretch>
        </p:blipFill>
        <p:spPr>
          <a:xfrm>
            <a:off x="-53187598" y="-24422100"/>
            <a:ext cx="124663196" cy="59131200"/>
          </a:xfrm>
          <a:custGeom>
            <a:avLst/>
            <a:gdLst>
              <a:gd name="connsiteX0" fmla="*/ 0 w 124663196"/>
              <a:gd name="connsiteY0" fmla="*/ 0 h 59131200"/>
              <a:gd name="connsiteX1" fmla="*/ 124663196 w 124663196"/>
              <a:gd name="connsiteY1" fmla="*/ 0 h 59131200"/>
              <a:gd name="connsiteX2" fmla="*/ 124663196 w 124663196"/>
              <a:gd name="connsiteY2" fmla="*/ 59131200 h 59131200"/>
              <a:gd name="connsiteX3" fmla="*/ 0 w 124663196"/>
              <a:gd name="connsiteY3" fmla="*/ 59131200 h 59131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4663196" h="59131200">
                <a:moveTo>
                  <a:pt x="0" y="0"/>
                </a:moveTo>
                <a:lnTo>
                  <a:pt x="124663196" y="0"/>
                </a:lnTo>
                <a:lnTo>
                  <a:pt x="124663196" y="59131200"/>
                </a:lnTo>
                <a:lnTo>
                  <a:pt x="0" y="59131200"/>
                </a:lnTo>
                <a:close/>
              </a:path>
            </a:pathLst>
          </a:custGeom>
        </p:spPr>
      </p:pic>
      <p:sp>
        <p:nvSpPr>
          <p:cNvPr id="57" name="MsPham0936082789">
            <a:extLst>
              <a:ext uri="{FF2B5EF4-FFF2-40B4-BE49-F238E27FC236}">
                <a16:creationId xmlns:a16="http://schemas.microsoft.com/office/drawing/2014/main" id="{B940E828-7A98-FC50-445F-ADA29AF9174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2209800" y="2019300"/>
            <a:ext cx="14020800" cy="75438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MsPham0936082789">
            <a:extLst>
              <a:ext uri="{FF2B5EF4-FFF2-40B4-BE49-F238E27FC236}">
                <a16:creationId xmlns:a16="http://schemas.microsoft.com/office/drawing/2014/main" id="{2E001765-0BC7-99EB-9CAA-3B7A7AE7FA5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669656" y="1429908"/>
            <a:ext cx="6785436" cy="5441151"/>
          </a:xfrm>
          <a:prstGeom prst="rect">
            <a:avLst/>
          </a:prstGeom>
        </p:spPr>
      </p:pic>
      <p:pic>
        <p:nvPicPr>
          <p:cNvPr id="17" name="MsPham0936082789" descr="https://s.sachmem.vn/public/images/TA1SHSV4/U1-L2-4-1.png">
            <a:extLst>
              <a:ext uri="{FF2B5EF4-FFF2-40B4-BE49-F238E27FC236}">
                <a16:creationId xmlns:a16="http://schemas.microsoft.com/office/drawing/2014/main" id="{7DA9466F-1E9C-0AF1-1917-48E12012565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3152" y="1894122"/>
            <a:ext cx="5287314" cy="43406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MsPham0936082789">
            <a:extLst>
              <a:ext uri="{FF2B5EF4-FFF2-40B4-BE49-F238E27FC236}">
                <a16:creationId xmlns:a16="http://schemas.microsoft.com/office/drawing/2014/main" id="{D15D9A0D-B1A1-9EE8-7A1E-DC9E88D597CC}"/>
              </a:ext>
            </a:extLst>
          </p:cNvPr>
          <p:cNvSpPr txBox="1"/>
          <p:nvPr/>
        </p:nvSpPr>
        <p:spPr>
          <a:xfrm>
            <a:off x="2958504" y="7714116"/>
            <a:ext cx="3300231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800" b="1">
                <a:solidFill>
                  <a:srgbClr val="FF0000"/>
                </a:solidFill>
                <a:latin typeface="Century Gothic" panose="020B0502020202020204" pitchFamily="34" charset="0"/>
              </a:rPr>
              <a:t>b</a:t>
            </a:r>
            <a:r>
              <a:rPr lang="en-US" sz="10800" b="1">
                <a:latin typeface="Century Gothic" panose="020B0502020202020204" pitchFamily="34" charset="0"/>
              </a:rPr>
              <a:t>all</a:t>
            </a:r>
            <a:endParaRPr lang="en-US" sz="10800" b="1" dirty="0">
              <a:latin typeface="Century Gothic" panose="020B0502020202020204" pitchFamily="34" charset="0"/>
            </a:endParaRPr>
          </a:p>
        </p:txBody>
      </p:sp>
      <p:sp>
        <p:nvSpPr>
          <p:cNvPr id="19" name="MsPham0936082789">
            <a:extLst>
              <a:ext uri="{FF2B5EF4-FFF2-40B4-BE49-F238E27FC236}">
                <a16:creationId xmlns:a16="http://schemas.microsoft.com/office/drawing/2014/main" id="{6189BE55-306B-7BF5-51AD-002217D72EA0}"/>
              </a:ext>
            </a:extLst>
          </p:cNvPr>
          <p:cNvSpPr txBox="1"/>
          <p:nvPr/>
        </p:nvSpPr>
        <p:spPr>
          <a:xfrm>
            <a:off x="11448822" y="7714116"/>
            <a:ext cx="3828111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800" b="1">
                <a:solidFill>
                  <a:srgbClr val="FF0000"/>
                </a:solidFill>
                <a:latin typeface="Century Gothic" panose="020B0502020202020204" pitchFamily="34" charset="0"/>
              </a:rPr>
              <a:t>b</a:t>
            </a:r>
            <a:r>
              <a:rPr lang="en-US" sz="10800" b="1">
                <a:latin typeface="Century Gothic" panose="020B0502020202020204" pitchFamily="34" charset="0"/>
              </a:rPr>
              <a:t>ike</a:t>
            </a:r>
            <a:endParaRPr lang="en-US" sz="10800" b="1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12297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a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ik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a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ik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</p:childTnLst>
        </p:cTn>
      </p:par>
    </p:tnLst>
    <p:bldLst>
      <p:bldP spid="18" grpId="0"/>
      <p:bldP spid="18" grpId="1"/>
      <p:bldP spid="19" grpId="0"/>
      <p:bldP spid="19" grpId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" name="MsPham0936082789" descr="Logo, company name&#10;&#10;Description automatically generated">
            <a:extLst>
              <a:ext uri="{FF2B5EF4-FFF2-40B4-BE49-F238E27FC236}">
                <a16:creationId xmlns:a16="http://schemas.microsoft.com/office/drawing/2014/main" id="{6F0FF8DD-448F-49CF-9D32-9BFB57C1175C}"/>
              </a:ext>
            </a:extLst>
          </p:cNvPr>
          <p:cNvPicPr>
            <a:picLocks noGrp="1" noRot="1" noMove="1" noResize="1" noEditPoints="1" noAdjustHandles="1" noChangeArrowheads="1" noChangeShapeType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90833" t="-237407" r="-290833" b="-237407"/>
          <a:stretch>
            <a:fillRect/>
          </a:stretch>
        </p:blipFill>
        <p:spPr>
          <a:xfrm>
            <a:off x="-53187598" y="-24422100"/>
            <a:ext cx="124663196" cy="59131200"/>
          </a:xfrm>
          <a:custGeom>
            <a:avLst/>
            <a:gdLst>
              <a:gd name="connsiteX0" fmla="*/ 0 w 124663196"/>
              <a:gd name="connsiteY0" fmla="*/ 0 h 59131200"/>
              <a:gd name="connsiteX1" fmla="*/ 124663196 w 124663196"/>
              <a:gd name="connsiteY1" fmla="*/ 0 h 59131200"/>
              <a:gd name="connsiteX2" fmla="*/ 124663196 w 124663196"/>
              <a:gd name="connsiteY2" fmla="*/ 59131200 h 59131200"/>
              <a:gd name="connsiteX3" fmla="*/ 0 w 124663196"/>
              <a:gd name="connsiteY3" fmla="*/ 59131200 h 59131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4663196" h="59131200">
                <a:moveTo>
                  <a:pt x="0" y="0"/>
                </a:moveTo>
                <a:lnTo>
                  <a:pt x="124663196" y="0"/>
                </a:lnTo>
                <a:lnTo>
                  <a:pt x="124663196" y="59131200"/>
                </a:lnTo>
                <a:lnTo>
                  <a:pt x="0" y="59131200"/>
                </a:lnTo>
                <a:close/>
              </a:path>
            </a:pathLst>
          </a:custGeom>
        </p:spPr>
      </p:pic>
      <p:sp>
        <p:nvSpPr>
          <p:cNvPr id="57" name="MsPham0936082789">
            <a:extLst>
              <a:ext uri="{FF2B5EF4-FFF2-40B4-BE49-F238E27FC236}">
                <a16:creationId xmlns:a16="http://schemas.microsoft.com/office/drawing/2014/main" id="{B940E828-7A98-FC50-445F-ADA29AF9174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2209800" y="2019300"/>
            <a:ext cx="14020800" cy="75438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9659E4A9-C912-6B2C-78B2-A4F774157F6F}"/>
              </a:ext>
            </a:extLst>
          </p:cNvPr>
          <p:cNvGrpSpPr/>
          <p:nvPr/>
        </p:nvGrpSpPr>
        <p:grpSpPr>
          <a:xfrm>
            <a:off x="6183655" y="381019"/>
            <a:ext cx="5920694" cy="3924150"/>
            <a:chOff x="4744594" y="254012"/>
            <a:chExt cx="3947129" cy="2616100"/>
          </a:xfrm>
        </p:grpSpPr>
        <p:sp>
          <p:nvSpPr>
            <p:cNvPr id="9" name="MsPham0936082789">
              <a:extLst>
                <a:ext uri="{FF2B5EF4-FFF2-40B4-BE49-F238E27FC236}">
                  <a16:creationId xmlns:a16="http://schemas.microsoft.com/office/drawing/2014/main" id="{63AABEFA-A01C-0CE3-309F-D24153E3BFFC}"/>
                </a:ext>
              </a:extLst>
            </p:cNvPr>
            <p:cNvSpPr/>
            <p:nvPr/>
          </p:nvSpPr>
          <p:spPr>
            <a:xfrm>
              <a:off x="4744594" y="483283"/>
              <a:ext cx="3947129" cy="2302492"/>
            </a:xfrm>
            <a:prstGeom prst="roundRect">
              <a:avLst/>
            </a:prstGeom>
            <a:solidFill>
              <a:schemeClr val="accent6">
                <a:lumMod val="20000"/>
                <a:lumOff val="80000"/>
              </a:schemeClr>
            </a:solidFill>
            <a:ln>
              <a:solidFill>
                <a:srgbClr val="92D050"/>
              </a:solidFill>
            </a:ln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 sz="2700"/>
            </a:p>
          </p:txBody>
        </p:sp>
        <p:sp>
          <p:nvSpPr>
            <p:cNvPr id="10" name="MsPham0936082789">
              <a:extLst>
                <a:ext uri="{FF2B5EF4-FFF2-40B4-BE49-F238E27FC236}">
                  <a16:creationId xmlns:a16="http://schemas.microsoft.com/office/drawing/2014/main" id="{675CD5A6-DC58-4F8E-5F4C-C4D43470D0AF}"/>
                </a:ext>
              </a:extLst>
            </p:cNvPr>
            <p:cNvSpPr txBox="1"/>
            <p:nvPr/>
          </p:nvSpPr>
          <p:spPr>
            <a:xfrm>
              <a:off x="5299180" y="254012"/>
              <a:ext cx="1358491" cy="261610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>
                <a:defRPr sz="2400" b="1">
                  <a:solidFill>
                    <a:schemeClr val="accent2">
                      <a:lumMod val="50000"/>
                    </a:schemeClr>
                  </a:solidFill>
                  <a:latin typeface="Century Gothic" panose="020B0502020202020204" pitchFamily="34" charset="0"/>
                  <a:cs typeface="Arial" panose="020B0604020202020204" pitchFamily="34" charset="0"/>
                </a:defRPr>
              </a:lvl1pPr>
            </a:lstStyle>
            <a:p>
              <a:r>
                <a:rPr lang="en-US" sz="24900" dirty="0">
                  <a:ln w="10160">
                    <a:solidFill>
                      <a:schemeClr val="bg1"/>
                    </a:solidFill>
                    <a:prstDash val="solid"/>
                  </a:ln>
                  <a:solidFill>
                    <a:srgbClr val="FF0000"/>
                  </a:solidFill>
                  <a:effectLst>
                    <a:outerShdw blurRad="38100" dist="22860" dir="5400000" algn="tl" rotWithShape="0">
                      <a:srgbClr val="000000">
                        <a:alpha val="30000"/>
                      </a:srgbClr>
                    </a:outerShdw>
                  </a:effectLst>
                </a:rPr>
                <a:t>B</a:t>
              </a:r>
            </a:p>
          </p:txBody>
        </p:sp>
        <p:sp>
          <p:nvSpPr>
            <p:cNvPr id="11" name="MsPham0936082789">
              <a:extLst>
                <a:ext uri="{FF2B5EF4-FFF2-40B4-BE49-F238E27FC236}">
                  <a16:creationId xmlns:a16="http://schemas.microsoft.com/office/drawing/2014/main" id="{F378757A-A5D5-A11E-3357-78315FE07BE6}"/>
                </a:ext>
              </a:extLst>
            </p:cNvPr>
            <p:cNvSpPr txBox="1"/>
            <p:nvPr/>
          </p:nvSpPr>
          <p:spPr>
            <a:xfrm>
              <a:off x="6663197" y="254012"/>
              <a:ext cx="1528410" cy="261610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>
                <a:defRPr sz="2400" b="1">
                  <a:solidFill>
                    <a:schemeClr val="accent2">
                      <a:lumMod val="50000"/>
                    </a:schemeClr>
                  </a:solidFill>
                  <a:latin typeface="Century Gothic" panose="020B0502020202020204" pitchFamily="34" charset="0"/>
                  <a:cs typeface="Arial" panose="020B0604020202020204" pitchFamily="34" charset="0"/>
                </a:defRPr>
              </a:lvl1pPr>
            </a:lstStyle>
            <a:p>
              <a:r>
                <a:rPr lang="en-US" sz="24900" dirty="0">
                  <a:ln w="10160">
                    <a:solidFill>
                      <a:schemeClr val="bg1"/>
                    </a:solidFill>
                    <a:prstDash val="solid"/>
                  </a:ln>
                  <a:solidFill>
                    <a:srgbClr val="FF0000"/>
                  </a:solidFill>
                  <a:effectLst>
                    <a:outerShdw blurRad="38100" dist="22860" dir="5400000" algn="tl" rotWithShape="0">
                      <a:srgbClr val="000000">
                        <a:alpha val="30000"/>
                      </a:srgbClr>
                    </a:outerShdw>
                  </a:effectLst>
                </a:rPr>
                <a:t>b</a:t>
              </a:r>
            </a:p>
          </p:txBody>
        </p:sp>
      </p:grpSp>
      <p:pic>
        <p:nvPicPr>
          <p:cNvPr id="12" name="MsPham0936082789">
            <a:extLst>
              <a:ext uri="{FF2B5EF4-FFF2-40B4-BE49-F238E27FC236}">
                <a16:creationId xmlns:a16="http://schemas.microsoft.com/office/drawing/2014/main" id="{9AC256D9-AE32-EE5A-9E42-ECCC5F38EE4F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554720" y="3971477"/>
            <a:ext cx="2613159" cy="3094662"/>
          </a:xfrm>
          <a:prstGeom prst="rect">
            <a:avLst/>
          </a:prstGeom>
        </p:spPr>
      </p:pic>
      <p:pic>
        <p:nvPicPr>
          <p:cNvPr id="13" name="MsPham0936082789" descr="https://s.sachmem.vn/public/images/TA1SHSV5/U1-L2-4-4.png">
            <a:extLst>
              <a:ext uri="{FF2B5EF4-FFF2-40B4-BE49-F238E27FC236}">
                <a16:creationId xmlns:a16="http://schemas.microsoft.com/office/drawing/2014/main" id="{7BA2C4BA-56B4-EDF8-1F94-8C359AED27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72849" y="6126761"/>
            <a:ext cx="2845166" cy="23357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MsPham0936082789">
            <a:extLst>
              <a:ext uri="{FF2B5EF4-FFF2-40B4-BE49-F238E27FC236}">
                <a16:creationId xmlns:a16="http://schemas.microsoft.com/office/drawing/2014/main" id="{EF34C930-ECBE-2552-BF2D-255D58C976C4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3468501" y="3688183"/>
            <a:ext cx="3629735" cy="2910635"/>
          </a:xfrm>
          <a:prstGeom prst="rect">
            <a:avLst/>
          </a:prstGeom>
        </p:spPr>
      </p:pic>
      <p:pic>
        <p:nvPicPr>
          <p:cNvPr id="16" name="MsPham0936082789" descr="https://s.sachmem.vn/public/images/TA1SHSV4/U1-L2-4-1.png">
            <a:extLst>
              <a:ext uri="{FF2B5EF4-FFF2-40B4-BE49-F238E27FC236}">
                <a16:creationId xmlns:a16="http://schemas.microsoft.com/office/drawing/2014/main" id="{32EE3B9C-7BD3-722B-4F83-4151A3A816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27097" y="6128924"/>
            <a:ext cx="2828343" cy="23219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MsPham0936082789">
            <a:extLst>
              <a:ext uri="{FF2B5EF4-FFF2-40B4-BE49-F238E27FC236}">
                <a16:creationId xmlns:a16="http://schemas.microsoft.com/office/drawing/2014/main" id="{4911C83F-5CC1-8B42-C9B5-753AC6FA4E7F}"/>
              </a:ext>
            </a:extLst>
          </p:cNvPr>
          <p:cNvSpPr txBox="1"/>
          <p:nvPr/>
        </p:nvSpPr>
        <p:spPr>
          <a:xfrm>
            <a:off x="1571626" y="571501"/>
            <a:ext cx="190949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>
                <a:solidFill>
                  <a:schemeClr val="accent2">
                    <a:lumMod val="50000"/>
                  </a:schemeClr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Review </a:t>
            </a:r>
            <a:endParaRPr lang="en-US" sz="2700" b="1" dirty="0">
              <a:solidFill>
                <a:schemeClr val="accent2">
                  <a:lumMod val="50000"/>
                </a:schemeClr>
              </a:solidFill>
              <a:latin typeface="Century Gothic" panose="020B0502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MsPham0936082789">
            <a:extLst>
              <a:ext uri="{FF2B5EF4-FFF2-40B4-BE49-F238E27FC236}">
                <a16:creationId xmlns:a16="http://schemas.microsoft.com/office/drawing/2014/main" id="{5FD75DF9-A648-0921-1D28-4E834A8146E5}"/>
              </a:ext>
            </a:extLst>
          </p:cNvPr>
          <p:cNvSpPr txBox="1"/>
          <p:nvPr/>
        </p:nvSpPr>
        <p:spPr>
          <a:xfrm>
            <a:off x="9827097" y="8422950"/>
            <a:ext cx="3300231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100" b="1">
                <a:solidFill>
                  <a:srgbClr val="FF0000"/>
                </a:solidFill>
                <a:latin typeface="Century Gothic" panose="020B0502020202020204" pitchFamily="34" charset="0"/>
              </a:rPr>
              <a:t>b</a:t>
            </a:r>
            <a:r>
              <a:rPr lang="en-US" sz="8100" b="1">
                <a:latin typeface="Century Gothic" panose="020B0502020202020204" pitchFamily="34" charset="0"/>
              </a:rPr>
              <a:t>all</a:t>
            </a:r>
            <a:endParaRPr lang="en-US" sz="8100" b="1" dirty="0">
              <a:latin typeface="Century Gothic" panose="020B0502020202020204" pitchFamily="34" charset="0"/>
            </a:endParaRPr>
          </a:p>
        </p:txBody>
      </p:sp>
      <p:sp>
        <p:nvSpPr>
          <p:cNvPr id="22" name="MsPham0936082789">
            <a:extLst>
              <a:ext uri="{FF2B5EF4-FFF2-40B4-BE49-F238E27FC236}">
                <a16:creationId xmlns:a16="http://schemas.microsoft.com/office/drawing/2014/main" id="{A7B4B55F-2223-2197-7944-5D8638274BEB}"/>
              </a:ext>
            </a:extLst>
          </p:cNvPr>
          <p:cNvSpPr txBox="1"/>
          <p:nvPr/>
        </p:nvSpPr>
        <p:spPr>
          <a:xfrm>
            <a:off x="13623665" y="6267650"/>
            <a:ext cx="3828111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100" b="1">
                <a:solidFill>
                  <a:srgbClr val="FF0000"/>
                </a:solidFill>
                <a:latin typeface="Century Gothic" panose="020B0502020202020204" pitchFamily="34" charset="0"/>
              </a:rPr>
              <a:t>b</a:t>
            </a:r>
            <a:r>
              <a:rPr lang="en-US" sz="8100" b="1">
                <a:latin typeface="Century Gothic" panose="020B0502020202020204" pitchFamily="34" charset="0"/>
              </a:rPr>
              <a:t>ike</a:t>
            </a:r>
            <a:endParaRPr lang="en-US" sz="8100" b="1" dirty="0">
              <a:latin typeface="Century Gothic" panose="020B0502020202020204" pitchFamily="34" charset="0"/>
            </a:endParaRPr>
          </a:p>
        </p:txBody>
      </p:sp>
      <p:sp>
        <p:nvSpPr>
          <p:cNvPr id="23" name="MsPham0936082789">
            <a:extLst>
              <a:ext uri="{FF2B5EF4-FFF2-40B4-BE49-F238E27FC236}">
                <a16:creationId xmlns:a16="http://schemas.microsoft.com/office/drawing/2014/main" id="{75CC900B-402B-4F00-DDC5-E42A44F58D8C}"/>
              </a:ext>
            </a:extLst>
          </p:cNvPr>
          <p:cNvSpPr txBox="1"/>
          <p:nvPr/>
        </p:nvSpPr>
        <p:spPr>
          <a:xfrm>
            <a:off x="2037713" y="5914994"/>
            <a:ext cx="3300231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1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B</a:t>
            </a:r>
            <a:r>
              <a:rPr lang="en-US" sz="8100" b="1" dirty="0">
                <a:latin typeface="Century Gothic" panose="020B0502020202020204" pitchFamily="34" charset="0"/>
              </a:rPr>
              <a:t>ill</a:t>
            </a:r>
          </a:p>
        </p:txBody>
      </p:sp>
      <p:sp>
        <p:nvSpPr>
          <p:cNvPr id="24" name="MsPham0936082789">
            <a:extLst>
              <a:ext uri="{FF2B5EF4-FFF2-40B4-BE49-F238E27FC236}">
                <a16:creationId xmlns:a16="http://schemas.microsoft.com/office/drawing/2014/main" id="{24515FE4-D7B1-CEBA-6F8F-A57FC8763005}"/>
              </a:ext>
            </a:extLst>
          </p:cNvPr>
          <p:cNvSpPr txBox="1"/>
          <p:nvPr/>
        </p:nvSpPr>
        <p:spPr>
          <a:xfrm>
            <a:off x="4828922" y="8346334"/>
            <a:ext cx="3828111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100" b="1">
                <a:solidFill>
                  <a:srgbClr val="FF0000"/>
                </a:solidFill>
                <a:latin typeface="Century Gothic" panose="020B0502020202020204" pitchFamily="34" charset="0"/>
              </a:rPr>
              <a:t>b</a:t>
            </a:r>
            <a:r>
              <a:rPr lang="en-US" sz="8100" b="1">
                <a:latin typeface="Century Gothic" panose="020B0502020202020204" pitchFamily="34" charset="0"/>
              </a:rPr>
              <a:t>ook</a:t>
            </a:r>
            <a:endParaRPr lang="en-US" sz="8100" b="1" dirty="0">
              <a:latin typeface="Century Gothic" panose="020B0502020202020204" pitchFamily="34" charset="0"/>
            </a:endParaRPr>
          </a:p>
        </p:txBody>
      </p:sp>
      <p:sp>
        <p:nvSpPr>
          <p:cNvPr id="25" name="MsPham0936082789">
            <a:extLst>
              <a:ext uri="{FF2B5EF4-FFF2-40B4-BE49-F238E27FC236}">
                <a16:creationId xmlns:a16="http://schemas.microsoft.com/office/drawing/2014/main" id="{C7B26089-FE48-54DC-04B9-18E8CEC7882D}"/>
              </a:ext>
            </a:extLst>
          </p:cNvPr>
          <p:cNvSpPr txBox="1"/>
          <p:nvPr/>
        </p:nvSpPr>
        <p:spPr>
          <a:xfrm>
            <a:off x="12182900" y="642407"/>
            <a:ext cx="4642618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700"/>
              <a:t>Click vào các chữ/từ để nghe lại</a:t>
            </a:r>
          </a:p>
        </p:txBody>
      </p:sp>
    </p:spTree>
    <p:extLst>
      <p:ext uri="{BB962C8B-B14F-4D97-AF65-F5344CB8AC3E}">
        <p14:creationId xmlns:p14="http://schemas.microsoft.com/office/powerpoint/2010/main" val="1451266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6" presetClass="emph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bi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boo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ba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7" name="bik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2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ba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8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7" name="bik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49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0" fill="hold">
                      <p:stCondLst>
                        <p:cond delay="0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4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bi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55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6" fill="hold">
                      <p:stCondLst>
                        <p:cond delay="0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0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boo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61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2" fill="hold">
                      <p:stCondLst>
                        <p:cond delay="0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6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8" name="Tiếng Anh 1 - Unit 1 In the school playground - Lesson 1 - 1 Listen and repeat. - Sách Mềm (mp3cut.net) (2)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21" grpId="0"/>
      <p:bldP spid="21" grpId="1"/>
      <p:bldP spid="22" grpId="0"/>
      <p:bldP spid="22" grpId="1"/>
      <p:bldP spid="23" grpId="0"/>
      <p:bldP spid="23" grpId="1"/>
      <p:bldP spid="24" grpId="0"/>
      <p:bldP spid="24" grpId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" name="MsPham0936082789" descr="Logo, company name&#10;&#10;Description automatically generated">
            <a:extLst>
              <a:ext uri="{FF2B5EF4-FFF2-40B4-BE49-F238E27FC236}">
                <a16:creationId xmlns:a16="http://schemas.microsoft.com/office/drawing/2014/main" id="{A8653DCE-4FC4-93F7-9240-4DF0F9E3E8B6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90833" t="-237407" r="-290833" b="-237407"/>
          <a:stretch>
            <a:fillRect/>
          </a:stretch>
        </p:blipFill>
        <p:spPr>
          <a:xfrm>
            <a:off x="-53187598" y="-24422100"/>
            <a:ext cx="124663196" cy="59131200"/>
          </a:xfrm>
          <a:custGeom>
            <a:avLst/>
            <a:gdLst>
              <a:gd name="connsiteX0" fmla="*/ 0 w 124663196"/>
              <a:gd name="connsiteY0" fmla="*/ 0 h 59131200"/>
              <a:gd name="connsiteX1" fmla="*/ 124663196 w 124663196"/>
              <a:gd name="connsiteY1" fmla="*/ 0 h 59131200"/>
              <a:gd name="connsiteX2" fmla="*/ 124663196 w 124663196"/>
              <a:gd name="connsiteY2" fmla="*/ 59131200 h 59131200"/>
              <a:gd name="connsiteX3" fmla="*/ 0 w 124663196"/>
              <a:gd name="connsiteY3" fmla="*/ 59131200 h 59131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4663196" h="59131200">
                <a:moveTo>
                  <a:pt x="0" y="0"/>
                </a:moveTo>
                <a:lnTo>
                  <a:pt x="124663196" y="0"/>
                </a:lnTo>
                <a:lnTo>
                  <a:pt x="124663196" y="59131200"/>
                </a:lnTo>
                <a:lnTo>
                  <a:pt x="0" y="59131200"/>
                </a:lnTo>
                <a:close/>
              </a:path>
            </a:pathLst>
          </a:custGeom>
        </p:spPr>
      </p:pic>
      <p:sp>
        <p:nvSpPr>
          <p:cNvPr id="66" name="Rectangle 65">
            <a:extLst>
              <a:ext uri="{FF2B5EF4-FFF2-40B4-BE49-F238E27FC236}">
                <a16:creationId xmlns:a16="http://schemas.microsoft.com/office/drawing/2014/main" id="{202C3BB5-0679-96F9-1CC6-AD5E1013B787}"/>
              </a:ext>
            </a:extLst>
          </p:cNvPr>
          <p:cNvSpPr/>
          <p:nvPr/>
        </p:nvSpPr>
        <p:spPr>
          <a:xfrm>
            <a:off x="2209800" y="2019300"/>
            <a:ext cx="14020800" cy="75438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6CC26AF9-8844-7C95-AE51-D5AD483FD32F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6633" t="6099" r="6494" b="1052"/>
          <a:stretch/>
        </p:blipFill>
        <p:spPr>
          <a:xfrm>
            <a:off x="-1" y="-33183"/>
            <a:ext cx="18288001" cy="10320183"/>
          </a:xfrm>
          <a:prstGeom prst="rect">
            <a:avLst/>
          </a:prstGeom>
        </p:spPr>
      </p:pic>
      <p:sp>
        <p:nvSpPr>
          <p:cNvPr id="24" name="Rectangle 23">
            <a:extLst>
              <a:ext uri="{FF2B5EF4-FFF2-40B4-BE49-F238E27FC236}">
                <a16:creationId xmlns:a16="http://schemas.microsoft.com/office/drawing/2014/main" id="{B6B6CEF9-AB0B-4DA4-BEF1-5B512117857E}"/>
              </a:ext>
            </a:extLst>
          </p:cNvPr>
          <p:cNvSpPr/>
          <p:nvPr/>
        </p:nvSpPr>
        <p:spPr>
          <a:xfrm>
            <a:off x="-84410550" y="-40405050"/>
            <a:ext cx="187109100" cy="91097100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700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7D899330-4262-43D6-9551-BC03C42B56D5}"/>
              </a:ext>
            </a:extLst>
          </p:cNvPr>
          <p:cNvSpPr/>
          <p:nvPr/>
        </p:nvSpPr>
        <p:spPr>
          <a:xfrm>
            <a:off x="-84410550" y="-40405050"/>
            <a:ext cx="187109100" cy="91097100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700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2F3CBA3E-D3A6-4B2B-B728-CFF81833ADEA}"/>
              </a:ext>
            </a:extLst>
          </p:cNvPr>
          <p:cNvSpPr/>
          <p:nvPr/>
        </p:nvSpPr>
        <p:spPr>
          <a:xfrm>
            <a:off x="-84410550" y="-40405050"/>
            <a:ext cx="187109100" cy="91097100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700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8DA6716C-A44A-46D4-B246-5BA5DC602CE5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-84410550" y="-40405050"/>
            <a:ext cx="187109100" cy="91097100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700"/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63AA3005-9DC0-41F6-99FF-3755EF63ABE2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-84410550" y="-40405050"/>
            <a:ext cx="187109100" cy="91097100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700"/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21A768F6-314C-4C43-A415-E1759A8C7E1C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-84410550" y="-40405050"/>
            <a:ext cx="187109100" cy="91097100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700"/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80433" y="6897595"/>
            <a:ext cx="3296166" cy="2701172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4417" y="5612299"/>
            <a:ext cx="1816058" cy="3986468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559944" y="1066217"/>
            <a:ext cx="11568162" cy="6017274"/>
          </a:xfrm>
          <a:prstGeom prst="rect">
            <a:avLst/>
          </a:prstGeom>
        </p:spPr>
      </p:pic>
      <p:pic>
        <p:nvPicPr>
          <p:cNvPr id="23" name="WINNER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42888" y="2960095"/>
            <a:ext cx="2459465" cy="22803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242078" y="6167792"/>
            <a:ext cx="2203895" cy="133514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697353" y="7905892"/>
            <a:ext cx="7167347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700" dirty="0"/>
              <a:t>Click hình chú Th</a:t>
            </a:r>
            <a:r>
              <a:rPr lang="vi-VN" sz="2700" dirty="0"/>
              <a:t>ỏ</a:t>
            </a:r>
            <a:r>
              <a:rPr lang="en-US" sz="2700" dirty="0"/>
              <a:t> hoặc chú Rùa khi chọn đáp án. </a:t>
            </a:r>
          </a:p>
        </p:txBody>
      </p:sp>
    </p:spTree>
    <p:extLst>
      <p:ext uri="{BB962C8B-B14F-4D97-AF65-F5344CB8AC3E}">
        <p14:creationId xmlns:p14="http://schemas.microsoft.com/office/powerpoint/2010/main" val="25224959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79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53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53" tmFilter="0, 0; 0.125,0.2665; 0.25,0.4; 0.375,0.465; 0.5,0.5;  0.625,0.535; 0.75,0.6; 0.875,0.7335; 1,1">
                                          <p:stCondLst>
                                            <p:cond delay="653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" tmFilter="0, 0; 0.125,0.2665; 0.25,0.4; 0.375,0.465; 0.5,0.5;  0.625,0.535; 0.75,0.6; 0.875,0.7335; 1,1">
                                          <p:stCondLst>
                                            <p:cond delay="1302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" tmFilter="0, 0; 0.125,0.2665; 0.25,0.4; 0.375,0.465; 0.5,0.5;  0.625,0.535; 0.75,0.6; 0.875,0.7335; 1,1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" dur="1">
                                          <p:stCondLst>
                                            <p:cond delay="63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" dur="1" decel="50000">
                                          <p:stCondLst>
                                            <p:cond delay="665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1">
                                          <p:stCondLst>
                                            <p:cond delay="129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" dur="1" decel="50000">
                                          <p:stCondLst>
                                            <p:cond delay="1316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1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6" dur="1" decel="50000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1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8" dur="1" decel="50000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"/>
                            </p:stCondLst>
                            <p:childTnLst>
                              <p:par>
                                <p:cTn id="34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5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Picture 24">
            <a:extLst>
              <a:ext uri="{FF2B5EF4-FFF2-40B4-BE49-F238E27FC236}">
                <a16:creationId xmlns:a16="http://schemas.microsoft.com/office/drawing/2014/main" id="{6C60BCD3-93CB-4E7C-2CD4-50891426E1B9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6633" t="6099" r="6494" b="1052"/>
          <a:stretch/>
        </p:blipFill>
        <p:spPr>
          <a:xfrm>
            <a:off x="-1" y="-33183"/>
            <a:ext cx="18288001" cy="10320183"/>
          </a:xfrm>
          <a:prstGeom prst="rect">
            <a:avLst/>
          </a:prstGeom>
        </p:spPr>
      </p:pic>
      <p:sp>
        <p:nvSpPr>
          <p:cNvPr id="33" name="Rectangle 32">
            <a:extLst>
              <a:ext uri="{FF2B5EF4-FFF2-40B4-BE49-F238E27FC236}">
                <a16:creationId xmlns:a16="http://schemas.microsoft.com/office/drawing/2014/main" id="{31CA0D75-B3D9-4465-8A5D-8B73039B91F4}"/>
              </a:ext>
            </a:extLst>
          </p:cNvPr>
          <p:cNvSpPr/>
          <p:nvPr/>
        </p:nvSpPr>
        <p:spPr>
          <a:xfrm>
            <a:off x="-84410550" y="-40405050"/>
            <a:ext cx="187109100" cy="91097100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700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C35E2DBE-637A-423C-959D-A0BEA39A3D71}"/>
              </a:ext>
            </a:extLst>
          </p:cNvPr>
          <p:cNvSpPr/>
          <p:nvPr/>
        </p:nvSpPr>
        <p:spPr>
          <a:xfrm>
            <a:off x="-84410550" y="-40405050"/>
            <a:ext cx="187109100" cy="91097100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700"/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52FB16CD-32EF-441F-8B7B-D37B6E1B93EE}"/>
              </a:ext>
            </a:extLst>
          </p:cNvPr>
          <p:cNvSpPr/>
          <p:nvPr/>
        </p:nvSpPr>
        <p:spPr>
          <a:xfrm>
            <a:off x="-84410550" y="-40405050"/>
            <a:ext cx="187109100" cy="91097100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700"/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FBE1F0D1-88A1-434B-98F0-17EFFEF5BB40}"/>
              </a:ext>
            </a:extLst>
          </p:cNvPr>
          <p:cNvSpPr/>
          <p:nvPr/>
        </p:nvSpPr>
        <p:spPr>
          <a:xfrm>
            <a:off x="-84410550" y="-40405050"/>
            <a:ext cx="187109100" cy="91097100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700"/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AA5F55F5-FACE-4B23-8C66-2E2B52789896}"/>
              </a:ext>
            </a:extLst>
          </p:cNvPr>
          <p:cNvSpPr/>
          <p:nvPr/>
        </p:nvSpPr>
        <p:spPr>
          <a:xfrm>
            <a:off x="-84410550" y="-40405050"/>
            <a:ext cx="187109100" cy="91097100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700"/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CEAB5068-F343-47F6-B095-727D84653D42}"/>
              </a:ext>
            </a:extLst>
          </p:cNvPr>
          <p:cNvSpPr/>
          <p:nvPr/>
        </p:nvSpPr>
        <p:spPr>
          <a:xfrm>
            <a:off x="-84410550" y="-40405050"/>
            <a:ext cx="187109100" cy="91097100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700"/>
          </a:p>
        </p:txBody>
      </p:sp>
      <p:pic>
        <p:nvPicPr>
          <p:cNvPr id="23" name="WINNER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65839" y="7058552"/>
            <a:ext cx="1923618" cy="1783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AMsPham"/>
          <p:cNvSpPr/>
          <p:nvPr/>
        </p:nvSpPr>
        <p:spPr>
          <a:xfrm flipH="1">
            <a:off x="2737985" y="7058552"/>
            <a:ext cx="4800600" cy="2286483"/>
          </a:xfrm>
          <a:prstGeom prst="round2Diag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6000" b="1" dirty="0">
              <a:solidFill>
                <a:srgbClr val="00206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2" name="CMsPham"/>
          <p:cNvSpPr/>
          <p:nvPr/>
        </p:nvSpPr>
        <p:spPr>
          <a:xfrm>
            <a:off x="10295303" y="7048079"/>
            <a:ext cx="4800600" cy="2286483"/>
          </a:xfrm>
          <a:prstGeom prst="round2Diag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6000" b="1" dirty="0">
              <a:solidFill>
                <a:srgbClr val="00206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9" name="rabbit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941" y="5554769"/>
            <a:ext cx="1816058" cy="3986468"/>
          </a:xfrm>
          <a:prstGeom prst="rect">
            <a:avLst/>
          </a:prstGeom>
        </p:spPr>
      </p:pic>
      <p:pic>
        <p:nvPicPr>
          <p:cNvPr id="18" name="ttle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63948" y="6869500"/>
            <a:ext cx="3296166" cy="2701172"/>
          </a:xfrm>
          <a:prstGeom prst="rect">
            <a:avLst/>
          </a:prstGeom>
        </p:spPr>
      </p:pic>
      <p:pic>
        <p:nvPicPr>
          <p:cNvPr id="2" name="Picture 1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8104069" y="5746707"/>
            <a:ext cx="2258765" cy="1527180"/>
          </a:xfrm>
          <a:prstGeom prst="rect">
            <a:avLst/>
          </a:prstGeom>
        </p:spPr>
      </p:pic>
      <p:sp>
        <p:nvSpPr>
          <p:cNvPr id="3" name="Down Arrow 2"/>
          <p:cNvSpPr/>
          <p:nvPr/>
        </p:nvSpPr>
        <p:spPr>
          <a:xfrm rot="14753365">
            <a:off x="-2366040" y="7576696"/>
            <a:ext cx="1857375" cy="165836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700"/>
          </a:p>
        </p:txBody>
      </p:sp>
      <p:sp>
        <p:nvSpPr>
          <p:cNvPr id="16" name="Rectangle 15"/>
          <p:cNvSpPr/>
          <p:nvPr/>
        </p:nvSpPr>
        <p:spPr>
          <a:xfrm>
            <a:off x="3370997" y="1133931"/>
            <a:ext cx="11724905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54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Listen and tick</a:t>
            </a:r>
            <a:endParaRPr lang="en-US" sz="54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4480928" y="7096076"/>
            <a:ext cx="1867355" cy="2211435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6836932" y="3049995"/>
            <a:ext cx="4432463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B</a:t>
            </a:r>
            <a:r>
              <a:rPr lang="en-US" sz="12000" b="1" dirty="0">
                <a:latin typeface="Century Gothic" panose="020B0502020202020204" pitchFamily="34" charset="0"/>
              </a:rPr>
              <a:t>ill</a:t>
            </a:r>
          </a:p>
        </p:txBody>
      </p:sp>
      <p:pic>
        <p:nvPicPr>
          <p:cNvPr id="17" name="Bill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35078" y="3971394"/>
            <a:ext cx="1248467" cy="1234440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 rotWithShape="1">
          <a:blip r:embed="rId14"/>
          <a:srcRect t="7846"/>
          <a:stretch/>
        </p:blipFill>
        <p:spPr>
          <a:xfrm>
            <a:off x="11269395" y="7113392"/>
            <a:ext cx="2919945" cy="2157402"/>
          </a:xfrm>
          <a:prstGeom prst="roundRect">
            <a:avLst/>
          </a:prstGeom>
          <a:ln>
            <a:noFill/>
          </a:ln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828"/>
          <a:stretch/>
        </p:blipFill>
        <p:spPr>
          <a:xfrm>
            <a:off x="3370997" y="6302050"/>
            <a:ext cx="1189047" cy="1195649"/>
          </a:xfrm>
          <a:prstGeom prst="ellipse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456"/>
          <a:stretch/>
        </p:blipFill>
        <p:spPr>
          <a:xfrm>
            <a:off x="13248976" y="6223439"/>
            <a:ext cx="1190303" cy="1200695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2383131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buzzer_wron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9" presetClass="emph" presetSubtype="0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3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4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2" dur="1828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audio>
              <p:cMediaNode vol="80000">
                <p:cTn id="33" repeatCount="200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</p:childTnLst>
        </p:cTn>
      </p:par>
    </p:tnLst>
    <p:bldLst>
      <p:bldP spid="11" grpId="0" animBg="1"/>
      <p:bldP spid="12" grpId="0" animBg="1"/>
      <p:bldP spid="12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25">
            <a:extLst>
              <a:ext uri="{FF2B5EF4-FFF2-40B4-BE49-F238E27FC236}">
                <a16:creationId xmlns:a16="http://schemas.microsoft.com/office/drawing/2014/main" id="{872B4504-81CD-BCDB-A0E1-1C89D77DA5D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6633" t="6099" r="6494" b="1052"/>
          <a:stretch/>
        </p:blipFill>
        <p:spPr>
          <a:xfrm>
            <a:off x="-1" y="-33183"/>
            <a:ext cx="18288001" cy="10320183"/>
          </a:xfrm>
          <a:prstGeom prst="rect">
            <a:avLst/>
          </a:prstGeom>
        </p:spPr>
      </p:pic>
      <p:sp>
        <p:nvSpPr>
          <p:cNvPr id="36" name="Rectangle 35">
            <a:extLst>
              <a:ext uri="{FF2B5EF4-FFF2-40B4-BE49-F238E27FC236}">
                <a16:creationId xmlns:a16="http://schemas.microsoft.com/office/drawing/2014/main" id="{CC5C000F-2797-4E92-A637-36C4A2EB051D}"/>
              </a:ext>
            </a:extLst>
          </p:cNvPr>
          <p:cNvSpPr/>
          <p:nvPr/>
        </p:nvSpPr>
        <p:spPr>
          <a:xfrm>
            <a:off x="-84410550" y="-40405050"/>
            <a:ext cx="187109100" cy="91097100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700"/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9E63EBA4-65E3-455C-913B-4A72CEB0D91C}"/>
              </a:ext>
            </a:extLst>
          </p:cNvPr>
          <p:cNvSpPr/>
          <p:nvPr/>
        </p:nvSpPr>
        <p:spPr>
          <a:xfrm>
            <a:off x="-84410550" y="-40405050"/>
            <a:ext cx="187109100" cy="91097100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700"/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0C6D6921-39B6-456A-A710-7FAF375369A0}"/>
              </a:ext>
            </a:extLst>
          </p:cNvPr>
          <p:cNvSpPr/>
          <p:nvPr/>
        </p:nvSpPr>
        <p:spPr>
          <a:xfrm>
            <a:off x="-84410550" y="-40405050"/>
            <a:ext cx="187109100" cy="91097100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700"/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73A24D03-F8B3-45B5-8F42-F259C377C0A3}"/>
              </a:ext>
            </a:extLst>
          </p:cNvPr>
          <p:cNvSpPr/>
          <p:nvPr/>
        </p:nvSpPr>
        <p:spPr>
          <a:xfrm>
            <a:off x="-84410550" y="-40405050"/>
            <a:ext cx="187109100" cy="91097100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700"/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B4127FD4-B76B-4B20-9882-FF93CBC9D4A7}"/>
              </a:ext>
            </a:extLst>
          </p:cNvPr>
          <p:cNvSpPr/>
          <p:nvPr/>
        </p:nvSpPr>
        <p:spPr>
          <a:xfrm>
            <a:off x="-84410550" y="-40405050"/>
            <a:ext cx="187109100" cy="91097100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700"/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644BAD68-86A7-4897-B549-543661D60C85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-84410550" y="-40405050"/>
            <a:ext cx="187109100" cy="91097100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700"/>
          </a:p>
        </p:txBody>
      </p:sp>
      <p:pic>
        <p:nvPicPr>
          <p:cNvPr id="23" name="WINNER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65839" y="7058552"/>
            <a:ext cx="1923618" cy="1783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104069" y="5746707"/>
            <a:ext cx="2258765" cy="1527180"/>
          </a:xfrm>
          <a:prstGeom prst="rect">
            <a:avLst/>
          </a:prstGeom>
        </p:spPr>
      </p:pic>
      <p:sp>
        <p:nvSpPr>
          <p:cNvPr id="11" name="AMsPham"/>
          <p:cNvSpPr/>
          <p:nvPr/>
        </p:nvSpPr>
        <p:spPr>
          <a:xfrm flipH="1">
            <a:off x="2737985" y="7058552"/>
            <a:ext cx="4800600" cy="2286483"/>
          </a:xfrm>
          <a:prstGeom prst="round2Diag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5400" b="1" dirty="0">
              <a:solidFill>
                <a:srgbClr val="00206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2" name="CMsPham"/>
          <p:cNvSpPr/>
          <p:nvPr/>
        </p:nvSpPr>
        <p:spPr>
          <a:xfrm>
            <a:off x="10295303" y="7048079"/>
            <a:ext cx="4800600" cy="2286483"/>
          </a:xfrm>
          <a:prstGeom prst="round2Diag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5400" b="1" dirty="0">
              <a:solidFill>
                <a:srgbClr val="00206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9" name="rabbit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941" y="5554769"/>
            <a:ext cx="1816058" cy="3986468"/>
          </a:xfrm>
          <a:prstGeom prst="rect">
            <a:avLst/>
          </a:prstGeom>
        </p:spPr>
      </p:pic>
      <p:pic>
        <p:nvPicPr>
          <p:cNvPr id="18" name="ttle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63948" y="6869500"/>
            <a:ext cx="3296166" cy="2701172"/>
          </a:xfrm>
          <a:prstGeom prst="rect">
            <a:avLst/>
          </a:prstGeom>
        </p:spPr>
      </p:pic>
      <p:sp>
        <p:nvSpPr>
          <p:cNvPr id="13" name="Down Arrow 12"/>
          <p:cNvSpPr/>
          <p:nvPr/>
        </p:nvSpPr>
        <p:spPr>
          <a:xfrm rot="5400000">
            <a:off x="18973801" y="7686676"/>
            <a:ext cx="1857375" cy="165836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700"/>
          </a:p>
        </p:txBody>
      </p:sp>
      <p:sp>
        <p:nvSpPr>
          <p:cNvPr id="15" name="Rectangle 14"/>
          <p:cNvSpPr/>
          <p:nvPr/>
        </p:nvSpPr>
        <p:spPr>
          <a:xfrm>
            <a:off x="3370997" y="1133931"/>
            <a:ext cx="11724905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54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Listen and tick</a:t>
            </a:r>
            <a:endParaRPr lang="en-US" sz="54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828"/>
          <a:stretch/>
        </p:blipFill>
        <p:spPr>
          <a:xfrm>
            <a:off x="13163579" y="6304571"/>
            <a:ext cx="1189047" cy="1195649"/>
          </a:xfrm>
          <a:prstGeom prst="ellipse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456"/>
          <a:stretch/>
        </p:blipFill>
        <p:spPr>
          <a:xfrm>
            <a:off x="3327371" y="6302047"/>
            <a:ext cx="1190303" cy="1200695"/>
          </a:xfrm>
          <a:prstGeom prst="ellipse">
            <a:avLst/>
          </a:prstGeom>
        </p:spPr>
      </p:pic>
      <p:pic>
        <p:nvPicPr>
          <p:cNvPr id="21" name="ball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83091" y="4170447"/>
            <a:ext cx="1248467" cy="1234440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6850634" y="2664545"/>
            <a:ext cx="3723036" cy="1956173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4179158" y="7230201"/>
            <a:ext cx="2468882" cy="1979763"/>
          </a:xfrm>
          <a:prstGeom prst="rect">
            <a:avLst/>
          </a:prstGeom>
        </p:spPr>
      </p:pic>
      <p:pic>
        <p:nvPicPr>
          <p:cNvPr id="31" name="Picture 6" descr="https://s.sachmem.vn/public/images/TA1SHSV4/U1-L2-4-1.png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06775" y="7243057"/>
            <a:ext cx="2380235" cy="19540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068672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3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4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9" presetClass="emph" presetSubtype="0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2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3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buzzer_wron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audio>
              <p:cMediaNode vol="80000">
                <p:cTn id="28" repeatCount="200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1"/>
                </p:tgtEl>
              </p:cMediaNode>
            </p:audio>
          </p:childTnLst>
        </p:cTn>
      </p:par>
    </p:tnLst>
    <p:bldLst>
      <p:bldP spid="11" grpId="0" animBg="1"/>
      <p:bldP spid="11" grpId="1" animBg="1"/>
      <p:bldP spid="1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Picture 26">
            <a:extLst>
              <a:ext uri="{FF2B5EF4-FFF2-40B4-BE49-F238E27FC236}">
                <a16:creationId xmlns:a16="http://schemas.microsoft.com/office/drawing/2014/main" id="{196464D9-43AC-09B0-F896-DB722A917B0F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6633" t="6099" r="6494" b="1052"/>
          <a:stretch/>
        </p:blipFill>
        <p:spPr>
          <a:xfrm>
            <a:off x="-1" y="-33183"/>
            <a:ext cx="18288001" cy="10320183"/>
          </a:xfrm>
          <a:prstGeom prst="rect">
            <a:avLst/>
          </a:prstGeom>
        </p:spPr>
      </p:pic>
      <p:sp>
        <p:nvSpPr>
          <p:cNvPr id="34" name="Rectangle 33">
            <a:extLst>
              <a:ext uri="{FF2B5EF4-FFF2-40B4-BE49-F238E27FC236}">
                <a16:creationId xmlns:a16="http://schemas.microsoft.com/office/drawing/2014/main" id="{1C19A02F-B245-40B8-8B8D-3BAADEF9AD65}"/>
              </a:ext>
            </a:extLst>
          </p:cNvPr>
          <p:cNvSpPr/>
          <p:nvPr/>
        </p:nvSpPr>
        <p:spPr>
          <a:xfrm>
            <a:off x="-84410550" y="-40405050"/>
            <a:ext cx="187109100" cy="91097100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700"/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E71AF5EA-3FD0-4459-A8DA-F6890C7C2853}"/>
              </a:ext>
            </a:extLst>
          </p:cNvPr>
          <p:cNvSpPr/>
          <p:nvPr/>
        </p:nvSpPr>
        <p:spPr>
          <a:xfrm>
            <a:off x="-84410550" y="-40405050"/>
            <a:ext cx="187109100" cy="91097100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700"/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F98AC187-7F12-4046-B65D-931DAE519B9E}"/>
              </a:ext>
            </a:extLst>
          </p:cNvPr>
          <p:cNvSpPr/>
          <p:nvPr/>
        </p:nvSpPr>
        <p:spPr>
          <a:xfrm>
            <a:off x="-84410550" y="-40405050"/>
            <a:ext cx="187109100" cy="91097100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700"/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BF7F624F-1962-4225-B80A-DEF37BD8A637}"/>
              </a:ext>
            </a:extLst>
          </p:cNvPr>
          <p:cNvSpPr/>
          <p:nvPr/>
        </p:nvSpPr>
        <p:spPr>
          <a:xfrm>
            <a:off x="-84410550" y="-40405050"/>
            <a:ext cx="187109100" cy="91097100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700"/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B0A69437-3FD3-48C6-8446-9832DB22D1B7}"/>
              </a:ext>
            </a:extLst>
          </p:cNvPr>
          <p:cNvSpPr/>
          <p:nvPr/>
        </p:nvSpPr>
        <p:spPr>
          <a:xfrm>
            <a:off x="-84410550" y="-40405050"/>
            <a:ext cx="187109100" cy="91097100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700"/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1927291A-7BED-45F0-BA38-19DDF3F7D1DE}"/>
              </a:ext>
            </a:extLst>
          </p:cNvPr>
          <p:cNvSpPr/>
          <p:nvPr/>
        </p:nvSpPr>
        <p:spPr>
          <a:xfrm>
            <a:off x="-84410550" y="-40405050"/>
            <a:ext cx="187109100" cy="91097100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700"/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BBB92B6B-8BC3-4DD4-9DF9-C1F4E57FE80D}"/>
              </a:ext>
            </a:extLst>
          </p:cNvPr>
          <p:cNvSpPr/>
          <p:nvPr/>
        </p:nvSpPr>
        <p:spPr>
          <a:xfrm>
            <a:off x="2243413" y="1388963"/>
            <a:ext cx="12010811" cy="798653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700"/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 rotWithShape="1">
          <a:blip r:embed="rId7"/>
          <a:srcRect l="6353" t="6099" r="6213" b="-999"/>
          <a:stretch/>
        </p:blipFill>
        <p:spPr>
          <a:xfrm>
            <a:off x="-58994" y="-33183"/>
            <a:ext cx="18405987" cy="10353368"/>
          </a:xfrm>
          <a:prstGeom prst="rect">
            <a:avLst/>
          </a:prstGeom>
        </p:spPr>
      </p:pic>
      <p:pic>
        <p:nvPicPr>
          <p:cNvPr id="23" name="WINNER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65839" y="7058552"/>
            <a:ext cx="1923618" cy="1783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104069" y="5746707"/>
            <a:ext cx="2258765" cy="1527180"/>
          </a:xfrm>
          <a:prstGeom prst="rect">
            <a:avLst/>
          </a:prstGeom>
        </p:spPr>
      </p:pic>
      <p:sp>
        <p:nvSpPr>
          <p:cNvPr id="11" name="AMsPham"/>
          <p:cNvSpPr/>
          <p:nvPr/>
        </p:nvSpPr>
        <p:spPr>
          <a:xfrm flipH="1">
            <a:off x="2737985" y="7058552"/>
            <a:ext cx="4800600" cy="2286483"/>
          </a:xfrm>
          <a:prstGeom prst="round2Diag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5400" b="1" dirty="0">
              <a:solidFill>
                <a:srgbClr val="00206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2" name="CMsPham"/>
          <p:cNvSpPr/>
          <p:nvPr/>
        </p:nvSpPr>
        <p:spPr>
          <a:xfrm>
            <a:off x="10295303" y="7048079"/>
            <a:ext cx="4800600" cy="2286483"/>
          </a:xfrm>
          <a:prstGeom prst="round2Diag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5400" b="1" dirty="0">
              <a:solidFill>
                <a:srgbClr val="00206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9" name="rabbit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941" y="5554769"/>
            <a:ext cx="1816058" cy="3986468"/>
          </a:xfrm>
          <a:prstGeom prst="rect">
            <a:avLst/>
          </a:prstGeom>
        </p:spPr>
      </p:pic>
      <p:pic>
        <p:nvPicPr>
          <p:cNvPr id="18" name="ttle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63948" y="6869500"/>
            <a:ext cx="3296166" cy="2701172"/>
          </a:xfrm>
          <a:prstGeom prst="rect">
            <a:avLst/>
          </a:prstGeom>
        </p:spPr>
      </p:pic>
      <p:sp>
        <p:nvSpPr>
          <p:cNvPr id="13" name="Down Arrow 12"/>
          <p:cNvSpPr/>
          <p:nvPr/>
        </p:nvSpPr>
        <p:spPr>
          <a:xfrm rot="5400000">
            <a:off x="18973801" y="7686676"/>
            <a:ext cx="1857375" cy="165836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700"/>
          </a:p>
        </p:txBody>
      </p:sp>
      <p:sp>
        <p:nvSpPr>
          <p:cNvPr id="15" name="Rectangle 14"/>
          <p:cNvSpPr/>
          <p:nvPr/>
        </p:nvSpPr>
        <p:spPr>
          <a:xfrm>
            <a:off x="3370997" y="1133931"/>
            <a:ext cx="11724905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54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Listen and tick</a:t>
            </a:r>
            <a:endParaRPr lang="en-US" sz="54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828"/>
          <a:stretch/>
        </p:blipFill>
        <p:spPr>
          <a:xfrm>
            <a:off x="13163579" y="6304571"/>
            <a:ext cx="1189047" cy="1195649"/>
          </a:xfrm>
          <a:prstGeom prst="ellipse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456"/>
          <a:stretch/>
        </p:blipFill>
        <p:spPr>
          <a:xfrm>
            <a:off x="3327371" y="6302047"/>
            <a:ext cx="1190303" cy="1200695"/>
          </a:xfrm>
          <a:prstGeom prst="ellipse">
            <a:avLst/>
          </a:prstGeom>
        </p:spPr>
      </p:pic>
      <p:pic>
        <p:nvPicPr>
          <p:cNvPr id="20" name="book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18387" y="4177002"/>
            <a:ext cx="1248467" cy="1234440"/>
          </a:xfrm>
          <a:prstGeom prst="rect">
            <a:avLst/>
          </a:prstGeom>
        </p:spPr>
      </p:pic>
      <p:sp>
        <p:nvSpPr>
          <p:cNvPr id="25" name="TextBox 24"/>
          <p:cNvSpPr txBox="1"/>
          <p:nvPr/>
        </p:nvSpPr>
        <p:spPr>
          <a:xfrm>
            <a:off x="7013592" y="3140907"/>
            <a:ext cx="3828111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8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B</a:t>
            </a:r>
            <a:r>
              <a:rPr lang="en-US" sz="10800" b="1" dirty="0">
                <a:latin typeface="Century Gothic" panose="020B0502020202020204" pitchFamily="34" charset="0"/>
              </a:rPr>
              <a:t>ook</a:t>
            </a:r>
          </a:p>
        </p:txBody>
      </p:sp>
      <p:pic>
        <p:nvPicPr>
          <p:cNvPr id="35" name="Picture 2" descr="https://s.sachmem.vn/public/images/TA1SHSV5/U1-L2-4-4.png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43037" y="7296994"/>
            <a:ext cx="2394392" cy="19656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7" name="Picture 6" descr="https://s.sachmem.vn/public/images/TA1SHSV4/U1-L2-4-1.png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26475" y="7214293"/>
            <a:ext cx="2380235" cy="19540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108730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3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4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9" presetClass="emph" presetSubtype="0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2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3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buzzer_wron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2" dur="1933" fill="hold"/>
                                        <p:tgtEl>
                                          <p:spTgt spid="2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audio>
              <p:cMediaNode vol="80000">
                <p:cTn id="33" repeatCount="200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"/>
                </p:tgtEl>
              </p:cMediaNode>
            </p:audio>
          </p:childTnLst>
        </p:cTn>
      </p:par>
    </p:tnLst>
    <p:bldLst>
      <p:bldP spid="11" grpId="0" animBg="1"/>
      <p:bldP spid="11" grpId="1" animBg="1"/>
      <p:bldP spid="1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/>
          <p:cNvPicPr>
            <a:picLocks noChangeAspect="1"/>
          </p:cNvPicPr>
          <p:nvPr/>
        </p:nvPicPr>
        <p:blipFill rotWithShape="1">
          <a:blip r:embed="rId7"/>
          <a:srcRect l="6353" t="6099" r="6213" b="-999"/>
          <a:stretch/>
        </p:blipFill>
        <p:spPr>
          <a:xfrm>
            <a:off x="-58994" y="-33183"/>
            <a:ext cx="18405987" cy="10353368"/>
          </a:xfrm>
          <a:prstGeom prst="rect">
            <a:avLst/>
          </a:prstGeom>
        </p:spPr>
      </p:pic>
      <p:pic>
        <p:nvPicPr>
          <p:cNvPr id="23" name="WINNER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65839" y="7058552"/>
            <a:ext cx="1923618" cy="1783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104069" y="5746707"/>
            <a:ext cx="2258765" cy="1527180"/>
          </a:xfrm>
          <a:prstGeom prst="rect">
            <a:avLst/>
          </a:prstGeom>
        </p:spPr>
      </p:pic>
      <p:sp>
        <p:nvSpPr>
          <p:cNvPr id="11" name="AMsPham"/>
          <p:cNvSpPr/>
          <p:nvPr/>
        </p:nvSpPr>
        <p:spPr>
          <a:xfrm flipH="1">
            <a:off x="2737985" y="7058552"/>
            <a:ext cx="4800600" cy="2286483"/>
          </a:xfrm>
          <a:prstGeom prst="round2Diag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5400" b="1" dirty="0">
              <a:solidFill>
                <a:srgbClr val="00206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2" name="CMsPham"/>
          <p:cNvSpPr/>
          <p:nvPr/>
        </p:nvSpPr>
        <p:spPr>
          <a:xfrm>
            <a:off x="10295303" y="7048079"/>
            <a:ext cx="4800600" cy="2286483"/>
          </a:xfrm>
          <a:prstGeom prst="round2Diag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5400" b="1" dirty="0">
              <a:solidFill>
                <a:srgbClr val="00206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9" name="rabbit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941" y="5554769"/>
            <a:ext cx="1816058" cy="3986468"/>
          </a:xfrm>
          <a:prstGeom prst="rect">
            <a:avLst/>
          </a:prstGeom>
        </p:spPr>
      </p:pic>
      <p:pic>
        <p:nvPicPr>
          <p:cNvPr id="18" name="ttle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63948" y="6869500"/>
            <a:ext cx="3296166" cy="2701172"/>
          </a:xfrm>
          <a:prstGeom prst="rect">
            <a:avLst/>
          </a:prstGeom>
        </p:spPr>
      </p:pic>
      <p:sp>
        <p:nvSpPr>
          <p:cNvPr id="13" name="Down Arrow 12"/>
          <p:cNvSpPr/>
          <p:nvPr/>
        </p:nvSpPr>
        <p:spPr>
          <a:xfrm rot="5400000">
            <a:off x="18973801" y="7686676"/>
            <a:ext cx="1857375" cy="165836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700"/>
          </a:p>
        </p:txBody>
      </p:sp>
      <p:sp>
        <p:nvSpPr>
          <p:cNvPr id="15" name="Rectangle 14"/>
          <p:cNvSpPr/>
          <p:nvPr/>
        </p:nvSpPr>
        <p:spPr>
          <a:xfrm>
            <a:off x="3370997" y="1133931"/>
            <a:ext cx="11724905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54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Listen and tick</a:t>
            </a:r>
            <a:endParaRPr lang="en-US" sz="54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456"/>
          <a:stretch/>
        </p:blipFill>
        <p:spPr>
          <a:xfrm>
            <a:off x="3327371" y="6302047"/>
            <a:ext cx="1190303" cy="1200695"/>
          </a:xfrm>
          <a:prstGeom prst="ellipse">
            <a:avLst/>
          </a:prstGeom>
        </p:spPr>
      </p:pic>
      <p:pic>
        <p:nvPicPr>
          <p:cNvPr id="20" name="bike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33869" y="3958533"/>
            <a:ext cx="1248467" cy="1234440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6940821" y="2983556"/>
            <a:ext cx="4258734" cy="1766588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4760801" y="7265184"/>
            <a:ext cx="1564074" cy="1852272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11199556" y="7149866"/>
            <a:ext cx="2558546" cy="2051663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 rotWithShape="1"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828"/>
          <a:stretch/>
        </p:blipFill>
        <p:spPr>
          <a:xfrm>
            <a:off x="13163579" y="6304571"/>
            <a:ext cx="1189047" cy="1195649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1286348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3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4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9" presetClass="emph" presetSubtype="0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2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3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buzzer_wron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audio>
              <p:cMediaNode vol="80000">
                <p:cTn id="28" repeatCount="200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"/>
                </p:tgtEl>
              </p:cMediaNode>
            </p:audio>
          </p:childTnLst>
        </p:cTn>
      </p:par>
    </p:tnLst>
    <p:bldLst>
      <p:bldP spid="11" grpId="0" animBg="1"/>
      <p:bldP spid="11" grpId="1" animBg="1"/>
      <p:bldP spid="1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Logo, company name&#10;&#10;Description automatically generated">
            <a:extLst>
              <a:ext uri="{FF2B5EF4-FFF2-40B4-BE49-F238E27FC236}">
                <a16:creationId xmlns:a16="http://schemas.microsoft.com/office/drawing/2014/main" id="{D349B5AE-65A8-444F-94A3-CC3EDE200CC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sp>
        <p:nvSpPr>
          <p:cNvPr id="17" name="Rectangle 16">
            <a:extLst>
              <a:ext uri="{FF2B5EF4-FFF2-40B4-BE49-F238E27FC236}">
                <a16:creationId xmlns:a16="http://schemas.microsoft.com/office/drawing/2014/main" id="{6B6750F6-B814-4928-A40B-1137863976A7}"/>
              </a:ext>
            </a:extLst>
          </p:cNvPr>
          <p:cNvSpPr/>
          <p:nvPr/>
        </p:nvSpPr>
        <p:spPr>
          <a:xfrm>
            <a:off x="-84410550" y="-40405050"/>
            <a:ext cx="187109100" cy="91097100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70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A6D6DFD-9EEF-4CB8-B3D8-CCCF2BCDEFD5}"/>
              </a:ext>
            </a:extLst>
          </p:cNvPr>
          <p:cNvSpPr/>
          <p:nvPr/>
        </p:nvSpPr>
        <p:spPr>
          <a:xfrm>
            <a:off x="-84410550" y="-40405050"/>
            <a:ext cx="187109100" cy="91097100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700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DAC94759-9668-412C-80E5-DB08C6A2051A}"/>
              </a:ext>
            </a:extLst>
          </p:cNvPr>
          <p:cNvSpPr/>
          <p:nvPr/>
        </p:nvSpPr>
        <p:spPr>
          <a:xfrm>
            <a:off x="-84410550" y="-40405050"/>
            <a:ext cx="187109100" cy="91097100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700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CB2B89D0-F7F6-46B1-B9CA-E6A7F3EDB34B}"/>
              </a:ext>
            </a:extLst>
          </p:cNvPr>
          <p:cNvSpPr/>
          <p:nvPr/>
        </p:nvSpPr>
        <p:spPr>
          <a:xfrm>
            <a:off x="-84410550" y="-40405050"/>
            <a:ext cx="187109100" cy="91097100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700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15AB62E3-688A-4301-9522-32A396A8C42B}"/>
              </a:ext>
            </a:extLst>
          </p:cNvPr>
          <p:cNvSpPr/>
          <p:nvPr/>
        </p:nvSpPr>
        <p:spPr>
          <a:xfrm>
            <a:off x="-84410550" y="-40405050"/>
            <a:ext cx="187109100" cy="91097100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700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7AE563C3-A453-435C-B297-ABC771A65696}"/>
              </a:ext>
            </a:extLst>
          </p:cNvPr>
          <p:cNvSpPr/>
          <p:nvPr/>
        </p:nvSpPr>
        <p:spPr>
          <a:xfrm>
            <a:off x="-84410550" y="-40405050"/>
            <a:ext cx="187109100" cy="91097100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700"/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27CF069D-9680-429A-AFD2-64AF0EBCBD39}"/>
              </a:ext>
            </a:extLst>
          </p:cNvPr>
          <p:cNvSpPr/>
          <p:nvPr/>
        </p:nvSpPr>
        <p:spPr>
          <a:xfrm>
            <a:off x="2243413" y="1388963"/>
            <a:ext cx="12010811" cy="798653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700"/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 rotWithShape="1">
          <a:blip r:embed="rId6"/>
          <a:srcRect l="6353" t="6099" r="6213" b="-999"/>
          <a:stretch/>
        </p:blipFill>
        <p:spPr>
          <a:xfrm>
            <a:off x="-58994" y="-33183"/>
            <a:ext cx="18405987" cy="10353368"/>
          </a:xfrm>
          <a:prstGeom prst="rect">
            <a:avLst/>
          </a:prstGeom>
        </p:spPr>
      </p:pic>
      <p:pic>
        <p:nvPicPr>
          <p:cNvPr id="23" name="WINNER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65839" y="7058552"/>
            <a:ext cx="1923618" cy="1783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AMsPham"/>
          <p:cNvSpPr/>
          <p:nvPr/>
        </p:nvSpPr>
        <p:spPr>
          <a:xfrm flipH="1">
            <a:off x="2737985" y="7058552"/>
            <a:ext cx="4800600" cy="2286483"/>
          </a:xfrm>
          <a:prstGeom prst="round2Diag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60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Ball </a:t>
            </a:r>
          </a:p>
        </p:txBody>
      </p:sp>
      <p:sp>
        <p:nvSpPr>
          <p:cNvPr id="12" name="CMsPham"/>
          <p:cNvSpPr/>
          <p:nvPr/>
        </p:nvSpPr>
        <p:spPr>
          <a:xfrm>
            <a:off x="10295303" y="7048079"/>
            <a:ext cx="4800600" cy="2286483"/>
          </a:xfrm>
          <a:prstGeom prst="round2Diag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60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Bill </a:t>
            </a:r>
          </a:p>
        </p:txBody>
      </p:sp>
      <p:pic>
        <p:nvPicPr>
          <p:cNvPr id="19" name="rabbit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941" y="5554769"/>
            <a:ext cx="1816058" cy="3986468"/>
          </a:xfrm>
          <a:prstGeom prst="rect">
            <a:avLst/>
          </a:prstGeom>
        </p:spPr>
      </p:pic>
      <p:pic>
        <p:nvPicPr>
          <p:cNvPr id="18" name="ttle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63948" y="6869500"/>
            <a:ext cx="3296166" cy="2701172"/>
          </a:xfrm>
          <a:prstGeom prst="rect">
            <a:avLst/>
          </a:prstGeom>
        </p:spPr>
      </p:pic>
      <p:pic>
        <p:nvPicPr>
          <p:cNvPr id="2" name="Picture 1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8104069" y="5746707"/>
            <a:ext cx="2258765" cy="1527180"/>
          </a:xfrm>
          <a:prstGeom prst="rect">
            <a:avLst/>
          </a:prstGeom>
        </p:spPr>
      </p:pic>
      <p:sp>
        <p:nvSpPr>
          <p:cNvPr id="3" name="Down Arrow 2"/>
          <p:cNvSpPr/>
          <p:nvPr/>
        </p:nvSpPr>
        <p:spPr>
          <a:xfrm rot="14753365">
            <a:off x="-2366040" y="7576696"/>
            <a:ext cx="1857375" cy="165836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700"/>
          </a:p>
        </p:txBody>
      </p:sp>
      <p:sp>
        <p:nvSpPr>
          <p:cNvPr id="16" name="Rectangle 15"/>
          <p:cNvSpPr/>
          <p:nvPr/>
        </p:nvSpPr>
        <p:spPr>
          <a:xfrm>
            <a:off x="3370997" y="1133931"/>
            <a:ext cx="11724905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5400" b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Look and tick</a:t>
            </a:r>
            <a:endParaRPr lang="en-US" sz="54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828"/>
          <a:stretch/>
        </p:blipFill>
        <p:spPr>
          <a:xfrm>
            <a:off x="3370997" y="6302050"/>
            <a:ext cx="1189047" cy="1195649"/>
          </a:xfrm>
          <a:prstGeom prst="ellipse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456"/>
          <a:stretch/>
        </p:blipFill>
        <p:spPr>
          <a:xfrm>
            <a:off x="13248976" y="6223439"/>
            <a:ext cx="1190303" cy="1200695"/>
          </a:xfrm>
          <a:prstGeom prst="ellipse">
            <a:avLst/>
          </a:prstGeom>
        </p:spPr>
      </p:pic>
      <p:pic>
        <p:nvPicPr>
          <p:cNvPr id="36" name="Picture 6" descr="https://s.sachmem.vn/public/images/TA1SHSV4/U1-L2-4-1.png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51417" y="2700410"/>
            <a:ext cx="2785166" cy="22864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215644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uzzer_wron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9" presetClass="emph" presetSubtype="0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3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4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2" grpId="1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 descr="Logo, company name&#10;&#10;Description automatically generated">
            <a:extLst>
              <a:ext uri="{FF2B5EF4-FFF2-40B4-BE49-F238E27FC236}">
                <a16:creationId xmlns:a16="http://schemas.microsoft.com/office/drawing/2014/main" id="{800D1091-BE1D-476A-A109-08AFBE4F538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sp>
        <p:nvSpPr>
          <p:cNvPr id="21" name="Rectangle 20">
            <a:extLst>
              <a:ext uri="{FF2B5EF4-FFF2-40B4-BE49-F238E27FC236}">
                <a16:creationId xmlns:a16="http://schemas.microsoft.com/office/drawing/2014/main" id="{14BE8E8E-42AF-466C-865A-8ED03D48C6D4}"/>
              </a:ext>
            </a:extLst>
          </p:cNvPr>
          <p:cNvSpPr/>
          <p:nvPr/>
        </p:nvSpPr>
        <p:spPr>
          <a:xfrm>
            <a:off x="-84410550" y="-40405050"/>
            <a:ext cx="187109100" cy="91097100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700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3BE1C50F-A0FA-41AD-94DB-5A6DB9B23B43}"/>
              </a:ext>
            </a:extLst>
          </p:cNvPr>
          <p:cNvSpPr/>
          <p:nvPr/>
        </p:nvSpPr>
        <p:spPr>
          <a:xfrm>
            <a:off x="-84410550" y="-40405050"/>
            <a:ext cx="187109100" cy="91097100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700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989CED27-0895-4AE9-A265-F1BA95F6AA46}"/>
              </a:ext>
            </a:extLst>
          </p:cNvPr>
          <p:cNvSpPr/>
          <p:nvPr/>
        </p:nvSpPr>
        <p:spPr>
          <a:xfrm>
            <a:off x="-84410550" y="-40405050"/>
            <a:ext cx="187109100" cy="91097100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700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070B0A78-33A7-4BBA-992B-AF752BBB92DE}"/>
              </a:ext>
            </a:extLst>
          </p:cNvPr>
          <p:cNvSpPr/>
          <p:nvPr/>
        </p:nvSpPr>
        <p:spPr>
          <a:xfrm>
            <a:off x="-84410550" y="-40405050"/>
            <a:ext cx="187109100" cy="91097100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700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4F0284B2-4F23-4497-B507-9625960250D4}"/>
              </a:ext>
            </a:extLst>
          </p:cNvPr>
          <p:cNvSpPr/>
          <p:nvPr/>
        </p:nvSpPr>
        <p:spPr>
          <a:xfrm>
            <a:off x="-84410550" y="-40405050"/>
            <a:ext cx="187109100" cy="91097100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700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DA00DEA4-9EBF-4771-A48A-6C3237E8D10B}"/>
              </a:ext>
            </a:extLst>
          </p:cNvPr>
          <p:cNvSpPr/>
          <p:nvPr/>
        </p:nvSpPr>
        <p:spPr>
          <a:xfrm>
            <a:off x="-84410550" y="-40405050"/>
            <a:ext cx="187109100" cy="91097100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700"/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A933CA88-80D1-44F9-B981-1039BC5FC0BF}"/>
              </a:ext>
            </a:extLst>
          </p:cNvPr>
          <p:cNvSpPr/>
          <p:nvPr/>
        </p:nvSpPr>
        <p:spPr>
          <a:xfrm>
            <a:off x="2243413" y="1388963"/>
            <a:ext cx="12010811" cy="798653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700"/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 rotWithShape="1">
          <a:blip r:embed="rId6"/>
          <a:srcRect l="6353" t="6099" r="6213" b="-999"/>
          <a:stretch/>
        </p:blipFill>
        <p:spPr>
          <a:xfrm>
            <a:off x="-58994" y="-33183"/>
            <a:ext cx="18405987" cy="10353368"/>
          </a:xfrm>
          <a:prstGeom prst="rect">
            <a:avLst/>
          </a:prstGeom>
        </p:spPr>
      </p:pic>
      <p:pic>
        <p:nvPicPr>
          <p:cNvPr id="23" name="WINNER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65839" y="7058552"/>
            <a:ext cx="1923618" cy="1783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104069" y="5746707"/>
            <a:ext cx="2258765" cy="1527180"/>
          </a:xfrm>
          <a:prstGeom prst="rect">
            <a:avLst/>
          </a:prstGeom>
        </p:spPr>
      </p:pic>
      <p:sp>
        <p:nvSpPr>
          <p:cNvPr id="11" name="AMsPham"/>
          <p:cNvSpPr/>
          <p:nvPr/>
        </p:nvSpPr>
        <p:spPr>
          <a:xfrm flipH="1">
            <a:off x="2737985" y="7058552"/>
            <a:ext cx="4800600" cy="2286483"/>
          </a:xfrm>
          <a:prstGeom prst="round2Diag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90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ball</a:t>
            </a:r>
          </a:p>
        </p:txBody>
      </p:sp>
      <p:sp>
        <p:nvSpPr>
          <p:cNvPr id="12" name="CMsPham"/>
          <p:cNvSpPr/>
          <p:nvPr/>
        </p:nvSpPr>
        <p:spPr>
          <a:xfrm>
            <a:off x="10295303" y="7048079"/>
            <a:ext cx="4800600" cy="2286483"/>
          </a:xfrm>
          <a:prstGeom prst="round2Diag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90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bye</a:t>
            </a:r>
          </a:p>
        </p:txBody>
      </p:sp>
      <p:pic>
        <p:nvPicPr>
          <p:cNvPr id="19" name="rabbit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941" y="5554769"/>
            <a:ext cx="1816058" cy="3986468"/>
          </a:xfrm>
          <a:prstGeom prst="rect">
            <a:avLst/>
          </a:prstGeom>
        </p:spPr>
      </p:pic>
      <p:pic>
        <p:nvPicPr>
          <p:cNvPr id="18" name="ttle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63948" y="6869500"/>
            <a:ext cx="3296166" cy="2701172"/>
          </a:xfrm>
          <a:prstGeom prst="rect">
            <a:avLst/>
          </a:prstGeom>
        </p:spPr>
      </p:pic>
      <p:sp>
        <p:nvSpPr>
          <p:cNvPr id="13" name="Down Arrow 12"/>
          <p:cNvSpPr/>
          <p:nvPr/>
        </p:nvSpPr>
        <p:spPr>
          <a:xfrm rot="5400000">
            <a:off x="18973801" y="7686676"/>
            <a:ext cx="1857375" cy="165836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700"/>
          </a:p>
        </p:txBody>
      </p:sp>
      <p:sp>
        <p:nvSpPr>
          <p:cNvPr id="15" name="Rectangle 14"/>
          <p:cNvSpPr/>
          <p:nvPr/>
        </p:nvSpPr>
        <p:spPr>
          <a:xfrm>
            <a:off x="3370997" y="1133931"/>
            <a:ext cx="11724905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54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Look and tick</a:t>
            </a:r>
            <a:endParaRPr lang="en-US" sz="54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456"/>
          <a:stretch/>
        </p:blipFill>
        <p:spPr>
          <a:xfrm>
            <a:off x="3327371" y="6302047"/>
            <a:ext cx="1190303" cy="1200695"/>
          </a:xfrm>
          <a:prstGeom prst="ellipse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 rotWithShape="1">
          <a:blip r:embed="rId12"/>
          <a:srcRect t="7846"/>
          <a:stretch/>
        </p:blipFill>
        <p:spPr>
          <a:xfrm>
            <a:off x="7374413" y="2420048"/>
            <a:ext cx="3718070" cy="2747097"/>
          </a:xfrm>
          <a:prstGeom prst="roundRect">
            <a:avLst/>
          </a:prstGeom>
          <a:ln>
            <a:noFill/>
          </a:ln>
        </p:spPr>
      </p:pic>
      <p:pic>
        <p:nvPicPr>
          <p:cNvPr id="16" name="Picture 15"/>
          <p:cNvPicPr>
            <a:picLocks noChangeAspect="1"/>
          </p:cNvPicPr>
          <p:nvPr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828"/>
          <a:stretch/>
        </p:blipFill>
        <p:spPr>
          <a:xfrm>
            <a:off x="13163579" y="6304571"/>
            <a:ext cx="1189047" cy="1195649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2370772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3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4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9" presetClass="emph" presetSubtype="0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2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3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buzzer_wron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</p:childTnLst>
        </p:cTn>
      </p:par>
    </p:tnLst>
    <p:bldLst>
      <p:bldP spid="11" grpId="0" animBg="1"/>
      <p:bldP spid="11" grpId="1" animBg="1"/>
      <p:bldP spid="12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Logo, company name&#10;&#10;Description automatically generated">
            <a:extLst>
              <a:ext uri="{FF2B5EF4-FFF2-40B4-BE49-F238E27FC236}">
                <a16:creationId xmlns:a16="http://schemas.microsoft.com/office/drawing/2014/main" id="{FAF16DFF-756B-4DD8-AA0B-CECBB0DDBC2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sp>
        <p:nvSpPr>
          <p:cNvPr id="17" name="Rectangle 16">
            <a:extLst>
              <a:ext uri="{FF2B5EF4-FFF2-40B4-BE49-F238E27FC236}">
                <a16:creationId xmlns:a16="http://schemas.microsoft.com/office/drawing/2014/main" id="{5F850CA5-DF27-4070-9688-681CDA5A29F2}"/>
              </a:ext>
            </a:extLst>
          </p:cNvPr>
          <p:cNvSpPr/>
          <p:nvPr/>
        </p:nvSpPr>
        <p:spPr>
          <a:xfrm>
            <a:off x="-84410550" y="-40405050"/>
            <a:ext cx="187109100" cy="91097100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70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C7B0F2C2-408F-466C-8888-D81B073B8F81}"/>
              </a:ext>
            </a:extLst>
          </p:cNvPr>
          <p:cNvSpPr/>
          <p:nvPr/>
        </p:nvSpPr>
        <p:spPr>
          <a:xfrm>
            <a:off x="-84410550" y="-40405050"/>
            <a:ext cx="187109100" cy="91097100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700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DB70F3A3-775F-406C-969E-6BD7AEEE858D}"/>
              </a:ext>
            </a:extLst>
          </p:cNvPr>
          <p:cNvSpPr/>
          <p:nvPr/>
        </p:nvSpPr>
        <p:spPr>
          <a:xfrm>
            <a:off x="-84410550" y="-40405050"/>
            <a:ext cx="187109100" cy="91097100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700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18F21CDB-A416-44D7-8F31-1A4E676D738B}"/>
              </a:ext>
            </a:extLst>
          </p:cNvPr>
          <p:cNvSpPr/>
          <p:nvPr/>
        </p:nvSpPr>
        <p:spPr>
          <a:xfrm>
            <a:off x="-84410550" y="-40405050"/>
            <a:ext cx="187109100" cy="91097100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700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9B2F9883-12C4-4F02-9062-F0C7284D1F95}"/>
              </a:ext>
            </a:extLst>
          </p:cNvPr>
          <p:cNvSpPr/>
          <p:nvPr/>
        </p:nvSpPr>
        <p:spPr>
          <a:xfrm>
            <a:off x="-84410550" y="-40405050"/>
            <a:ext cx="187109100" cy="91097100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700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70FB1E92-FD3B-4CC0-A8A1-404468B886D5}"/>
              </a:ext>
            </a:extLst>
          </p:cNvPr>
          <p:cNvSpPr/>
          <p:nvPr/>
        </p:nvSpPr>
        <p:spPr>
          <a:xfrm>
            <a:off x="-84410550" y="-40405050"/>
            <a:ext cx="187109100" cy="91097100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700"/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78571245-1196-4818-8690-36F0C71C5589}"/>
              </a:ext>
            </a:extLst>
          </p:cNvPr>
          <p:cNvSpPr/>
          <p:nvPr/>
        </p:nvSpPr>
        <p:spPr>
          <a:xfrm>
            <a:off x="2243413" y="1388963"/>
            <a:ext cx="12010811" cy="798653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700"/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 rotWithShape="1">
          <a:blip r:embed="rId6"/>
          <a:srcRect l="6353" t="6099" r="6213" b="-999"/>
          <a:stretch/>
        </p:blipFill>
        <p:spPr>
          <a:xfrm>
            <a:off x="-58994" y="-33183"/>
            <a:ext cx="18405987" cy="10353368"/>
          </a:xfrm>
          <a:prstGeom prst="rect">
            <a:avLst/>
          </a:prstGeom>
        </p:spPr>
      </p:pic>
      <p:pic>
        <p:nvPicPr>
          <p:cNvPr id="23" name="WINNER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65839" y="7058552"/>
            <a:ext cx="1923618" cy="1783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AMsPham"/>
          <p:cNvSpPr/>
          <p:nvPr/>
        </p:nvSpPr>
        <p:spPr>
          <a:xfrm flipH="1">
            <a:off x="2737985" y="7058552"/>
            <a:ext cx="4800600" cy="2286483"/>
          </a:xfrm>
          <a:prstGeom prst="round2Diag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60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Bill </a:t>
            </a:r>
          </a:p>
        </p:txBody>
      </p:sp>
      <p:sp>
        <p:nvSpPr>
          <p:cNvPr id="12" name="CMsPham"/>
          <p:cNvSpPr/>
          <p:nvPr/>
        </p:nvSpPr>
        <p:spPr>
          <a:xfrm>
            <a:off x="10295303" y="7048079"/>
            <a:ext cx="4800600" cy="2286483"/>
          </a:xfrm>
          <a:prstGeom prst="round2Diag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60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Bye </a:t>
            </a:r>
          </a:p>
        </p:txBody>
      </p:sp>
      <p:pic>
        <p:nvPicPr>
          <p:cNvPr id="19" name="rabbit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941" y="5554769"/>
            <a:ext cx="1816058" cy="3986468"/>
          </a:xfrm>
          <a:prstGeom prst="rect">
            <a:avLst/>
          </a:prstGeom>
        </p:spPr>
      </p:pic>
      <p:pic>
        <p:nvPicPr>
          <p:cNvPr id="18" name="ttle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63948" y="6869500"/>
            <a:ext cx="3296166" cy="2701172"/>
          </a:xfrm>
          <a:prstGeom prst="rect">
            <a:avLst/>
          </a:prstGeom>
        </p:spPr>
      </p:pic>
      <p:pic>
        <p:nvPicPr>
          <p:cNvPr id="2" name="Picture 1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8104069" y="5746707"/>
            <a:ext cx="2258765" cy="1527180"/>
          </a:xfrm>
          <a:prstGeom prst="rect">
            <a:avLst/>
          </a:prstGeom>
        </p:spPr>
      </p:pic>
      <p:sp>
        <p:nvSpPr>
          <p:cNvPr id="3" name="Down Arrow 2"/>
          <p:cNvSpPr/>
          <p:nvPr/>
        </p:nvSpPr>
        <p:spPr>
          <a:xfrm rot="14753365">
            <a:off x="-2366040" y="7576696"/>
            <a:ext cx="1857375" cy="165836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700"/>
          </a:p>
        </p:txBody>
      </p:sp>
      <p:sp>
        <p:nvSpPr>
          <p:cNvPr id="16" name="Rectangle 15"/>
          <p:cNvSpPr/>
          <p:nvPr/>
        </p:nvSpPr>
        <p:spPr>
          <a:xfrm>
            <a:off x="3370997" y="1133931"/>
            <a:ext cx="11724905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5400" b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Look and tick</a:t>
            </a:r>
            <a:endParaRPr lang="en-US" sz="54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828"/>
          <a:stretch/>
        </p:blipFill>
        <p:spPr>
          <a:xfrm>
            <a:off x="3370997" y="6302050"/>
            <a:ext cx="1189047" cy="1195649"/>
          </a:xfrm>
          <a:prstGeom prst="ellipse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456"/>
          <a:stretch/>
        </p:blipFill>
        <p:spPr>
          <a:xfrm>
            <a:off x="13248976" y="6223439"/>
            <a:ext cx="1190303" cy="1200695"/>
          </a:xfrm>
          <a:prstGeom prst="ellipse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7797271" y="2330189"/>
            <a:ext cx="2693459" cy="31897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3926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uzzer_wron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9" presetClass="emph" presetSubtype="0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3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4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2" grpId="1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 descr="Logo, company name&#10;&#10;Description automatically generated">
            <a:extLst>
              <a:ext uri="{FF2B5EF4-FFF2-40B4-BE49-F238E27FC236}">
                <a16:creationId xmlns:a16="http://schemas.microsoft.com/office/drawing/2014/main" id="{ED2F5121-C4EA-499D-AA5F-1EE7EB095AC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sp>
        <p:nvSpPr>
          <p:cNvPr id="22" name="Rectangle 21">
            <a:extLst>
              <a:ext uri="{FF2B5EF4-FFF2-40B4-BE49-F238E27FC236}">
                <a16:creationId xmlns:a16="http://schemas.microsoft.com/office/drawing/2014/main" id="{6C2206E0-BEE8-4344-A8C7-15B5D0B64E85}"/>
              </a:ext>
            </a:extLst>
          </p:cNvPr>
          <p:cNvSpPr/>
          <p:nvPr/>
        </p:nvSpPr>
        <p:spPr>
          <a:xfrm>
            <a:off x="-84410550" y="-40405050"/>
            <a:ext cx="187109100" cy="91097100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700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BC967518-1776-448B-A7EF-0874CEE3E4CC}"/>
              </a:ext>
            </a:extLst>
          </p:cNvPr>
          <p:cNvSpPr/>
          <p:nvPr/>
        </p:nvSpPr>
        <p:spPr>
          <a:xfrm>
            <a:off x="-84410550" y="-40405050"/>
            <a:ext cx="187109100" cy="91097100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700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A377BC05-ED2C-44B4-8B2F-CD3113EA4319}"/>
              </a:ext>
            </a:extLst>
          </p:cNvPr>
          <p:cNvSpPr/>
          <p:nvPr/>
        </p:nvSpPr>
        <p:spPr>
          <a:xfrm>
            <a:off x="-84410550" y="-40405050"/>
            <a:ext cx="187109100" cy="91097100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700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804BA4E6-D4DF-4F81-A717-BBBB74EDDB1D}"/>
              </a:ext>
            </a:extLst>
          </p:cNvPr>
          <p:cNvSpPr/>
          <p:nvPr/>
        </p:nvSpPr>
        <p:spPr>
          <a:xfrm>
            <a:off x="-84410550" y="-40405050"/>
            <a:ext cx="187109100" cy="91097100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700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A4105598-C5E5-4709-B45C-D41BD2ABEEF7}"/>
              </a:ext>
            </a:extLst>
          </p:cNvPr>
          <p:cNvSpPr/>
          <p:nvPr/>
        </p:nvSpPr>
        <p:spPr>
          <a:xfrm>
            <a:off x="-84410550" y="-40405050"/>
            <a:ext cx="187109100" cy="91097100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700"/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C7DBF7EE-A183-41AF-9030-932330DE450D}"/>
              </a:ext>
            </a:extLst>
          </p:cNvPr>
          <p:cNvSpPr/>
          <p:nvPr/>
        </p:nvSpPr>
        <p:spPr>
          <a:xfrm>
            <a:off x="-84410550" y="-40405050"/>
            <a:ext cx="187109100" cy="91097100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700"/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33A37069-CEC1-445C-9B09-38000191D1E9}"/>
              </a:ext>
            </a:extLst>
          </p:cNvPr>
          <p:cNvSpPr/>
          <p:nvPr/>
        </p:nvSpPr>
        <p:spPr>
          <a:xfrm>
            <a:off x="2243413" y="1388963"/>
            <a:ext cx="12010811" cy="798653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700"/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 rotWithShape="1">
          <a:blip r:embed="rId6"/>
          <a:srcRect l="6353" t="6099" r="6213" b="-999"/>
          <a:stretch/>
        </p:blipFill>
        <p:spPr>
          <a:xfrm>
            <a:off x="-58994" y="-33183"/>
            <a:ext cx="18405987" cy="10353368"/>
          </a:xfrm>
          <a:prstGeom prst="rect">
            <a:avLst/>
          </a:prstGeom>
        </p:spPr>
      </p:pic>
      <p:pic>
        <p:nvPicPr>
          <p:cNvPr id="23" name="WINNER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65839" y="7058552"/>
            <a:ext cx="1923618" cy="1783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104069" y="5746707"/>
            <a:ext cx="2258765" cy="1527180"/>
          </a:xfrm>
          <a:prstGeom prst="rect">
            <a:avLst/>
          </a:prstGeom>
        </p:spPr>
      </p:pic>
      <p:sp>
        <p:nvSpPr>
          <p:cNvPr id="11" name="AMsPham"/>
          <p:cNvSpPr/>
          <p:nvPr/>
        </p:nvSpPr>
        <p:spPr>
          <a:xfrm flipH="1">
            <a:off x="2737985" y="7058552"/>
            <a:ext cx="4800600" cy="2286483"/>
          </a:xfrm>
          <a:prstGeom prst="round2Diag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90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Book </a:t>
            </a:r>
          </a:p>
        </p:txBody>
      </p:sp>
      <p:sp>
        <p:nvSpPr>
          <p:cNvPr id="12" name="CMsPham"/>
          <p:cNvSpPr/>
          <p:nvPr/>
        </p:nvSpPr>
        <p:spPr>
          <a:xfrm>
            <a:off x="10295303" y="7048079"/>
            <a:ext cx="4800600" cy="2286483"/>
          </a:xfrm>
          <a:prstGeom prst="round2Diag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90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Bike </a:t>
            </a:r>
          </a:p>
        </p:txBody>
      </p:sp>
      <p:pic>
        <p:nvPicPr>
          <p:cNvPr id="19" name="rabbit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941" y="5554769"/>
            <a:ext cx="1816058" cy="3986468"/>
          </a:xfrm>
          <a:prstGeom prst="rect">
            <a:avLst/>
          </a:prstGeom>
        </p:spPr>
      </p:pic>
      <p:pic>
        <p:nvPicPr>
          <p:cNvPr id="18" name="ttle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63948" y="6869500"/>
            <a:ext cx="3296166" cy="2701172"/>
          </a:xfrm>
          <a:prstGeom prst="rect">
            <a:avLst/>
          </a:prstGeom>
        </p:spPr>
      </p:pic>
      <p:sp>
        <p:nvSpPr>
          <p:cNvPr id="13" name="Down Arrow 12"/>
          <p:cNvSpPr/>
          <p:nvPr/>
        </p:nvSpPr>
        <p:spPr>
          <a:xfrm rot="5400000">
            <a:off x="18973801" y="7686676"/>
            <a:ext cx="1857375" cy="165836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700"/>
          </a:p>
        </p:txBody>
      </p:sp>
      <p:sp>
        <p:nvSpPr>
          <p:cNvPr id="15" name="Rectangle 14"/>
          <p:cNvSpPr/>
          <p:nvPr/>
        </p:nvSpPr>
        <p:spPr>
          <a:xfrm>
            <a:off x="3370997" y="1133931"/>
            <a:ext cx="11724905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54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Look and tick</a:t>
            </a:r>
            <a:endParaRPr lang="en-US" sz="54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456"/>
          <a:stretch/>
        </p:blipFill>
        <p:spPr>
          <a:xfrm>
            <a:off x="3327371" y="6302047"/>
            <a:ext cx="1190303" cy="1200695"/>
          </a:xfrm>
          <a:prstGeom prst="ellipse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828"/>
          <a:stretch/>
        </p:blipFill>
        <p:spPr>
          <a:xfrm>
            <a:off x="13163579" y="6304571"/>
            <a:ext cx="1189047" cy="1195649"/>
          </a:xfrm>
          <a:prstGeom prst="ellipse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7538585" y="2282007"/>
            <a:ext cx="3520449" cy="2823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44532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3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4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9" presetClass="emph" presetSubtype="0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2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3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buzzer_wron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</p:childTnLst>
        </p:cTn>
      </p:par>
    </p:tnLst>
    <p:bldLst>
      <p:bldP spid="11" grpId="0" animBg="1"/>
      <p:bldP spid="11" grpId="1" animBg="1"/>
      <p:bldP spid="12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20" descr="Logo, company name&#10;&#10;Description automatically generated">
            <a:extLst>
              <a:ext uri="{FF2B5EF4-FFF2-40B4-BE49-F238E27FC236}">
                <a16:creationId xmlns:a16="http://schemas.microsoft.com/office/drawing/2014/main" id="{9BD4706C-B6F8-455E-A563-58BD0E29862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sp>
        <p:nvSpPr>
          <p:cNvPr id="22" name="Rectangle 21">
            <a:extLst>
              <a:ext uri="{FF2B5EF4-FFF2-40B4-BE49-F238E27FC236}">
                <a16:creationId xmlns:a16="http://schemas.microsoft.com/office/drawing/2014/main" id="{42E63894-918E-4A4B-B069-FB5E635833CE}"/>
              </a:ext>
            </a:extLst>
          </p:cNvPr>
          <p:cNvSpPr/>
          <p:nvPr/>
        </p:nvSpPr>
        <p:spPr>
          <a:xfrm>
            <a:off x="-84410550" y="-40405050"/>
            <a:ext cx="187109100" cy="91097100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700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E5EBD5F5-9151-44F3-9887-DEA843656D1A}"/>
              </a:ext>
            </a:extLst>
          </p:cNvPr>
          <p:cNvSpPr/>
          <p:nvPr/>
        </p:nvSpPr>
        <p:spPr>
          <a:xfrm>
            <a:off x="-84410550" y="-40405050"/>
            <a:ext cx="187109100" cy="91097100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700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70CBC5B6-CFFE-41A1-A6F3-2CC3BFB00321}"/>
              </a:ext>
            </a:extLst>
          </p:cNvPr>
          <p:cNvSpPr/>
          <p:nvPr/>
        </p:nvSpPr>
        <p:spPr>
          <a:xfrm>
            <a:off x="-84410550" y="-40405050"/>
            <a:ext cx="187109100" cy="91097100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700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0A95E086-EED1-452B-84BE-0E03C218C09F}"/>
              </a:ext>
            </a:extLst>
          </p:cNvPr>
          <p:cNvSpPr/>
          <p:nvPr/>
        </p:nvSpPr>
        <p:spPr>
          <a:xfrm>
            <a:off x="-84410550" y="-40405050"/>
            <a:ext cx="187109100" cy="91097100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700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17FBE733-E441-4A5E-B4CD-03C06CC9C8A9}"/>
              </a:ext>
            </a:extLst>
          </p:cNvPr>
          <p:cNvSpPr/>
          <p:nvPr/>
        </p:nvSpPr>
        <p:spPr>
          <a:xfrm>
            <a:off x="-84410550" y="-40405050"/>
            <a:ext cx="187109100" cy="91097100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700"/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0CA9D5C3-AFCE-4F38-AF3C-E51191058B3D}"/>
              </a:ext>
            </a:extLst>
          </p:cNvPr>
          <p:cNvSpPr/>
          <p:nvPr/>
        </p:nvSpPr>
        <p:spPr>
          <a:xfrm>
            <a:off x="-84410550" y="-40405050"/>
            <a:ext cx="187109100" cy="91097100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700"/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83DB6865-1EBC-46DE-B548-E66CF89371E9}"/>
              </a:ext>
            </a:extLst>
          </p:cNvPr>
          <p:cNvSpPr/>
          <p:nvPr/>
        </p:nvSpPr>
        <p:spPr>
          <a:xfrm>
            <a:off x="2243413" y="1388963"/>
            <a:ext cx="12010811" cy="798653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700"/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 rotWithShape="1">
          <a:blip r:embed="rId6"/>
          <a:srcRect l="6353" t="6099" r="6213" b="-999"/>
          <a:stretch/>
        </p:blipFill>
        <p:spPr>
          <a:xfrm>
            <a:off x="-58994" y="-33183"/>
            <a:ext cx="18405987" cy="10353368"/>
          </a:xfrm>
          <a:prstGeom prst="rect">
            <a:avLst/>
          </a:prstGeom>
        </p:spPr>
      </p:pic>
      <p:pic>
        <p:nvPicPr>
          <p:cNvPr id="23" name="WINNER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65839" y="7058552"/>
            <a:ext cx="1923618" cy="1783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104069" y="5746707"/>
            <a:ext cx="2258765" cy="1527180"/>
          </a:xfrm>
          <a:prstGeom prst="rect">
            <a:avLst/>
          </a:prstGeom>
        </p:spPr>
      </p:pic>
      <p:sp>
        <p:nvSpPr>
          <p:cNvPr id="11" name="AMsPham"/>
          <p:cNvSpPr/>
          <p:nvPr/>
        </p:nvSpPr>
        <p:spPr>
          <a:xfrm flipH="1">
            <a:off x="2737985" y="7058552"/>
            <a:ext cx="4800600" cy="2286483"/>
          </a:xfrm>
          <a:prstGeom prst="round2Diag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90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Ball </a:t>
            </a:r>
          </a:p>
        </p:txBody>
      </p:sp>
      <p:sp>
        <p:nvSpPr>
          <p:cNvPr id="12" name="CMsPham"/>
          <p:cNvSpPr/>
          <p:nvPr/>
        </p:nvSpPr>
        <p:spPr>
          <a:xfrm>
            <a:off x="10295303" y="7048079"/>
            <a:ext cx="4800600" cy="2286483"/>
          </a:xfrm>
          <a:prstGeom prst="round2Diag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90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Book </a:t>
            </a:r>
          </a:p>
        </p:txBody>
      </p:sp>
      <p:pic>
        <p:nvPicPr>
          <p:cNvPr id="19" name="rabbit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941" y="5554769"/>
            <a:ext cx="1816058" cy="3986468"/>
          </a:xfrm>
          <a:prstGeom prst="rect">
            <a:avLst/>
          </a:prstGeom>
        </p:spPr>
      </p:pic>
      <p:pic>
        <p:nvPicPr>
          <p:cNvPr id="18" name="ttle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63948" y="6869500"/>
            <a:ext cx="3296166" cy="2701172"/>
          </a:xfrm>
          <a:prstGeom prst="rect">
            <a:avLst/>
          </a:prstGeom>
        </p:spPr>
      </p:pic>
      <p:sp>
        <p:nvSpPr>
          <p:cNvPr id="13" name="Down Arrow 12"/>
          <p:cNvSpPr/>
          <p:nvPr/>
        </p:nvSpPr>
        <p:spPr>
          <a:xfrm rot="5400000">
            <a:off x="18973801" y="7686676"/>
            <a:ext cx="1857375" cy="165836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700"/>
          </a:p>
        </p:txBody>
      </p:sp>
      <p:sp>
        <p:nvSpPr>
          <p:cNvPr id="15" name="Rectangle 14"/>
          <p:cNvSpPr/>
          <p:nvPr/>
        </p:nvSpPr>
        <p:spPr>
          <a:xfrm>
            <a:off x="3370997" y="1133931"/>
            <a:ext cx="11724905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54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Look and tick</a:t>
            </a:r>
            <a:endParaRPr lang="en-US" sz="54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456"/>
          <a:stretch/>
        </p:blipFill>
        <p:spPr>
          <a:xfrm>
            <a:off x="3327371" y="6302047"/>
            <a:ext cx="1190303" cy="1200695"/>
          </a:xfrm>
          <a:prstGeom prst="ellipse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828"/>
          <a:stretch/>
        </p:blipFill>
        <p:spPr>
          <a:xfrm>
            <a:off x="13163579" y="6304571"/>
            <a:ext cx="1189047" cy="1195649"/>
          </a:xfrm>
          <a:prstGeom prst="ellipse">
            <a:avLst/>
          </a:prstGeom>
        </p:spPr>
      </p:pic>
      <p:pic>
        <p:nvPicPr>
          <p:cNvPr id="20" name="Picture 2" descr="https://s.sachmem.vn/public/images/TA1SHSV5/U1-L2-4-4.png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8585" y="2526311"/>
            <a:ext cx="3173852" cy="2605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16841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3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4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9" presetClass="emph" presetSubtype="0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2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3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buzzer_wron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</p:childTnLst>
        </p:cTn>
      </p:par>
    </p:tnLst>
    <p:bldLst>
      <p:bldP spid="11" grpId="0" animBg="1"/>
      <p:bldP spid="11" grpId="1" animBg="1"/>
      <p:bldP spid="12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MsPham0936082789">
            <a:extLst>
              <a:ext uri="{FF2B5EF4-FFF2-40B4-BE49-F238E27FC236}">
                <a16:creationId xmlns:a16="http://schemas.microsoft.com/office/drawing/2014/main" id="{9B76C25C-6362-2E62-8DC3-DAF1652AD4A1}"/>
              </a:ext>
            </a:extLst>
          </p:cNvPr>
          <p:cNvGrpSpPr/>
          <p:nvPr/>
        </p:nvGrpSpPr>
        <p:grpSpPr>
          <a:xfrm>
            <a:off x="-53187598" y="-24422100"/>
            <a:ext cx="124663196" cy="59131200"/>
            <a:chOff x="-53187598" y="-24422100"/>
            <a:chExt cx="124663196" cy="59131200"/>
          </a:xfrm>
        </p:grpSpPr>
        <p:pic>
          <p:nvPicPr>
            <p:cNvPr id="16" name="MsPham0936082789" descr="Qr code&#10;&#10;Description automatically generated">
              <a:extLst>
                <a:ext uri="{FF2B5EF4-FFF2-40B4-BE49-F238E27FC236}">
                  <a16:creationId xmlns:a16="http://schemas.microsoft.com/office/drawing/2014/main" id="{0D5922DC-4378-4F69-7A45-0208380E96DF}"/>
                </a:ext>
              </a:extLst>
            </p:cNvPr>
            <p:cNvPicPr/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14782800" y="-133351"/>
              <a:ext cx="8666386" cy="10287000"/>
            </a:xfrm>
            <a:prstGeom prst="rect">
              <a:avLst/>
            </a:prstGeom>
          </p:spPr>
        </p:pic>
        <p:pic>
          <p:nvPicPr>
            <p:cNvPr id="20" name="MsPham0936082789">
              <a:extLst>
                <a:ext uri="{FF2B5EF4-FFF2-40B4-BE49-F238E27FC236}">
                  <a16:creationId xmlns:a16="http://schemas.microsoft.com/office/drawing/2014/main" id="{C5EEFCB7-2BC0-EAAB-5908-5B68BC40A828}"/>
                </a:ext>
              </a:extLst>
            </p:cNvPr>
            <p:cNvPicPr/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318814" y="-133351"/>
              <a:ext cx="8666386" cy="10287000"/>
            </a:xfrm>
            <a:prstGeom prst="rect">
              <a:avLst/>
            </a:prstGeom>
          </p:spPr>
        </p:pic>
        <p:pic>
          <p:nvPicPr>
            <p:cNvPr id="21" name="MsPham0936082789" descr="Logo, company name&#10;&#10;Description automatically generated">
              <a:extLst>
                <a:ext uri="{FF2B5EF4-FFF2-40B4-BE49-F238E27FC236}">
                  <a16:creationId xmlns:a16="http://schemas.microsoft.com/office/drawing/2014/main" id="{F6C1F68E-B7AE-A6CD-292C-F06B746FCCB7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290833" t="-237407" r="-290833" b="-237407"/>
            <a:stretch>
              <a:fillRect/>
            </a:stretch>
          </p:blipFill>
          <p:spPr>
            <a:xfrm>
              <a:off x="-53187598" y="-24422100"/>
              <a:ext cx="124663196" cy="59131200"/>
            </a:xfrm>
            <a:custGeom>
              <a:avLst/>
              <a:gdLst>
                <a:gd name="connsiteX0" fmla="*/ 0 w 124663196"/>
                <a:gd name="connsiteY0" fmla="*/ 0 h 59131200"/>
                <a:gd name="connsiteX1" fmla="*/ 124663196 w 124663196"/>
                <a:gd name="connsiteY1" fmla="*/ 0 h 59131200"/>
                <a:gd name="connsiteX2" fmla="*/ 124663196 w 124663196"/>
                <a:gd name="connsiteY2" fmla="*/ 59131200 h 59131200"/>
                <a:gd name="connsiteX3" fmla="*/ 0 w 124663196"/>
                <a:gd name="connsiteY3" fmla="*/ 59131200 h 59131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4663196" h="59131200">
                  <a:moveTo>
                    <a:pt x="0" y="0"/>
                  </a:moveTo>
                  <a:lnTo>
                    <a:pt x="124663196" y="0"/>
                  </a:lnTo>
                  <a:lnTo>
                    <a:pt x="124663196" y="59131200"/>
                  </a:lnTo>
                  <a:lnTo>
                    <a:pt x="0" y="59131200"/>
                  </a:lnTo>
                  <a:close/>
                </a:path>
              </a:pathLst>
            </a:custGeom>
          </p:spPr>
        </p:pic>
      </p:grpSp>
      <p:grpSp>
        <p:nvGrpSpPr>
          <p:cNvPr id="22" name="MsPham0936082789">
            <a:extLst>
              <a:ext uri="{FF2B5EF4-FFF2-40B4-BE49-F238E27FC236}">
                <a16:creationId xmlns:a16="http://schemas.microsoft.com/office/drawing/2014/main" id="{F42E3121-F7A5-D080-C0C2-EBFDEB0E9950}"/>
              </a:ext>
            </a:extLst>
          </p:cNvPr>
          <p:cNvGrpSpPr/>
          <p:nvPr/>
        </p:nvGrpSpPr>
        <p:grpSpPr>
          <a:xfrm>
            <a:off x="-53187598" y="-24422100"/>
            <a:ext cx="124663196" cy="59131200"/>
            <a:chOff x="-53187598" y="-24422100"/>
            <a:chExt cx="124663196" cy="59131200"/>
          </a:xfrm>
        </p:grpSpPr>
        <p:pic>
          <p:nvPicPr>
            <p:cNvPr id="24" name="MsPham0936082789" descr="Qr code&#10;&#10;Description automatically generated">
              <a:extLst>
                <a:ext uri="{FF2B5EF4-FFF2-40B4-BE49-F238E27FC236}">
                  <a16:creationId xmlns:a16="http://schemas.microsoft.com/office/drawing/2014/main" id="{4FDB10CE-58F7-6A21-EDE2-3B439683A3BC}"/>
                </a:ext>
              </a:extLst>
            </p:cNvPr>
            <p:cNvPicPr/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14782800" y="-133351"/>
              <a:ext cx="8666386" cy="10287000"/>
            </a:xfrm>
            <a:prstGeom prst="rect">
              <a:avLst/>
            </a:prstGeom>
          </p:spPr>
        </p:pic>
        <p:pic>
          <p:nvPicPr>
            <p:cNvPr id="25" name="MsPham0936082789">
              <a:extLst>
                <a:ext uri="{FF2B5EF4-FFF2-40B4-BE49-F238E27FC236}">
                  <a16:creationId xmlns:a16="http://schemas.microsoft.com/office/drawing/2014/main" id="{DD862493-93AF-06C2-B2BB-880F35D6EBE7}"/>
                </a:ext>
              </a:extLst>
            </p:cNvPr>
            <p:cNvPicPr/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318814" y="-133351"/>
              <a:ext cx="8666386" cy="10287000"/>
            </a:xfrm>
            <a:prstGeom prst="rect">
              <a:avLst/>
            </a:prstGeom>
          </p:spPr>
        </p:pic>
        <p:pic>
          <p:nvPicPr>
            <p:cNvPr id="26" name="MsPham0936082789" descr="Logo, company name&#10;&#10;Description automatically generated">
              <a:extLst>
                <a:ext uri="{FF2B5EF4-FFF2-40B4-BE49-F238E27FC236}">
                  <a16:creationId xmlns:a16="http://schemas.microsoft.com/office/drawing/2014/main" id="{B926075B-E254-F91E-7B34-CBFD2989DA92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290833" t="-237407" r="-290833" b="-237407"/>
            <a:stretch>
              <a:fillRect/>
            </a:stretch>
          </p:blipFill>
          <p:spPr>
            <a:xfrm>
              <a:off x="-53187598" y="-24422100"/>
              <a:ext cx="124663196" cy="59131200"/>
            </a:xfrm>
            <a:custGeom>
              <a:avLst/>
              <a:gdLst>
                <a:gd name="connsiteX0" fmla="*/ 0 w 124663196"/>
                <a:gd name="connsiteY0" fmla="*/ 0 h 59131200"/>
                <a:gd name="connsiteX1" fmla="*/ 124663196 w 124663196"/>
                <a:gd name="connsiteY1" fmla="*/ 0 h 59131200"/>
                <a:gd name="connsiteX2" fmla="*/ 124663196 w 124663196"/>
                <a:gd name="connsiteY2" fmla="*/ 59131200 h 59131200"/>
                <a:gd name="connsiteX3" fmla="*/ 0 w 124663196"/>
                <a:gd name="connsiteY3" fmla="*/ 59131200 h 59131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4663196" h="59131200">
                  <a:moveTo>
                    <a:pt x="0" y="0"/>
                  </a:moveTo>
                  <a:lnTo>
                    <a:pt x="124663196" y="0"/>
                  </a:lnTo>
                  <a:lnTo>
                    <a:pt x="124663196" y="59131200"/>
                  </a:lnTo>
                  <a:lnTo>
                    <a:pt x="0" y="59131200"/>
                  </a:lnTo>
                  <a:close/>
                </a:path>
              </a:pathLst>
            </a:custGeom>
          </p:spPr>
        </p:pic>
      </p:grpSp>
      <p:grpSp>
        <p:nvGrpSpPr>
          <p:cNvPr id="27" name="MsPham0936082789">
            <a:extLst>
              <a:ext uri="{FF2B5EF4-FFF2-40B4-BE49-F238E27FC236}">
                <a16:creationId xmlns:a16="http://schemas.microsoft.com/office/drawing/2014/main" id="{FEC8E8EC-68F8-7C94-3C6F-1CC01854800D}"/>
              </a:ext>
            </a:extLst>
          </p:cNvPr>
          <p:cNvGrpSpPr/>
          <p:nvPr/>
        </p:nvGrpSpPr>
        <p:grpSpPr>
          <a:xfrm>
            <a:off x="-53187598" y="-24422100"/>
            <a:ext cx="124663196" cy="59131200"/>
            <a:chOff x="-53187598" y="-24422100"/>
            <a:chExt cx="124663196" cy="59131200"/>
          </a:xfrm>
        </p:grpSpPr>
        <p:pic>
          <p:nvPicPr>
            <p:cNvPr id="28" name="MsPham0936082789" descr="Qr code&#10;&#10;Description automatically generated">
              <a:extLst>
                <a:ext uri="{FF2B5EF4-FFF2-40B4-BE49-F238E27FC236}">
                  <a16:creationId xmlns:a16="http://schemas.microsoft.com/office/drawing/2014/main" id="{1B82F0B6-FF80-30B6-9482-B1CE30D247EF}"/>
                </a:ext>
              </a:extLst>
            </p:cNvPr>
            <p:cNvPicPr/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14782800" y="-133351"/>
              <a:ext cx="8666386" cy="10287000"/>
            </a:xfrm>
            <a:prstGeom prst="rect">
              <a:avLst/>
            </a:prstGeom>
          </p:spPr>
        </p:pic>
        <p:pic>
          <p:nvPicPr>
            <p:cNvPr id="29" name="MsPham0936082789">
              <a:extLst>
                <a:ext uri="{FF2B5EF4-FFF2-40B4-BE49-F238E27FC236}">
                  <a16:creationId xmlns:a16="http://schemas.microsoft.com/office/drawing/2014/main" id="{316CA775-5355-8355-61F1-5348B0A4913F}"/>
                </a:ext>
              </a:extLst>
            </p:cNvPr>
            <p:cNvPicPr/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318814" y="-133351"/>
              <a:ext cx="8666386" cy="10287000"/>
            </a:xfrm>
            <a:prstGeom prst="rect">
              <a:avLst/>
            </a:prstGeom>
          </p:spPr>
        </p:pic>
        <p:pic>
          <p:nvPicPr>
            <p:cNvPr id="30" name="MsPham0936082789" descr="Logo, company name&#10;&#10;Description automatically generated">
              <a:extLst>
                <a:ext uri="{FF2B5EF4-FFF2-40B4-BE49-F238E27FC236}">
                  <a16:creationId xmlns:a16="http://schemas.microsoft.com/office/drawing/2014/main" id="{D5190192-FEF0-156A-0701-C3BBC06CA080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290833" t="-237407" r="-290833" b="-237407"/>
            <a:stretch>
              <a:fillRect/>
            </a:stretch>
          </p:blipFill>
          <p:spPr>
            <a:xfrm>
              <a:off x="-53187598" y="-24422100"/>
              <a:ext cx="124663196" cy="59131200"/>
            </a:xfrm>
            <a:custGeom>
              <a:avLst/>
              <a:gdLst>
                <a:gd name="connsiteX0" fmla="*/ 0 w 124663196"/>
                <a:gd name="connsiteY0" fmla="*/ 0 h 59131200"/>
                <a:gd name="connsiteX1" fmla="*/ 124663196 w 124663196"/>
                <a:gd name="connsiteY1" fmla="*/ 0 h 59131200"/>
                <a:gd name="connsiteX2" fmla="*/ 124663196 w 124663196"/>
                <a:gd name="connsiteY2" fmla="*/ 59131200 h 59131200"/>
                <a:gd name="connsiteX3" fmla="*/ 0 w 124663196"/>
                <a:gd name="connsiteY3" fmla="*/ 59131200 h 59131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4663196" h="59131200">
                  <a:moveTo>
                    <a:pt x="0" y="0"/>
                  </a:moveTo>
                  <a:lnTo>
                    <a:pt x="124663196" y="0"/>
                  </a:lnTo>
                  <a:lnTo>
                    <a:pt x="124663196" y="59131200"/>
                  </a:lnTo>
                  <a:lnTo>
                    <a:pt x="0" y="59131200"/>
                  </a:lnTo>
                  <a:close/>
                </a:path>
              </a:pathLst>
            </a:custGeom>
          </p:spPr>
        </p:pic>
      </p:grpSp>
      <p:grpSp>
        <p:nvGrpSpPr>
          <p:cNvPr id="31" name="MsPham0936082789">
            <a:extLst>
              <a:ext uri="{FF2B5EF4-FFF2-40B4-BE49-F238E27FC236}">
                <a16:creationId xmlns:a16="http://schemas.microsoft.com/office/drawing/2014/main" id="{F1632C2F-CC9D-C11E-5FC2-D32484267ED5}"/>
              </a:ext>
            </a:extLst>
          </p:cNvPr>
          <p:cNvGrpSpPr/>
          <p:nvPr/>
        </p:nvGrpSpPr>
        <p:grpSpPr>
          <a:xfrm>
            <a:off x="-53187598" y="-24422100"/>
            <a:ext cx="124663196" cy="59131200"/>
            <a:chOff x="-53187598" y="-24422100"/>
            <a:chExt cx="124663196" cy="59131200"/>
          </a:xfrm>
        </p:grpSpPr>
        <p:pic>
          <p:nvPicPr>
            <p:cNvPr id="32" name="MsPham0936082789" descr="Qr code&#10;&#10;Description automatically generated">
              <a:extLst>
                <a:ext uri="{FF2B5EF4-FFF2-40B4-BE49-F238E27FC236}">
                  <a16:creationId xmlns:a16="http://schemas.microsoft.com/office/drawing/2014/main" id="{3DCD2431-CBD3-78D5-6D6C-9F8D7512A9E7}"/>
                </a:ext>
              </a:extLst>
            </p:cNvPr>
            <p:cNvPicPr/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14782800" y="-133351"/>
              <a:ext cx="8666386" cy="10287000"/>
            </a:xfrm>
            <a:prstGeom prst="rect">
              <a:avLst/>
            </a:prstGeom>
          </p:spPr>
        </p:pic>
        <p:pic>
          <p:nvPicPr>
            <p:cNvPr id="33" name="MsPham0936082789">
              <a:extLst>
                <a:ext uri="{FF2B5EF4-FFF2-40B4-BE49-F238E27FC236}">
                  <a16:creationId xmlns:a16="http://schemas.microsoft.com/office/drawing/2014/main" id="{A52BF1CC-318C-FAC3-5761-8C4AEB5DAB71}"/>
                </a:ext>
              </a:extLst>
            </p:cNvPr>
            <p:cNvPicPr/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318814" y="-133351"/>
              <a:ext cx="8666386" cy="10287000"/>
            </a:xfrm>
            <a:prstGeom prst="rect">
              <a:avLst/>
            </a:prstGeom>
          </p:spPr>
        </p:pic>
        <p:pic>
          <p:nvPicPr>
            <p:cNvPr id="34" name="MsPham0936082789" descr="Logo, company name&#10;&#10;Description automatically generated">
              <a:extLst>
                <a:ext uri="{FF2B5EF4-FFF2-40B4-BE49-F238E27FC236}">
                  <a16:creationId xmlns:a16="http://schemas.microsoft.com/office/drawing/2014/main" id="{0F579B07-7183-919B-CF1B-FCBB446B8BF9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290833" t="-237407" r="-290833" b="-237407"/>
            <a:stretch>
              <a:fillRect/>
            </a:stretch>
          </p:blipFill>
          <p:spPr>
            <a:xfrm>
              <a:off x="-53187598" y="-24422100"/>
              <a:ext cx="124663196" cy="59131200"/>
            </a:xfrm>
            <a:custGeom>
              <a:avLst/>
              <a:gdLst>
                <a:gd name="connsiteX0" fmla="*/ 0 w 124663196"/>
                <a:gd name="connsiteY0" fmla="*/ 0 h 59131200"/>
                <a:gd name="connsiteX1" fmla="*/ 124663196 w 124663196"/>
                <a:gd name="connsiteY1" fmla="*/ 0 h 59131200"/>
                <a:gd name="connsiteX2" fmla="*/ 124663196 w 124663196"/>
                <a:gd name="connsiteY2" fmla="*/ 59131200 h 59131200"/>
                <a:gd name="connsiteX3" fmla="*/ 0 w 124663196"/>
                <a:gd name="connsiteY3" fmla="*/ 59131200 h 59131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4663196" h="59131200">
                  <a:moveTo>
                    <a:pt x="0" y="0"/>
                  </a:moveTo>
                  <a:lnTo>
                    <a:pt x="124663196" y="0"/>
                  </a:lnTo>
                  <a:lnTo>
                    <a:pt x="124663196" y="59131200"/>
                  </a:lnTo>
                  <a:lnTo>
                    <a:pt x="0" y="59131200"/>
                  </a:lnTo>
                  <a:close/>
                </a:path>
              </a:pathLst>
            </a:custGeom>
          </p:spPr>
        </p:pic>
      </p:grpSp>
      <p:grpSp>
        <p:nvGrpSpPr>
          <p:cNvPr id="35" name="MsPham0936082789">
            <a:extLst>
              <a:ext uri="{FF2B5EF4-FFF2-40B4-BE49-F238E27FC236}">
                <a16:creationId xmlns:a16="http://schemas.microsoft.com/office/drawing/2014/main" id="{FF6925CF-76D2-9E7A-11BC-E32EB5F76663}"/>
              </a:ext>
            </a:extLst>
          </p:cNvPr>
          <p:cNvGrpSpPr/>
          <p:nvPr/>
        </p:nvGrpSpPr>
        <p:grpSpPr>
          <a:xfrm>
            <a:off x="-53187598" y="-24422100"/>
            <a:ext cx="124663196" cy="59131200"/>
            <a:chOff x="-53187598" y="-24422100"/>
            <a:chExt cx="124663196" cy="59131200"/>
          </a:xfrm>
        </p:grpSpPr>
        <p:pic>
          <p:nvPicPr>
            <p:cNvPr id="36" name="MsPham0936082789" descr="Qr code&#10;&#10;Description automatically generated">
              <a:extLst>
                <a:ext uri="{FF2B5EF4-FFF2-40B4-BE49-F238E27FC236}">
                  <a16:creationId xmlns:a16="http://schemas.microsoft.com/office/drawing/2014/main" id="{5CD56190-EC99-4300-D24C-8C794ACFDB25}"/>
                </a:ext>
              </a:extLst>
            </p:cNvPr>
            <p:cNvPicPr/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14782800" y="-133351"/>
              <a:ext cx="8666386" cy="10287000"/>
            </a:xfrm>
            <a:prstGeom prst="rect">
              <a:avLst/>
            </a:prstGeom>
          </p:spPr>
        </p:pic>
        <p:pic>
          <p:nvPicPr>
            <p:cNvPr id="37" name="MsPham0936082789">
              <a:extLst>
                <a:ext uri="{FF2B5EF4-FFF2-40B4-BE49-F238E27FC236}">
                  <a16:creationId xmlns:a16="http://schemas.microsoft.com/office/drawing/2014/main" id="{D066BDEF-560D-26A6-F30F-AC91CBF2663F}"/>
                </a:ext>
              </a:extLst>
            </p:cNvPr>
            <p:cNvPicPr/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318814" y="-133351"/>
              <a:ext cx="8666386" cy="10287000"/>
            </a:xfrm>
            <a:prstGeom prst="rect">
              <a:avLst/>
            </a:prstGeom>
          </p:spPr>
        </p:pic>
        <p:pic>
          <p:nvPicPr>
            <p:cNvPr id="38" name="MsPham0936082789" descr="Logo, company name&#10;&#10;Description automatically generated">
              <a:extLst>
                <a:ext uri="{FF2B5EF4-FFF2-40B4-BE49-F238E27FC236}">
                  <a16:creationId xmlns:a16="http://schemas.microsoft.com/office/drawing/2014/main" id="{F0048C13-5F47-B5A3-3D7A-312BF7BAC8B6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290833" t="-237407" r="-290833" b="-237407"/>
            <a:stretch>
              <a:fillRect/>
            </a:stretch>
          </p:blipFill>
          <p:spPr>
            <a:xfrm>
              <a:off x="-53187598" y="-24422100"/>
              <a:ext cx="124663196" cy="59131200"/>
            </a:xfrm>
            <a:custGeom>
              <a:avLst/>
              <a:gdLst>
                <a:gd name="connsiteX0" fmla="*/ 0 w 124663196"/>
                <a:gd name="connsiteY0" fmla="*/ 0 h 59131200"/>
                <a:gd name="connsiteX1" fmla="*/ 124663196 w 124663196"/>
                <a:gd name="connsiteY1" fmla="*/ 0 h 59131200"/>
                <a:gd name="connsiteX2" fmla="*/ 124663196 w 124663196"/>
                <a:gd name="connsiteY2" fmla="*/ 59131200 h 59131200"/>
                <a:gd name="connsiteX3" fmla="*/ 0 w 124663196"/>
                <a:gd name="connsiteY3" fmla="*/ 59131200 h 59131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4663196" h="59131200">
                  <a:moveTo>
                    <a:pt x="0" y="0"/>
                  </a:moveTo>
                  <a:lnTo>
                    <a:pt x="124663196" y="0"/>
                  </a:lnTo>
                  <a:lnTo>
                    <a:pt x="124663196" y="59131200"/>
                  </a:lnTo>
                  <a:lnTo>
                    <a:pt x="0" y="59131200"/>
                  </a:lnTo>
                  <a:close/>
                </a:path>
              </a:pathLst>
            </a:custGeom>
          </p:spPr>
        </p:pic>
      </p:grpSp>
      <p:grpSp>
        <p:nvGrpSpPr>
          <p:cNvPr id="39" name="MsPham0936082789">
            <a:extLst>
              <a:ext uri="{FF2B5EF4-FFF2-40B4-BE49-F238E27FC236}">
                <a16:creationId xmlns:a16="http://schemas.microsoft.com/office/drawing/2014/main" id="{5354CA80-337C-F96E-7DFE-8C7C76F05562}"/>
              </a:ext>
            </a:extLst>
          </p:cNvPr>
          <p:cNvGrpSpPr/>
          <p:nvPr/>
        </p:nvGrpSpPr>
        <p:grpSpPr>
          <a:xfrm>
            <a:off x="-53187598" y="-24422100"/>
            <a:ext cx="124663196" cy="59131200"/>
            <a:chOff x="-53187598" y="-24422100"/>
            <a:chExt cx="124663196" cy="59131200"/>
          </a:xfrm>
        </p:grpSpPr>
        <p:pic>
          <p:nvPicPr>
            <p:cNvPr id="40" name="MsPham0936082789" descr="Qr code&#10;&#10;Description automatically generated">
              <a:extLst>
                <a:ext uri="{FF2B5EF4-FFF2-40B4-BE49-F238E27FC236}">
                  <a16:creationId xmlns:a16="http://schemas.microsoft.com/office/drawing/2014/main" id="{67557405-FB0A-DF35-8648-91208E407C01}"/>
                </a:ext>
              </a:extLst>
            </p:cNvPr>
            <p:cNvPicPr/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14782800" y="-133351"/>
              <a:ext cx="8666386" cy="10287000"/>
            </a:xfrm>
            <a:prstGeom prst="rect">
              <a:avLst/>
            </a:prstGeom>
          </p:spPr>
        </p:pic>
        <p:pic>
          <p:nvPicPr>
            <p:cNvPr id="41" name="MsPham0936082789">
              <a:extLst>
                <a:ext uri="{FF2B5EF4-FFF2-40B4-BE49-F238E27FC236}">
                  <a16:creationId xmlns:a16="http://schemas.microsoft.com/office/drawing/2014/main" id="{BFF66544-5C0C-5F89-4CA4-A00498AE8BDC}"/>
                </a:ext>
              </a:extLst>
            </p:cNvPr>
            <p:cNvPicPr/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318814" y="-133351"/>
              <a:ext cx="8666386" cy="10287000"/>
            </a:xfrm>
            <a:prstGeom prst="rect">
              <a:avLst/>
            </a:prstGeom>
          </p:spPr>
        </p:pic>
        <p:pic>
          <p:nvPicPr>
            <p:cNvPr id="42" name="MsPham0936082789" descr="Logo, company name&#10;&#10;Description automatically generated">
              <a:extLst>
                <a:ext uri="{FF2B5EF4-FFF2-40B4-BE49-F238E27FC236}">
                  <a16:creationId xmlns:a16="http://schemas.microsoft.com/office/drawing/2014/main" id="{6B731F86-B4B0-5371-6991-DCEDD3CFEF43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290833" t="-237407" r="-290833" b="-237407"/>
            <a:stretch>
              <a:fillRect/>
            </a:stretch>
          </p:blipFill>
          <p:spPr>
            <a:xfrm>
              <a:off x="-53187598" y="-24422100"/>
              <a:ext cx="124663196" cy="59131200"/>
            </a:xfrm>
            <a:custGeom>
              <a:avLst/>
              <a:gdLst>
                <a:gd name="connsiteX0" fmla="*/ 0 w 124663196"/>
                <a:gd name="connsiteY0" fmla="*/ 0 h 59131200"/>
                <a:gd name="connsiteX1" fmla="*/ 124663196 w 124663196"/>
                <a:gd name="connsiteY1" fmla="*/ 0 h 59131200"/>
                <a:gd name="connsiteX2" fmla="*/ 124663196 w 124663196"/>
                <a:gd name="connsiteY2" fmla="*/ 59131200 h 59131200"/>
                <a:gd name="connsiteX3" fmla="*/ 0 w 124663196"/>
                <a:gd name="connsiteY3" fmla="*/ 59131200 h 59131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4663196" h="59131200">
                  <a:moveTo>
                    <a:pt x="0" y="0"/>
                  </a:moveTo>
                  <a:lnTo>
                    <a:pt x="124663196" y="0"/>
                  </a:lnTo>
                  <a:lnTo>
                    <a:pt x="124663196" y="59131200"/>
                  </a:lnTo>
                  <a:lnTo>
                    <a:pt x="0" y="59131200"/>
                  </a:lnTo>
                  <a:close/>
                </a:path>
              </a:pathLst>
            </a:custGeom>
          </p:spPr>
        </p:pic>
      </p:grpSp>
      <p:grpSp>
        <p:nvGrpSpPr>
          <p:cNvPr id="43" name="MsPham0936082789">
            <a:extLst>
              <a:ext uri="{FF2B5EF4-FFF2-40B4-BE49-F238E27FC236}">
                <a16:creationId xmlns:a16="http://schemas.microsoft.com/office/drawing/2014/main" id="{E6F11198-D347-2685-6C51-871107442784}"/>
              </a:ext>
            </a:extLst>
          </p:cNvPr>
          <p:cNvGrpSpPr/>
          <p:nvPr/>
        </p:nvGrpSpPr>
        <p:grpSpPr>
          <a:xfrm>
            <a:off x="-53187598" y="-24422100"/>
            <a:ext cx="124663196" cy="59131200"/>
            <a:chOff x="-53187598" y="-24422100"/>
            <a:chExt cx="124663196" cy="59131200"/>
          </a:xfrm>
        </p:grpSpPr>
        <p:pic>
          <p:nvPicPr>
            <p:cNvPr id="44" name="MsPham0936082789" descr="Qr code&#10;&#10;Description automatically generated">
              <a:extLst>
                <a:ext uri="{FF2B5EF4-FFF2-40B4-BE49-F238E27FC236}">
                  <a16:creationId xmlns:a16="http://schemas.microsoft.com/office/drawing/2014/main" id="{5D33718C-7F53-6BAC-EF8D-5BA0AEE310B6}"/>
                </a:ext>
              </a:extLst>
            </p:cNvPr>
            <p:cNvPicPr/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14782800" y="-133351"/>
              <a:ext cx="8666386" cy="10287000"/>
            </a:xfrm>
            <a:prstGeom prst="rect">
              <a:avLst/>
            </a:prstGeom>
          </p:spPr>
        </p:pic>
        <p:pic>
          <p:nvPicPr>
            <p:cNvPr id="45" name="MsPham0936082789">
              <a:extLst>
                <a:ext uri="{FF2B5EF4-FFF2-40B4-BE49-F238E27FC236}">
                  <a16:creationId xmlns:a16="http://schemas.microsoft.com/office/drawing/2014/main" id="{EECCCE0C-2F02-42CC-E36C-E246610DE175}"/>
                </a:ext>
              </a:extLst>
            </p:cNvPr>
            <p:cNvPicPr/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318814" y="-133351"/>
              <a:ext cx="8666386" cy="10287000"/>
            </a:xfrm>
            <a:prstGeom prst="rect">
              <a:avLst/>
            </a:prstGeom>
          </p:spPr>
        </p:pic>
        <p:pic>
          <p:nvPicPr>
            <p:cNvPr id="46" name="MsPham0936082789" descr="Logo, company name&#10;&#10;Description automatically generated">
              <a:extLst>
                <a:ext uri="{FF2B5EF4-FFF2-40B4-BE49-F238E27FC236}">
                  <a16:creationId xmlns:a16="http://schemas.microsoft.com/office/drawing/2014/main" id="{2D3E198F-3C0B-CB27-F299-672473817057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290833" t="-237407" r="-290833" b="-237407"/>
            <a:stretch>
              <a:fillRect/>
            </a:stretch>
          </p:blipFill>
          <p:spPr>
            <a:xfrm>
              <a:off x="-53187598" y="-24422100"/>
              <a:ext cx="124663196" cy="59131200"/>
            </a:xfrm>
            <a:custGeom>
              <a:avLst/>
              <a:gdLst>
                <a:gd name="connsiteX0" fmla="*/ 0 w 124663196"/>
                <a:gd name="connsiteY0" fmla="*/ 0 h 59131200"/>
                <a:gd name="connsiteX1" fmla="*/ 124663196 w 124663196"/>
                <a:gd name="connsiteY1" fmla="*/ 0 h 59131200"/>
                <a:gd name="connsiteX2" fmla="*/ 124663196 w 124663196"/>
                <a:gd name="connsiteY2" fmla="*/ 59131200 h 59131200"/>
                <a:gd name="connsiteX3" fmla="*/ 0 w 124663196"/>
                <a:gd name="connsiteY3" fmla="*/ 59131200 h 59131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4663196" h="59131200">
                  <a:moveTo>
                    <a:pt x="0" y="0"/>
                  </a:moveTo>
                  <a:lnTo>
                    <a:pt x="124663196" y="0"/>
                  </a:lnTo>
                  <a:lnTo>
                    <a:pt x="124663196" y="59131200"/>
                  </a:lnTo>
                  <a:lnTo>
                    <a:pt x="0" y="59131200"/>
                  </a:lnTo>
                  <a:close/>
                </a:path>
              </a:pathLst>
            </a:custGeom>
          </p:spPr>
        </p:pic>
      </p:grpSp>
      <p:grpSp>
        <p:nvGrpSpPr>
          <p:cNvPr id="47" name="MsPham0936082789">
            <a:extLst>
              <a:ext uri="{FF2B5EF4-FFF2-40B4-BE49-F238E27FC236}">
                <a16:creationId xmlns:a16="http://schemas.microsoft.com/office/drawing/2014/main" id="{0FC8C193-ED43-0C0F-01E3-984ECCA547E6}"/>
              </a:ext>
            </a:extLst>
          </p:cNvPr>
          <p:cNvGrpSpPr/>
          <p:nvPr/>
        </p:nvGrpSpPr>
        <p:grpSpPr>
          <a:xfrm>
            <a:off x="-53187598" y="-24422100"/>
            <a:ext cx="124663196" cy="59131200"/>
            <a:chOff x="-53187598" y="-24422100"/>
            <a:chExt cx="124663196" cy="59131200"/>
          </a:xfrm>
        </p:grpSpPr>
        <p:pic>
          <p:nvPicPr>
            <p:cNvPr id="48" name="MsPham0936082789" descr="Qr code&#10;&#10;Description automatically generated">
              <a:extLst>
                <a:ext uri="{FF2B5EF4-FFF2-40B4-BE49-F238E27FC236}">
                  <a16:creationId xmlns:a16="http://schemas.microsoft.com/office/drawing/2014/main" id="{26FC1DA0-0E40-077D-77A4-628932469C5E}"/>
                </a:ext>
              </a:extLst>
            </p:cNvPr>
            <p:cNvPicPr/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14782800" y="-133351"/>
              <a:ext cx="8666386" cy="10287000"/>
            </a:xfrm>
            <a:prstGeom prst="rect">
              <a:avLst/>
            </a:prstGeom>
          </p:spPr>
        </p:pic>
        <p:pic>
          <p:nvPicPr>
            <p:cNvPr id="49" name="MsPham0936082789">
              <a:extLst>
                <a:ext uri="{FF2B5EF4-FFF2-40B4-BE49-F238E27FC236}">
                  <a16:creationId xmlns:a16="http://schemas.microsoft.com/office/drawing/2014/main" id="{6CD8546A-8FEF-77EB-6639-4DC3A7A96CC3}"/>
                </a:ext>
              </a:extLst>
            </p:cNvPr>
            <p:cNvPicPr/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318814" y="-133351"/>
              <a:ext cx="8666386" cy="10287000"/>
            </a:xfrm>
            <a:prstGeom prst="rect">
              <a:avLst/>
            </a:prstGeom>
          </p:spPr>
        </p:pic>
        <p:pic>
          <p:nvPicPr>
            <p:cNvPr id="50" name="MsPham0936082789" descr="Logo, company name&#10;&#10;Description automatically generated">
              <a:extLst>
                <a:ext uri="{FF2B5EF4-FFF2-40B4-BE49-F238E27FC236}">
                  <a16:creationId xmlns:a16="http://schemas.microsoft.com/office/drawing/2014/main" id="{0D8E30A8-0E0A-1020-AAA4-F0A89245AF66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290833" t="-237407" r="-290833" b="-237407"/>
            <a:stretch>
              <a:fillRect/>
            </a:stretch>
          </p:blipFill>
          <p:spPr>
            <a:xfrm>
              <a:off x="-53187598" y="-24422100"/>
              <a:ext cx="124663196" cy="59131200"/>
            </a:xfrm>
            <a:custGeom>
              <a:avLst/>
              <a:gdLst>
                <a:gd name="connsiteX0" fmla="*/ 0 w 124663196"/>
                <a:gd name="connsiteY0" fmla="*/ 0 h 59131200"/>
                <a:gd name="connsiteX1" fmla="*/ 124663196 w 124663196"/>
                <a:gd name="connsiteY1" fmla="*/ 0 h 59131200"/>
                <a:gd name="connsiteX2" fmla="*/ 124663196 w 124663196"/>
                <a:gd name="connsiteY2" fmla="*/ 59131200 h 59131200"/>
                <a:gd name="connsiteX3" fmla="*/ 0 w 124663196"/>
                <a:gd name="connsiteY3" fmla="*/ 59131200 h 59131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4663196" h="59131200">
                  <a:moveTo>
                    <a:pt x="0" y="0"/>
                  </a:moveTo>
                  <a:lnTo>
                    <a:pt x="124663196" y="0"/>
                  </a:lnTo>
                  <a:lnTo>
                    <a:pt x="124663196" y="59131200"/>
                  </a:lnTo>
                  <a:lnTo>
                    <a:pt x="0" y="59131200"/>
                  </a:lnTo>
                  <a:close/>
                </a:path>
              </a:pathLst>
            </a:custGeom>
          </p:spPr>
        </p:pic>
      </p:grpSp>
      <p:grpSp>
        <p:nvGrpSpPr>
          <p:cNvPr id="51" name="MsPham0936082789">
            <a:extLst>
              <a:ext uri="{FF2B5EF4-FFF2-40B4-BE49-F238E27FC236}">
                <a16:creationId xmlns:a16="http://schemas.microsoft.com/office/drawing/2014/main" id="{FF34BAD9-99D0-8B72-5A84-D5E97BB2C510}"/>
              </a:ext>
            </a:extLst>
          </p:cNvPr>
          <p:cNvGrpSpPr/>
          <p:nvPr/>
        </p:nvGrpSpPr>
        <p:grpSpPr>
          <a:xfrm>
            <a:off x="-53187598" y="-24422100"/>
            <a:ext cx="124663196" cy="59131200"/>
            <a:chOff x="-53187598" y="-24422100"/>
            <a:chExt cx="124663196" cy="59131200"/>
          </a:xfrm>
        </p:grpSpPr>
        <p:pic>
          <p:nvPicPr>
            <p:cNvPr id="52" name="MsPham0936082789" descr="Qr code&#10;&#10;Description automatically generated">
              <a:extLst>
                <a:ext uri="{FF2B5EF4-FFF2-40B4-BE49-F238E27FC236}">
                  <a16:creationId xmlns:a16="http://schemas.microsoft.com/office/drawing/2014/main" id="{79B22FB8-D354-B798-29F3-85EE93192551}"/>
                </a:ext>
              </a:extLst>
            </p:cNvPr>
            <p:cNvPicPr/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14782800" y="-133351"/>
              <a:ext cx="8666386" cy="10287000"/>
            </a:xfrm>
            <a:prstGeom prst="rect">
              <a:avLst/>
            </a:prstGeom>
          </p:spPr>
        </p:pic>
        <p:pic>
          <p:nvPicPr>
            <p:cNvPr id="53" name="MsPham0936082789">
              <a:extLst>
                <a:ext uri="{FF2B5EF4-FFF2-40B4-BE49-F238E27FC236}">
                  <a16:creationId xmlns:a16="http://schemas.microsoft.com/office/drawing/2014/main" id="{7EF0289D-E7B9-1D31-61E7-B5AA2809C3F1}"/>
                </a:ext>
              </a:extLst>
            </p:cNvPr>
            <p:cNvPicPr/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318814" y="-133351"/>
              <a:ext cx="8666386" cy="10287000"/>
            </a:xfrm>
            <a:prstGeom prst="rect">
              <a:avLst/>
            </a:prstGeom>
          </p:spPr>
        </p:pic>
        <p:pic>
          <p:nvPicPr>
            <p:cNvPr id="54" name="MsPham0936082789" descr="Logo, company name&#10;&#10;Description automatically generated">
              <a:extLst>
                <a:ext uri="{FF2B5EF4-FFF2-40B4-BE49-F238E27FC236}">
                  <a16:creationId xmlns:a16="http://schemas.microsoft.com/office/drawing/2014/main" id="{B14B1B9E-B88F-062D-40D4-6FA3C64FC711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290833" t="-237407" r="-290833" b="-237407"/>
            <a:stretch>
              <a:fillRect/>
            </a:stretch>
          </p:blipFill>
          <p:spPr>
            <a:xfrm>
              <a:off x="-53187598" y="-24422100"/>
              <a:ext cx="124663196" cy="59131200"/>
            </a:xfrm>
            <a:custGeom>
              <a:avLst/>
              <a:gdLst>
                <a:gd name="connsiteX0" fmla="*/ 0 w 124663196"/>
                <a:gd name="connsiteY0" fmla="*/ 0 h 59131200"/>
                <a:gd name="connsiteX1" fmla="*/ 124663196 w 124663196"/>
                <a:gd name="connsiteY1" fmla="*/ 0 h 59131200"/>
                <a:gd name="connsiteX2" fmla="*/ 124663196 w 124663196"/>
                <a:gd name="connsiteY2" fmla="*/ 59131200 h 59131200"/>
                <a:gd name="connsiteX3" fmla="*/ 0 w 124663196"/>
                <a:gd name="connsiteY3" fmla="*/ 59131200 h 59131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4663196" h="59131200">
                  <a:moveTo>
                    <a:pt x="0" y="0"/>
                  </a:moveTo>
                  <a:lnTo>
                    <a:pt x="124663196" y="0"/>
                  </a:lnTo>
                  <a:lnTo>
                    <a:pt x="124663196" y="59131200"/>
                  </a:lnTo>
                  <a:lnTo>
                    <a:pt x="0" y="59131200"/>
                  </a:lnTo>
                  <a:close/>
                </a:path>
              </a:pathLst>
            </a:custGeom>
          </p:spPr>
        </p:pic>
      </p:grpSp>
      <p:grpSp>
        <p:nvGrpSpPr>
          <p:cNvPr id="55" name="MsPham0936082789">
            <a:extLst>
              <a:ext uri="{FF2B5EF4-FFF2-40B4-BE49-F238E27FC236}">
                <a16:creationId xmlns:a16="http://schemas.microsoft.com/office/drawing/2014/main" id="{16B4DCBE-8BEA-1171-4316-AE0CBED0086E}"/>
              </a:ext>
            </a:extLst>
          </p:cNvPr>
          <p:cNvGrpSpPr/>
          <p:nvPr/>
        </p:nvGrpSpPr>
        <p:grpSpPr>
          <a:xfrm>
            <a:off x="-53187598" y="-24422100"/>
            <a:ext cx="124663196" cy="59131200"/>
            <a:chOff x="-53187598" y="-24422100"/>
            <a:chExt cx="124663196" cy="59131200"/>
          </a:xfrm>
        </p:grpSpPr>
        <p:pic>
          <p:nvPicPr>
            <p:cNvPr id="56" name="MsPham0936082789" descr="Qr code&#10;&#10;Description automatically generated">
              <a:extLst>
                <a:ext uri="{FF2B5EF4-FFF2-40B4-BE49-F238E27FC236}">
                  <a16:creationId xmlns:a16="http://schemas.microsoft.com/office/drawing/2014/main" id="{5D683A4B-2AE1-C8E9-3811-A2ACA8B7021B}"/>
                </a:ext>
              </a:extLst>
            </p:cNvPr>
            <p:cNvPicPr/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14782800" y="-133351"/>
              <a:ext cx="8666386" cy="10287000"/>
            </a:xfrm>
            <a:prstGeom prst="rect">
              <a:avLst/>
            </a:prstGeom>
          </p:spPr>
        </p:pic>
        <p:pic>
          <p:nvPicPr>
            <p:cNvPr id="57" name="MsPham0936082789">
              <a:extLst>
                <a:ext uri="{FF2B5EF4-FFF2-40B4-BE49-F238E27FC236}">
                  <a16:creationId xmlns:a16="http://schemas.microsoft.com/office/drawing/2014/main" id="{CD9EC303-08C4-F263-E81F-94282A5C83D3}"/>
                </a:ext>
              </a:extLst>
            </p:cNvPr>
            <p:cNvPicPr/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318814" y="-133351"/>
              <a:ext cx="8666386" cy="10287000"/>
            </a:xfrm>
            <a:prstGeom prst="rect">
              <a:avLst/>
            </a:prstGeom>
          </p:spPr>
        </p:pic>
        <p:pic>
          <p:nvPicPr>
            <p:cNvPr id="58" name="MsPham0936082789" descr="Logo, company name&#10;&#10;Description automatically generated">
              <a:extLst>
                <a:ext uri="{FF2B5EF4-FFF2-40B4-BE49-F238E27FC236}">
                  <a16:creationId xmlns:a16="http://schemas.microsoft.com/office/drawing/2014/main" id="{F8F894FE-FD49-6A4E-9AC6-E0864011A466}"/>
                </a:ext>
              </a:extLst>
            </p:cNvPr>
            <p:cNvPicPr/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290833" t="-237407" r="-290833" b="-237407"/>
            <a:stretch>
              <a:fillRect/>
            </a:stretch>
          </p:blipFill>
          <p:spPr>
            <a:xfrm>
              <a:off x="-53187598" y="-24422100"/>
              <a:ext cx="124663196" cy="59131200"/>
            </a:xfrm>
            <a:custGeom>
              <a:avLst/>
              <a:gdLst>
                <a:gd name="connsiteX0" fmla="*/ 0 w 124663196"/>
                <a:gd name="connsiteY0" fmla="*/ 0 h 59131200"/>
                <a:gd name="connsiteX1" fmla="*/ 124663196 w 124663196"/>
                <a:gd name="connsiteY1" fmla="*/ 0 h 59131200"/>
                <a:gd name="connsiteX2" fmla="*/ 124663196 w 124663196"/>
                <a:gd name="connsiteY2" fmla="*/ 59131200 h 59131200"/>
                <a:gd name="connsiteX3" fmla="*/ 0 w 124663196"/>
                <a:gd name="connsiteY3" fmla="*/ 59131200 h 59131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4663196" h="59131200">
                  <a:moveTo>
                    <a:pt x="0" y="0"/>
                  </a:moveTo>
                  <a:lnTo>
                    <a:pt x="124663196" y="0"/>
                  </a:lnTo>
                  <a:lnTo>
                    <a:pt x="124663196" y="59131200"/>
                  </a:lnTo>
                  <a:lnTo>
                    <a:pt x="0" y="59131200"/>
                  </a:lnTo>
                  <a:close/>
                </a:path>
              </a:pathLst>
            </a:custGeom>
          </p:spPr>
        </p:pic>
      </p:grpSp>
      <p:sp>
        <p:nvSpPr>
          <p:cNvPr id="59" name="Rectangle 58">
            <a:extLst>
              <a:ext uri="{FF2B5EF4-FFF2-40B4-BE49-F238E27FC236}">
                <a16:creationId xmlns:a16="http://schemas.microsoft.com/office/drawing/2014/main" id="{D3173D6B-ADF0-EC8A-397B-697BEADA82B1}"/>
              </a:ext>
            </a:extLst>
          </p:cNvPr>
          <p:cNvSpPr/>
          <p:nvPr/>
        </p:nvSpPr>
        <p:spPr>
          <a:xfrm>
            <a:off x="2209800" y="2019300"/>
            <a:ext cx="14020800" cy="75438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6" descr="Logo, company name&#10;&#10;Description automatically generated">
            <a:extLst>
              <a:ext uri="{FF2B5EF4-FFF2-40B4-BE49-F238E27FC236}">
                <a16:creationId xmlns:a16="http://schemas.microsoft.com/office/drawing/2014/main" id="{B6AB7D9D-486B-498C-B93C-653D6900128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0D5A13DD-3D02-4514-9724-9E795702934D}"/>
              </a:ext>
            </a:extLst>
          </p:cNvPr>
          <p:cNvSpPr/>
          <p:nvPr/>
        </p:nvSpPr>
        <p:spPr>
          <a:xfrm>
            <a:off x="-84410550" y="-40405050"/>
            <a:ext cx="187109100" cy="91097100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70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D8676AFF-B4D6-49B6-95FD-14B480D90D60}"/>
              </a:ext>
            </a:extLst>
          </p:cNvPr>
          <p:cNvSpPr/>
          <p:nvPr/>
        </p:nvSpPr>
        <p:spPr>
          <a:xfrm>
            <a:off x="-84410550" y="-40405050"/>
            <a:ext cx="187109100" cy="91097100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70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3B619E2-2F54-461C-8A38-C6A15136EB02}"/>
              </a:ext>
            </a:extLst>
          </p:cNvPr>
          <p:cNvSpPr/>
          <p:nvPr/>
        </p:nvSpPr>
        <p:spPr>
          <a:xfrm>
            <a:off x="-84410550" y="-40405050"/>
            <a:ext cx="187109100" cy="91097100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70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EC2D66CA-93DA-41E0-B988-60D55B0BE09B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-84410550" y="-40405050"/>
            <a:ext cx="187109100" cy="91097100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70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4E81ACB0-31AD-4CA9-B5D2-0C62DC8CF3A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-84410550" y="-40405050"/>
            <a:ext cx="187109100" cy="91097100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70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CE03ACD5-6CA0-423B-854F-DAF49D39FC34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-84410550" y="-40405050"/>
            <a:ext cx="187109100" cy="91097100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700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2936407B-223B-4A15-A4BA-78E6F6CB41E1}"/>
              </a:ext>
            </a:extLst>
          </p:cNvPr>
          <p:cNvSpPr/>
          <p:nvPr/>
        </p:nvSpPr>
        <p:spPr>
          <a:xfrm>
            <a:off x="2243413" y="1388963"/>
            <a:ext cx="12010811" cy="798653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70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7"/>
          <a:srcRect l="6353" t="6099" r="6213" b="-999"/>
          <a:stretch/>
        </p:blipFill>
        <p:spPr>
          <a:xfrm>
            <a:off x="-58994" y="-33183"/>
            <a:ext cx="18405987" cy="10353368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03586" y="4784332"/>
            <a:ext cx="3296166" cy="2701172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4053" y="3499036"/>
            <a:ext cx="1816058" cy="3986468"/>
          </a:xfrm>
          <a:prstGeom prst="rect">
            <a:avLst/>
          </a:prstGeom>
        </p:spPr>
      </p:pic>
      <p:pic>
        <p:nvPicPr>
          <p:cNvPr id="23" name="WINNER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0649" y="922009"/>
            <a:ext cx="4299509" cy="39864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8399692" y="7289342"/>
            <a:ext cx="2203895" cy="14814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5534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MsPham0936082789">
            <a:extLst>
              <a:ext uri="{FF2B5EF4-FFF2-40B4-BE49-F238E27FC236}">
                <a16:creationId xmlns:a16="http://schemas.microsoft.com/office/drawing/2014/main" id="{3FA6A618-2E57-4A8E-9057-B6C43ADE82B7}"/>
              </a:ext>
            </a:extLst>
          </p:cNvPr>
          <p:cNvSpPr/>
          <p:nvPr/>
        </p:nvSpPr>
        <p:spPr>
          <a:xfrm>
            <a:off x="-84410550" y="-40405050"/>
            <a:ext cx="187109100" cy="91097100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700"/>
          </a:p>
        </p:txBody>
      </p:sp>
      <p:sp>
        <p:nvSpPr>
          <p:cNvPr id="16" name="MsPham0936082789">
            <a:extLst>
              <a:ext uri="{FF2B5EF4-FFF2-40B4-BE49-F238E27FC236}">
                <a16:creationId xmlns:a16="http://schemas.microsoft.com/office/drawing/2014/main" id="{A5B6F15C-1DAD-4163-A357-7ACBA380C00D}"/>
              </a:ext>
            </a:extLst>
          </p:cNvPr>
          <p:cNvSpPr/>
          <p:nvPr/>
        </p:nvSpPr>
        <p:spPr>
          <a:xfrm>
            <a:off x="-84410550" y="-40405050"/>
            <a:ext cx="187109100" cy="91097100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700"/>
          </a:p>
        </p:txBody>
      </p:sp>
      <p:sp>
        <p:nvSpPr>
          <p:cNvPr id="17" name="MsPham0936082789">
            <a:extLst>
              <a:ext uri="{FF2B5EF4-FFF2-40B4-BE49-F238E27FC236}">
                <a16:creationId xmlns:a16="http://schemas.microsoft.com/office/drawing/2014/main" id="{AE7EAFDE-9D9B-449E-A58F-49A524AC8615}"/>
              </a:ext>
            </a:extLst>
          </p:cNvPr>
          <p:cNvSpPr/>
          <p:nvPr/>
        </p:nvSpPr>
        <p:spPr>
          <a:xfrm>
            <a:off x="-84410550" y="-40405050"/>
            <a:ext cx="187109100" cy="91097100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700"/>
          </a:p>
        </p:txBody>
      </p:sp>
      <p:sp>
        <p:nvSpPr>
          <p:cNvPr id="18" name="MsPham0936082789">
            <a:extLst>
              <a:ext uri="{FF2B5EF4-FFF2-40B4-BE49-F238E27FC236}">
                <a16:creationId xmlns:a16="http://schemas.microsoft.com/office/drawing/2014/main" id="{E136B62F-D0D7-4319-829C-663E95251BE9}"/>
              </a:ext>
            </a:extLst>
          </p:cNvPr>
          <p:cNvSpPr/>
          <p:nvPr/>
        </p:nvSpPr>
        <p:spPr>
          <a:xfrm>
            <a:off x="-84410550" y="-40405050"/>
            <a:ext cx="187109100" cy="91097100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700"/>
          </a:p>
        </p:txBody>
      </p:sp>
      <p:sp>
        <p:nvSpPr>
          <p:cNvPr id="19" name="MsPham0936082789">
            <a:extLst>
              <a:ext uri="{FF2B5EF4-FFF2-40B4-BE49-F238E27FC236}">
                <a16:creationId xmlns:a16="http://schemas.microsoft.com/office/drawing/2014/main" id="{22E72E3A-C7FC-408F-A6E2-D50DBF6CBA8E}"/>
              </a:ext>
            </a:extLst>
          </p:cNvPr>
          <p:cNvSpPr/>
          <p:nvPr/>
        </p:nvSpPr>
        <p:spPr>
          <a:xfrm>
            <a:off x="-84410550" y="-40405050"/>
            <a:ext cx="187109100" cy="91097100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700"/>
          </a:p>
        </p:txBody>
      </p:sp>
      <p:sp>
        <p:nvSpPr>
          <p:cNvPr id="20" name="MsPham0936082789">
            <a:extLst>
              <a:ext uri="{FF2B5EF4-FFF2-40B4-BE49-F238E27FC236}">
                <a16:creationId xmlns:a16="http://schemas.microsoft.com/office/drawing/2014/main" id="{768D5274-4C6F-4333-A5C0-A0057CB09C1F}"/>
              </a:ext>
            </a:extLst>
          </p:cNvPr>
          <p:cNvSpPr/>
          <p:nvPr/>
        </p:nvSpPr>
        <p:spPr>
          <a:xfrm>
            <a:off x="-84410550" y="-40405050"/>
            <a:ext cx="187109100" cy="91097100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700"/>
          </a:p>
        </p:txBody>
      </p:sp>
      <p:sp>
        <p:nvSpPr>
          <p:cNvPr id="23" name="MsPham0936082789">
            <a:extLst>
              <a:ext uri="{FF2B5EF4-FFF2-40B4-BE49-F238E27FC236}">
                <a16:creationId xmlns:a16="http://schemas.microsoft.com/office/drawing/2014/main" id="{D76BDD00-6791-4416-B6AA-A3208A9E90D2}"/>
              </a:ext>
            </a:extLst>
          </p:cNvPr>
          <p:cNvSpPr/>
          <p:nvPr/>
        </p:nvSpPr>
        <p:spPr>
          <a:xfrm>
            <a:off x="2243413" y="1388963"/>
            <a:ext cx="12010811" cy="798653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700"/>
          </a:p>
        </p:txBody>
      </p:sp>
      <p:pic>
        <p:nvPicPr>
          <p:cNvPr id="1026" name="MsPham0936082789">
            <a:extLst>
              <a:ext uri="{FF2B5EF4-FFF2-40B4-BE49-F238E27FC236}">
                <a16:creationId xmlns:a16="http://schemas.microsoft.com/office/drawing/2014/main" id="{97199B7A-799E-4C82-8499-0AC5BBB90ADD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378"/>
          <a:stretch/>
        </p:blipFill>
        <p:spPr bwMode="auto">
          <a:xfrm>
            <a:off x="0" y="-2"/>
            <a:ext cx="18288000" cy="102801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MsPham0936082789">
            <a:extLst>
              <a:ext uri="{FF2B5EF4-FFF2-40B4-BE49-F238E27FC236}">
                <a16:creationId xmlns:a16="http://schemas.microsoft.com/office/drawing/2014/main" id="{1FAA5A1D-2E3D-4A4F-A8BB-7D48DE3CE37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3348310" y="650106"/>
            <a:ext cx="2205440" cy="2213031"/>
          </a:xfrm>
          <a:prstGeom prst="rect">
            <a:avLst/>
          </a:prstGeom>
        </p:spPr>
      </p:pic>
      <p:sp>
        <p:nvSpPr>
          <p:cNvPr id="5" name="MsPham0936082789">
            <a:extLst>
              <a:ext uri="{FF2B5EF4-FFF2-40B4-BE49-F238E27FC236}">
                <a16:creationId xmlns:a16="http://schemas.microsoft.com/office/drawing/2014/main" id="{39964BC1-4885-4F7C-85AF-11167E92FAC1}"/>
              </a:ext>
            </a:extLst>
          </p:cNvPr>
          <p:cNvSpPr/>
          <p:nvPr/>
        </p:nvSpPr>
        <p:spPr>
          <a:xfrm>
            <a:off x="957516" y="420082"/>
            <a:ext cx="4260870" cy="1283765"/>
          </a:xfrm>
          <a:prstGeom prst="roundRect">
            <a:avLst/>
          </a:prstGeom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sz="2700"/>
          </a:p>
        </p:txBody>
      </p:sp>
      <p:pic>
        <p:nvPicPr>
          <p:cNvPr id="1030" name="MsPham0936082789">
            <a:extLst>
              <a:ext uri="{FF2B5EF4-FFF2-40B4-BE49-F238E27FC236}">
                <a16:creationId xmlns:a16="http://schemas.microsoft.com/office/drawing/2014/main" id="{6584C261-E6D8-4E44-A15F-D0E091093DF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80898" y="6151763"/>
            <a:ext cx="5114925" cy="41005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MsPham0936082789">
            <a:extLst>
              <a:ext uri="{FF2B5EF4-FFF2-40B4-BE49-F238E27FC236}">
                <a16:creationId xmlns:a16="http://schemas.microsoft.com/office/drawing/2014/main" id="{D73F4A29-5F6A-4E3E-85AB-6C6FC45A09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13718" y="2029634"/>
            <a:ext cx="3128963" cy="3943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MsPham0936082789">
            <a:extLst>
              <a:ext uri="{FF2B5EF4-FFF2-40B4-BE49-F238E27FC236}">
                <a16:creationId xmlns:a16="http://schemas.microsoft.com/office/drawing/2014/main" id="{5485250F-0160-4679-A6A9-E8A76085FB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5932" y="5157416"/>
            <a:ext cx="3769436" cy="1631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MsPham0936082789">
            <a:extLst>
              <a:ext uri="{FF2B5EF4-FFF2-40B4-BE49-F238E27FC236}">
                <a16:creationId xmlns:a16="http://schemas.microsoft.com/office/drawing/2014/main" id="{03F02BDF-502E-42F5-95B3-55341BE171F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32093" y="1945289"/>
            <a:ext cx="1500188" cy="1885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MsPham0936082789">
            <a:extLst>
              <a:ext uri="{FF2B5EF4-FFF2-40B4-BE49-F238E27FC236}">
                <a16:creationId xmlns:a16="http://schemas.microsoft.com/office/drawing/2014/main" id="{3667D5DC-97AC-4863-90CB-CB0F41DE8C0D}"/>
              </a:ext>
            </a:extLst>
          </p:cNvPr>
          <p:cNvSpPr/>
          <p:nvPr/>
        </p:nvSpPr>
        <p:spPr>
          <a:xfrm>
            <a:off x="8065494" y="2278108"/>
            <a:ext cx="1251021" cy="1469429"/>
          </a:xfrm>
          <a:prstGeom prst="ellipse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700"/>
          </a:p>
        </p:txBody>
      </p:sp>
      <p:sp>
        <p:nvSpPr>
          <p:cNvPr id="11" name="MsPham0936082789">
            <a:extLst>
              <a:ext uri="{FF2B5EF4-FFF2-40B4-BE49-F238E27FC236}">
                <a16:creationId xmlns:a16="http://schemas.microsoft.com/office/drawing/2014/main" id="{09261BE4-5DEB-45C5-96FC-EECEE359A9C5}"/>
              </a:ext>
            </a:extLst>
          </p:cNvPr>
          <p:cNvSpPr/>
          <p:nvPr/>
        </p:nvSpPr>
        <p:spPr>
          <a:xfrm>
            <a:off x="2248529" y="5344469"/>
            <a:ext cx="2181582" cy="1444085"/>
          </a:xfrm>
          <a:prstGeom prst="ellipse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700"/>
          </a:p>
        </p:txBody>
      </p:sp>
      <p:sp>
        <p:nvSpPr>
          <p:cNvPr id="12" name="MsPham0936082789">
            <a:extLst>
              <a:ext uri="{FF2B5EF4-FFF2-40B4-BE49-F238E27FC236}">
                <a16:creationId xmlns:a16="http://schemas.microsoft.com/office/drawing/2014/main" id="{F95C1F49-8A08-4231-B631-163CBC4BA950}"/>
              </a:ext>
            </a:extLst>
          </p:cNvPr>
          <p:cNvSpPr/>
          <p:nvPr/>
        </p:nvSpPr>
        <p:spPr>
          <a:xfrm>
            <a:off x="9332281" y="2141095"/>
            <a:ext cx="2122424" cy="3719780"/>
          </a:xfrm>
          <a:prstGeom prst="ellipse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700"/>
          </a:p>
        </p:txBody>
      </p:sp>
      <p:sp>
        <p:nvSpPr>
          <p:cNvPr id="13" name="MsPham0936082789">
            <a:extLst>
              <a:ext uri="{FF2B5EF4-FFF2-40B4-BE49-F238E27FC236}">
                <a16:creationId xmlns:a16="http://schemas.microsoft.com/office/drawing/2014/main" id="{AA98E08F-1C34-40FE-BAC5-6037A67F5144}"/>
              </a:ext>
            </a:extLst>
          </p:cNvPr>
          <p:cNvSpPr/>
          <p:nvPr/>
        </p:nvSpPr>
        <p:spPr>
          <a:xfrm>
            <a:off x="7552505" y="6473243"/>
            <a:ext cx="4743318" cy="2796882"/>
          </a:xfrm>
          <a:prstGeom prst="ellipse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700"/>
          </a:p>
        </p:txBody>
      </p:sp>
      <p:pic>
        <p:nvPicPr>
          <p:cNvPr id="6" name="MsPham0936082789">
            <a:extLst>
              <a:ext uri="{FF2B5EF4-FFF2-40B4-BE49-F238E27FC236}">
                <a16:creationId xmlns:a16="http://schemas.microsoft.com/office/drawing/2014/main" id="{9D052E9E-E303-46DD-B375-801A7DE9DCED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067876" y="380990"/>
            <a:ext cx="4037541" cy="13619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34421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iếng Anh 1 - Unit 1 In the school playground - Lesson 1 - 1 Listen and repeat. - Sách Mềm (mp3cut.net) (2)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8" presetID="26" presetClass="emph" presetSubtype="0" fill="hold" nodeType="withEffect">
                                  <p:stCondLst>
                                    <p:cond delay="2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6" presetClass="emph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 tmFilter="0, 0; .2, .5; .8, .5; 1, 0"/>
                                        <p:tgtEl>
                                          <p:spTgt spid="103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" dur="250" autoRev="1" fill="hold"/>
                                        <p:tgtEl>
                                          <p:spTgt spid="103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a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9" presetID="1" presetClass="exit" presetSubtype="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6" presetClass="emph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 tmFilter="0, 0; .2, .5; .8, .5; 1, 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" dur="250" autoRev="1" fill="hold"/>
                                        <p:tgtEl>
                                          <p:spTgt spid="103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boo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9" presetID="1" presetClass="exit" presetSubtype="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6" presetClass="emph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 tmFilter="0, 0; .2, .5; .8, .5; 1, 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8" dur="250" autoRev="1" fill="hold"/>
                                        <p:tgtEl>
                                          <p:spTgt spid="103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bi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9" presetID="1" presetClass="exit" presetSubtype="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26" presetClass="emph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 tmFilter="0, 0; .2, .5; .8, .5; 1, 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8" dur="250" autoRev="1" fill="hold"/>
                                        <p:tgtEl>
                                          <p:spTgt spid="10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bik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9" presetID="1" presetClass="exit" presetSubtype="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" name="MsPham0936082789" descr="Logo, company name&#10;&#10;Description automatically generated">
            <a:extLst>
              <a:ext uri="{FF2B5EF4-FFF2-40B4-BE49-F238E27FC236}">
                <a16:creationId xmlns:a16="http://schemas.microsoft.com/office/drawing/2014/main" id="{6F0FF8DD-448F-49CF-9D32-9BFB57C1175C}"/>
              </a:ext>
            </a:extLst>
          </p:cNvPr>
          <p:cNvPicPr>
            <a:picLocks noGrp="1" noRot="1" noMove="1" noResize="1" noEditPoints="1" noAdjustHandles="1" noChangeArrowheads="1" noChangeShapeType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90833" t="-237407" r="-290833" b="-237407"/>
          <a:stretch>
            <a:fillRect/>
          </a:stretch>
        </p:blipFill>
        <p:spPr>
          <a:xfrm>
            <a:off x="-53187598" y="-24422100"/>
            <a:ext cx="124663196" cy="59131200"/>
          </a:xfrm>
          <a:custGeom>
            <a:avLst/>
            <a:gdLst>
              <a:gd name="connsiteX0" fmla="*/ 0 w 124663196"/>
              <a:gd name="connsiteY0" fmla="*/ 0 h 59131200"/>
              <a:gd name="connsiteX1" fmla="*/ 124663196 w 124663196"/>
              <a:gd name="connsiteY1" fmla="*/ 0 h 59131200"/>
              <a:gd name="connsiteX2" fmla="*/ 124663196 w 124663196"/>
              <a:gd name="connsiteY2" fmla="*/ 59131200 h 59131200"/>
              <a:gd name="connsiteX3" fmla="*/ 0 w 124663196"/>
              <a:gd name="connsiteY3" fmla="*/ 59131200 h 59131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4663196" h="59131200">
                <a:moveTo>
                  <a:pt x="0" y="0"/>
                </a:moveTo>
                <a:lnTo>
                  <a:pt x="124663196" y="0"/>
                </a:lnTo>
                <a:lnTo>
                  <a:pt x="124663196" y="59131200"/>
                </a:lnTo>
                <a:lnTo>
                  <a:pt x="0" y="59131200"/>
                </a:lnTo>
                <a:close/>
              </a:path>
            </a:pathLst>
          </a:custGeom>
        </p:spPr>
      </p:pic>
      <p:sp>
        <p:nvSpPr>
          <p:cNvPr id="57" name="MsPham0936082789">
            <a:extLst>
              <a:ext uri="{FF2B5EF4-FFF2-40B4-BE49-F238E27FC236}">
                <a16:creationId xmlns:a16="http://schemas.microsoft.com/office/drawing/2014/main" id="{B940E828-7A98-FC50-445F-ADA29AF9174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2209800" y="2019300"/>
            <a:ext cx="14020800" cy="75438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9659E4A9-C912-6B2C-78B2-A4F774157F6F}"/>
              </a:ext>
            </a:extLst>
          </p:cNvPr>
          <p:cNvGrpSpPr/>
          <p:nvPr/>
        </p:nvGrpSpPr>
        <p:grpSpPr>
          <a:xfrm>
            <a:off x="6183655" y="381019"/>
            <a:ext cx="5920694" cy="3924150"/>
            <a:chOff x="4744594" y="254012"/>
            <a:chExt cx="3947129" cy="2616100"/>
          </a:xfrm>
        </p:grpSpPr>
        <p:sp>
          <p:nvSpPr>
            <p:cNvPr id="9" name="MsPham0936082789">
              <a:extLst>
                <a:ext uri="{FF2B5EF4-FFF2-40B4-BE49-F238E27FC236}">
                  <a16:creationId xmlns:a16="http://schemas.microsoft.com/office/drawing/2014/main" id="{63AABEFA-A01C-0CE3-309F-D24153E3BFFC}"/>
                </a:ext>
              </a:extLst>
            </p:cNvPr>
            <p:cNvSpPr/>
            <p:nvPr/>
          </p:nvSpPr>
          <p:spPr>
            <a:xfrm>
              <a:off x="4744594" y="483283"/>
              <a:ext cx="3947129" cy="2302492"/>
            </a:xfrm>
            <a:prstGeom prst="roundRect">
              <a:avLst/>
            </a:prstGeom>
            <a:solidFill>
              <a:schemeClr val="accent6">
                <a:lumMod val="20000"/>
                <a:lumOff val="80000"/>
              </a:schemeClr>
            </a:solidFill>
            <a:ln>
              <a:solidFill>
                <a:srgbClr val="92D050"/>
              </a:solidFill>
            </a:ln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 sz="2700"/>
            </a:p>
          </p:txBody>
        </p:sp>
        <p:sp>
          <p:nvSpPr>
            <p:cNvPr id="10" name="MsPham0936082789">
              <a:extLst>
                <a:ext uri="{FF2B5EF4-FFF2-40B4-BE49-F238E27FC236}">
                  <a16:creationId xmlns:a16="http://schemas.microsoft.com/office/drawing/2014/main" id="{675CD5A6-DC58-4F8E-5F4C-C4D43470D0AF}"/>
                </a:ext>
              </a:extLst>
            </p:cNvPr>
            <p:cNvSpPr txBox="1"/>
            <p:nvPr/>
          </p:nvSpPr>
          <p:spPr>
            <a:xfrm>
              <a:off x="5299180" y="254012"/>
              <a:ext cx="1358491" cy="261610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>
                <a:defRPr sz="2400" b="1">
                  <a:solidFill>
                    <a:schemeClr val="accent2">
                      <a:lumMod val="50000"/>
                    </a:schemeClr>
                  </a:solidFill>
                  <a:latin typeface="Century Gothic" panose="020B0502020202020204" pitchFamily="34" charset="0"/>
                  <a:cs typeface="Arial" panose="020B0604020202020204" pitchFamily="34" charset="0"/>
                </a:defRPr>
              </a:lvl1pPr>
            </a:lstStyle>
            <a:p>
              <a:r>
                <a:rPr lang="en-US" sz="24900" dirty="0">
                  <a:ln w="10160">
                    <a:solidFill>
                      <a:schemeClr val="bg1"/>
                    </a:solidFill>
                    <a:prstDash val="solid"/>
                  </a:ln>
                  <a:solidFill>
                    <a:srgbClr val="FF0000"/>
                  </a:solidFill>
                  <a:effectLst>
                    <a:outerShdw blurRad="38100" dist="22860" dir="5400000" algn="tl" rotWithShape="0">
                      <a:srgbClr val="000000">
                        <a:alpha val="30000"/>
                      </a:srgbClr>
                    </a:outerShdw>
                  </a:effectLst>
                </a:rPr>
                <a:t>B</a:t>
              </a:r>
            </a:p>
          </p:txBody>
        </p:sp>
        <p:sp>
          <p:nvSpPr>
            <p:cNvPr id="11" name="MsPham0936082789">
              <a:extLst>
                <a:ext uri="{FF2B5EF4-FFF2-40B4-BE49-F238E27FC236}">
                  <a16:creationId xmlns:a16="http://schemas.microsoft.com/office/drawing/2014/main" id="{F378757A-A5D5-A11E-3357-78315FE07BE6}"/>
                </a:ext>
              </a:extLst>
            </p:cNvPr>
            <p:cNvSpPr txBox="1"/>
            <p:nvPr/>
          </p:nvSpPr>
          <p:spPr>
            <a:xfrm>
              <a:off x="6663197" y="254012"/>
              <a:ext cx="1528410" cy="261610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>
                <a:defRPr sz="2400" b="1">
                  <a:solidFill>
                    <a:schemeClr val="accent2">
                      <a:lumMod val="50000"/>
                    </a:schemeClr>
                  </a:solidFill>
                  <a:latin typeface="Century Gothic" panose="020B0502020202020204" pitchFamily="34" charset="0"/>
                  <a:cs typeface="Arial" panose="020B0604020202020204" pitchFamily="34" charset="0"/>
                </a:defRPr>
              </a:lvl1pPr>
            </a:lstStyle>
            <a:p>
              <a:r>
                <a:rPr lang="en-US" sz="24900" dirty="0">
                  <a:ln w="10160">
                    <a:solidFill>
                      <a:schemeClr val="bg1"/>
                    </a:solidFill>
                    <a:prstDash val="solid"/>
                  </a:ln>
                  <a:solidFill>
                    <a:srgbClr val="FF0000"/>
                  </a:solidFill>
                  <a:effectLst>
                    <a:outerShdw blurRad="38100" dist="22860" dir="5400000" algn="tl" rotWithShape="0">
                      <a:srgbClr val="000000">
                        <a:alpha val="30000"/>
                      </a:srgbClr>
                    </a:outerShdw>
                  </a:effectLst>
                </a:rPr>
                <a:t>b</a:t>
              </a:r>
            </a:p>
          </p:txBody>
        </p:sp>
      </p:grpSp>
      <p:pic>
        <p:nvPicPr>
          <p:cNvPr id="12" name="MsPham0936082789">
            <a:extLst>
              <a:ext uri="{FF2B5EF4-FFF2-40B4-BE49-F238E27FC236}">
                <a16:creationId xmlns:a16="http://schemas.microsoft.com/office/drawing/2014/main" id="{9AC256D9-AE32-EE5A-9E42-ECCC5F38EE4F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554720" y="3971477"/>
            <a:ext cx="2613159" cy="3094662"/>
          </a:xfrm>
          <a:prstGeom prst="rect">
            <a:avLst/>
          </a:prstGeom>
        </p:spPr>
      </p:pic>
      <p:pic>
        <p:nvPicPr>
          <p:cNvPr id="13" name="MsPham0936082789" descr="https://s.sachmem.vn/public/images/TA1SHSV5/U1-L2-4-4.png">
            <a:extLst>
              <a:ext uri="{FF2B5EF4-FFF2-40B4-BE49-F238E27FC236}">
                <a16:creationId xmlns:a16="http://schemas.microsoft.com/office/drawing/2014/main" id="{7BA2C4BA-56B4-EDF8-1F94-8C359AED27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72849" y="6126761"/>
            <a:ext cx="2845166" cy="23357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MsPham0936082789">
            <a:extLst>
              <a:ext uri="{FF2B5EF4-FFF2-40B4-BE49-F238E27FC236}">
                <a16:creationId xmlns:a16="http://schemas.microsoft.com/office/drawing/2014/main" id="{EF34C930-ECBE-2552-BF2D-255D58C976C4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3468501" y="3688183"/>
            <a:ext cx="3629735" cy="2910635"/>
          </a:xfrm>
          <a:prstGeom prst="rect">
            <a:avLst/>
          </a:prstGeom>
        </p:spPr>
      </p:pic>
      <p:pic>
        <p:nvPicPr>
          <p:cNvPr id="16" name="MsPham0936082789" descr="https://s.sachmem.vn/public/images/TA1SHSV4/U1-L2-4-1.png">
            <a:extLst>
              <a:ext uri="{FF2B5EF4-FFF2-40B4-BE49-F238E27FC236}">
                <a16:creationId xmlns:a16="http://schemas.microsoft.com/office/drawing/2014/main" id="{32EE3B9C-7BD3-722B-4F83-4151A3A816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27097" y="6128924"/>
            <a:ext cx="2828343" cy="23219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MsPham0936082789">
            <a:extLst>
              <a:ext uri="{FF2B5EF4-FFF2-40B4-BE49-F238E27FC236}">
                <a16:creationId xmlns:a16="http://schemas.microsoft.com/office/drawing/2014/main" id="{4911C83F-5CC1-8B42-C9B5-753AC6FA4E7F}"/>
              </a:ext>
            </a:extLst>
          </p:cNvPr>
          <p:cNvSpPr txBox="1"/>
          <p:nvPr/>
        </p:nvSpPr>
        <p:spPr>
          <a:xfrm>
            <a:off x="1571626" y="571501"/>
            <a:ext cx="190949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>
                <a:solidFill>
                  <a:schemeClr val="accent2">
                    <a:lumMod val="50000"/>
                  </a:schemeClr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Review </a:t>
            </a:r>
            <a:endParaRPr lang="en-US" sz="2700" b="1" dirty="0">
              <a:solidFill>
                <a:schemeClr val="accent2">
                  <a:lumMod val="50000"/>
                </a:schemeClr>
              </a:solidFill>
              <a:latin typeface="Century Gothic" panose="020B0502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MsPham0936082789">
            <a:extLst>
              <a:ext uri="{FF2B5EF4-FFF2-40B4-BE49-F238E27FC236}">
                <a16:creationId xmlns:a16="http://schemas.microsoft.com/office/drawing/2014/main" id="{5FD75DF9-A648-0921-1D28-4E834A8146E5}"/>
              </a:ext>
            </a:extLst>
          </p:cNvPr>
          <p:cNvSpPr txBox="1"/>
          <p:nvPr/>
        </p:nvSpPr>
        <p:spPr>
          <a:xfrm>
            <a:off x="9827097" y="8422950"/>
            <a:ext cx="3300231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100" b="1">
                <a:solidFill>
                  <a:srgbClr val="FF0000"/>
                </a:solidFill>
                <a:latin typeface="Century Gothic" panose="020B0502020202020204" pitchFamily="34" charset="0"/>
              </a:rPr>
              <a:t>b</a:t>
            </a:r>
            <a:r>
              <a:rPr lang="en-US" sz="8100" b="1">
                <a:latin typeface="Century Gothic" panose="020B0502020202020204" pitchFamily="34" charset="0"/>
              </a:rPr>
              <a:t>all</a:t>
            </a:r>
            <a:endParaRPr lang="en-US" sz="8100" b="1" dirty="0">
              <a:latin typeface="Century Gothic" panose="020B0502020202020204" pitchFamily="34" charset="0"/>
            </a:endParaRPr>
          </a:p>
        </p:txBody>
      </p:sp>
      <p:sp>
        <p:nvSpPr>
          <p:cNvPr id="22" name="MsPham0936082789">
            <a:extLst>
              <a:ext uri="{FF2B5EF4-FFF2-40B4-BE49-F238E27FC236}">
                <a16:creationId xmlns:a16="http://schemas.microsoft.com/office/drawing/2014/main" id="{A7B4B55F-2223-2197-7944-5D8638274BEB}"/>
              </a:ext>
            </a:extLst>
          </p:cNvPr>
          <p:cNvSpPr txBox="1"/>
          <p:nvPr/>
        </p:nvSpPr>
        <p:spPr>
          <a:xfrm>
            <a:off x="13623665" y="6267650"/>
            <a:ext cx="3828111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100" b="1">
                <a:solidFill>
                  <a:srgbClr val="FF0000"/>
                </a:solidFill>
                <a:latin typeface="Century Gothic" panose="020B0502020202020204" pitchFamily="34" charset="0"/>
              </a:rPr>
              <a:t>b</a:t>
            </a:r>
            <a:r>
              <a:rPr lang="en-US" sz="8100" b="1">
                <a:latin typeface="Century Gothic" panose="020B0502020202020204" pitchFamily="34" charset="0"/>
              </a:rPr>
              <a:t>ike</a:t>
            </a:r>
            <a:endParaRPr lang="en-US" sz="8100" b="1" dirty="0">
              <a:latin typeface="Century Gothic" panose="020B0502020202020204" pitchFamily="34" charset="0"/>
            </a:endParaRPr>
          </a:p>
        </p:txBody>
      </p:sp>
      <p:sp>
        <p:nvSpPr>
          <p:cNvPr id="23" name="MsPham0936082789">
            <a:extLst>
              <a:ext uri="{FF2B5EF4-FFF2-40B4-BE49-F238E27FC236}">
                <a16:creationId xmlns:a16="http://schemas.microsoft.com/office/drawing/2014/main" id="{75CC900B-402B-4F00-DDC5-E42A44F58D8C}"/>
              </a:ext>
            </a:extLst>
          </p:cNvPr>
          <p:cNvSpPr txBox="1"/>
          <p:nvPr/>
        </p:nvSpPr>
        <p:spPr>
          <a:xfrm>
            <a:off x="2037713" y="5914994"/>
            <a:ext cx="3300231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1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B</a:t>
            </a:r>
            <a:r>
              <a:rPr lang="en-US" sz="8100" b="1" dirty="0">
                <a:latin typeface="Century Gothic" panose="020B0502020202020204" pitchFamily="34" charset="0"/>
              </a:rPr>
              <a:t>ill</a:t>
            </a:r>
          </a:p>
        </p:txBody>
      </p:sp>
      <p:sp>
        <p:nvSpPr>
          <p:cNvPr id="24" name="MsPham0936082789">
            <a:extLst>
              <a:ext uri="{FF2B5EF4-FFF2-40B4-BE49-F238E27FC236}">
                <a16:creationId xmlns:a16="http://schemas.microsoft.com/office/drawing/2014/main" id="{24515FE4-D7B1-CEBA-6F8F-A57FC8763005}"/>
              </a:ext>
            </a:extLst>
          </p:cNvPr>
          <p:cNvSpPr txBox="1"/>
          <p:nvPr/>
        </p:nvSpPr>
        <p:spPr>
          <a:xfrm>
            <a:off x="4828922" y="8346334"/>
            <a:ext cx="3828111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100" b="1">
                <a:solidFill>
                  <a:srgbClr val="FF0000"/>
                </a:solidFill>
                <a:latin typeface="Century Gothic" panose="020B0502020202020204" pitchFamily="34" charset="0"/>
              </a:rPr>
              <a:t>b</a:t>
            </a:r>
            <a:r>
              <a:rPr lang="en-US" sz="8100" b="1">
                <a:latin typeface="Century Gothic" panose="020B0502020202020204" pitchFamily="34" charset="0"/>
              </a:rPr>
              <a:t>ook</a:t>
            </a:r>
            <a:endParaRPr lang="en-US" sz="8100" b="1" dirty="0">
              <a:latin typeface="Century Gothic" panose="020B0502020202020204" pitchFamily="34" charset="0"/>
            </a:endParaRPr>
          </a:p>
        </p:txBody>
      </p:sp>
      <p:sp>
        <p:nvSpPr>
          <p:cNvPr id="25" name="MsPham0936082789">
            <a:extLst>
              <a:ext uri="{FF2B5EF4-FFF2-40B4-BE49-F238E27FC236}">
                <a16:creationId xmlns:a16="http://schemas.microsoft.com/office/drawing/2014/main" id="{C7B26089-FE48-54DC-04B9-18E8CEC7882D}"/>
              </a:ext>
            </a:extLst>
          </p:cNvPr>
          <p:cNvSpPr txBox="1"/>
          <p:nvPr/>
        </p:nvSpPr>
        <p:spPr>
          <a:xfrm>
            <a:off x="12182900" y="642407"/>
            <a:ext cx="4642618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700"/>
              <a:t>Click vào các chữ/từ để nghe lại</a:t>
            </a:r>
          </a:p>
        </p:txBody>
      </p:sp>
    </p:spTree>
    <p:extLst>
      <p:ext uri="{BB962C8B-B14F-4D97-AF65-F5344CB8AC3E}">
        <p14:creationId xmlns:p14="http://schemas.microsoft.com/office/powerpoint/2010/main" val="28527986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6" presetClass="emph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bi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boo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ba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7" name="bik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2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ba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8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7" name="bik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49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0" fill="hold">
                      <p:stCondLst>
                        <p:cond delay="0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4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bi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55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6" fill="hold">
                      <p:stCondLst>
                        <p:cond delay="0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0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boo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61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2" fill="hold">
                      <p:stCondLst>
                        <p:cond delay="0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6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8" name="Tiếng Anh 1 - Unit 1 In the school playground - Lesson 1 - 1 Listen and repeat. - Sách Mềm (mp3cut.net) (2)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21" grpId="0"/>
      <p:bldP spid="21" grpId="1"/>
      <p:bldP spid="22" grpId="0"/>
      <p:bldP spid="22" grpId="1"/>
      <p:bldP spid="23" grpId="0"/>
      <p:bldP spid="23" grpId="1"/>
      <p:bldP spid="24" grpId="0"/>
      <p:bldP spid="24" grpId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Rectangle 60">
            <a:extLst>
              <a:ext uri="{FF2B5EF4-FFF2-40B4-BE49-F238E27FC236}">
                <a16:creationId xmlns:a16="http://schemas.microsoft.com/office/drawing/2014/main" id="{2D33678B-908F-C313-388F-31F833C71BC6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2209800" y="2019300"/>
            <a:ext cx="14020800" cy="75438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Mspham-0936082789">
            <a:extLst>
              <a:ext uri="{FF2B5EF4-FFF2-40B4-BE49-F238E27FC236}">
                <a16:creationId xmlns:a16="http://schemas.microsoft.com/office/drawing/2014/main" id="{F2ECB896-B6AE-424D-8004-89934B95FD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07777" y="4471262"/>
            <a:ext cx="3873345" cy="5041487"/>
          </a:xfrm>
          <a:prstGeom prst="rect">
            <a:avLst/>
          </a:prstGeom>
        </p:spPr>
      </p:pic>
      <p:sp>
        <p:nvSpPr>
          <p:cNvPr id="8" name="Mspham-0936082789"/>
          <p:cNvSpPr txBox="1"/>
          <p:nvPr/>
        </p:nvSpPr>
        <p:spPr>
          <a:xfrm>
            <a:off x="5220326" y="2011764"/>
            <a:ext cx="7648248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800" b="1">
                <a:ln w="9525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ritannic Bold" panose="020B0903060703020204" pitchFamily="34" charset="0"/>
              </a:rPr>
              <a:t>THANK YOU!</a:t>
            </a:r>
          </a:p>
        </p:txBody>
      </p:sp>
      <p:sp>
        <p:nvSpPr>
          <p:cNvPr id="9" name="Mspham-0936082789"/>
          <p:cNvSpPr txBox="1"/>
          <p:nvPr/>
        </p:nvSpPr>
        <p:spPr>
          <a:xfrm>
            <a:off x="5952497" y="3744594"/>
            <a:ext cx="6189515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200">
                <a:solidFill>
                  <a:srgbClr val="0070C0"/>
                </a:solidFill>
                <a:latin typeface="Britannic Bold" panose="020B0903060703020204" pitchFamily="34" charset="0"/>
              </a:rPr>
              <a:t>Welcome to join with me!</a:t>
            </a:r>
          </a:p>
        </p:txBody>
      </p:sp>
    </p:spTree>
    <p:extLst>
      <p:ext uri="{BB962C8B-B14F-4D97-AF65-F5344CB8AC3E}">
        <p14:creationId xmlns:p14="http://schemas.microsoft.com/office/powerpoint/2010/main" val="870320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286</TotalTime>
  <Words>320</Words>
  <Application>Microsoft Office PowerPoint</Application>
  <PresentationFormat>Custom</PresentationFormat>
  <Paragraphs>71</Paragraphs>
  <Slides>20</Slides>
  <Notes>11</Notes>
  <HiddenSlides>0</HiddenSlides>
  <MMClips>4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8" baseType="lpstr">
      <vt:lpstr>Century Gothic</vt:lpstr>
      <vt:lpstr>Times New Roman</vt:lpstr>
      <vt:lpstr>Arial</vt:lpstr>
      <vt:lpstr>Britannic Bold</vt:lpstr>
      <vt:lpstr>Calibri</vt:lpstr>
      <vt:lpstr>Comic Sans MS</vt:lpstr>
      <vt:lpstr>Tahoma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Playful Blue Unicorn Quiz Time Presentation</dc:title>
  <dc:creator>MsPham</dc:creator>
  <cp:lastModifiedBy>DELL</cp:lastModifiedBy>
  <cp:revision>54</cp:revision>
  <dcterms:created xsi:type="dcterms:W3CDTF">2006-08-16T00:00:00Z</dcterms:created>
  <dcterms:modified xsi:type="dcterms:W3CDTF">2023-09-06T02:07:12Z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A0D726F0E57249EEB873711C8D4DEADD</vt:lpwstr>
  </property>
  <property fmtid="{D5CDD505-2E9C-101B-9397-08002B2CF9AE}" pid="3" name="KSOProductBuildVer">
    <vt:lpwstr>1033-11.2.0.10323</vt:lpwstr>
  </property>
</Properties>
</file>