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441" r:id="rId3"/>
    <p:sldId id="474" r:id="rId4"/>
    <p:sldId id="461" r:id="rId5"/>
    <p:sldId id="451" r:id="rId6"/>
    <p:sldId id="442" r:id="rId7"/>
    <p:sldId id="466" r:id="rId8"/>
    <p:sldId id="261" r:id="rId9"/>
    <p:sldId id="264" r:id="rId10"/>
    <p:sldId id="267" r:id="rId11"/>
    <p:sldId id="357" r:id="rId12"/>
    <p:sldId id="467" r:id="rId13"/>
    <p:sldId id="356" r:id="rId14"/>
    <p:sldId id="468" r:id="rId15"/>
    <p:sldId id="362" r:id="rId16"/>
    <p:sldId id="430" r:id="rId17"/>
    <p:sldId id="470" r:id="rId18"/>
    <p:sldId id="471" r:id="rId19"/>
    <p:sldId id="431" r:id="rId20"/>
    <p:sldId id="429" r:id="rId21"/>
    <p:sldId id="457" r:id="rId22"/>
    <p:sldId id="472" r:id="rId23"/>
    <p:sldId id="436" r:id="rId24"/>
    <p:sldId id="460" r:id="rId25"/>
    <p:sldId id="473" r:id="rId26"/>
    <p:sldId id="438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A69DD1-9379-47D2-A5CF-601D1C8E89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4A70241-FCF9-4C99-A313-3CD40A2396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0B4E7F-81A1-4B3C-99A5-BE5BD5A9B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D20DDD-4445-4483-B772-D5ECED090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0D418A-42A9-4C29-A6A9-EB896CE2B7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1481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7F4DE9-B980-4DBA-9536-817333C9AE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274332-6348-40FA-BE15-B56F785DDD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8E1405-6779-4BC1-890A-F3CB84CDB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0DA06D-1561-4E55-B888-6426D1DBCD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A66B0A-72EB-4588-B98E-A3E93E5527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7101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3494ECD-2523-446C-A5B0-B56C827883D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52208-C8A7-4351-9CBA-D8C130254C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CCABB5-1977-455C-BECC-58C6435CA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CFCBED-7B75-459D-9D60-5FAE2D21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5CB303-1F2A-4221-93CE-018CE4B236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44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B1711F-559B-43FA-BD69-0DD8AA7A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51D33-FA9E-4898-9811-BC2F72A8BE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C0813-73D2-45FF-B4C0-B2C01386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5FD9E1-DD73-433D-9019-4EE9F6535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7D74DA-7657-47C5-A5AB-2572F8404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69294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995C4-19DA-4D44-B0F8-01B5AC7529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C4D1C9-06BC-4C6F-93E8-66EB89BD9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6217D6-9D40-4A90-944F-686A352A2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4EED24-EA8A-4C36-B334-AD7B08F43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3B7D41-CEEC-4F87-AD4C-AD4203422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9721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BBF54-BDA7-404D-8E94-601D214C4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2EA9BF-F1D8-4C98-BEBA-96E2ADB542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4B47D-806B-4940-9076-B8AEBD350A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89930-C50A-4F67-B89E-AEB80A661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083C9B-D181-4541-9D6B-5F6BAD901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BBE39D-00A0-4F03-86CD-6F31DD3A6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7955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8FC27-726F-43C2-A5B9-C1FCB2AA1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178055-01C9-4461-A64A-798C5AA1BF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7034F-5305-472B-86C5-4161D98DF0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13C83B9-0587-4439-9558-A274C9931A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2B92BC5-E944-4974-8548-3E366600E1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21D94C-30BF-4840-9C32-A5A6290652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38C1853-3037-4ED6-A3FF-AFD549C56C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2D59A60-1615-4E13-895B-61D93D5DE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922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B0EC5-2B77-49DD-AFD5-F0AD711956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A848BF-2D4E-4A55-805B-CD8A82601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B89FD00-9D21-4814-BB42-2529DE76B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D11130D-2402-439D-AB35-DB76FF74A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81956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1A9C2AF-371F-4187-A746-9ADBA5CD4D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F23351-C52B-4407-8D89-F6FC518B1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D532F0-C9A8-43C5-8AAE-9822CC6F7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9747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94057B-47D0-49C7-921D-F26CD11516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222EA-5B22-4B72-8242-9F9D946E5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B1A1F1D-8DCA-4E5D-B9FA-B91909BFAE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8C26F-7932-41E1-BEA5-9B34C9A142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0D74D2C-4564-48E3-8B10-457A87B46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E35EEA-5981-488B-948F-58015BCB7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932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3CFBD-859B-44BB-B894-ABD0A4CB99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8BFCE36-AB81-409C-8114-D85C36453C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3DF15CE-0484-4BD1-985F-E8D9680B8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0949D0-0289-436A-ABE2-C43C55C0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6EEBF2-E7CD-400E-A2E2-1C308AC2CE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318721-2F8B-4E0D-9541-149F3C9641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357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02A7E89-17B4-4668-BB2C-99885B744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87FDEC-76BA-48FB-94A4-3741E7AAE4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DF976E-8511-4356-9955-D2241612F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080FE1-BA6E-489C-8AB9-9489392B5869}" type="datetimeFigureOut">
              <a:rPr lang="en-US" smtClean="0"/>
              <a:t>4/10/2024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8EFF03-F009-4941-BA1F-E409CA686A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654EE7-2B8C-4EF9-A5E0-DD17D3D16D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CA533-6C02-4FE6-8452-760FB256A3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18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g"/><Relationship Id="rId7" Type="http://schemas.openxmlformats.org/officeDocument/2006/relationships/image" Target="../media/image18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g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9.jpg"/><Relationship Id="rId7" Type="http://schemas.openxmlformats.org/officeDocument/2006/relationships/image" Target="../media/image17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21.jpg"/><Relationship Id="rId4" Type="http://schemas.openxmlformats.org/officeDocument/2006/relationships/image" Target="../media/image20.jpg"/><Relationship Id="rId9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image" Target="../media/image2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1352550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3124200" y="3973513"/>
            <a:ext cx="42926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</a:p>
        </p:txBody>
      </p:sp>
    </p:spTree>
    <p:extLst>
      <p:ext uri="{BB962C8B-B14F-4D97-AF65-F5344CB8AC3E}">
        <p14:creationId xmlns:p14="http://schemas.microsoft.com/office/powerpoint/2010/main" val="3787608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2366008" y="654201"/>
            <a:ext cx="16241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568036" y="1461365"/>
            <a:ext cx="208181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In-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 Box 57"/>
          <p:cNvSpPr txBox="1">
            <a:spLocks noChangeArrowheads="1"/>
          </p:cNvSpPr>
          <p:nvPr/>
        </p:nvSpPr>
        <p:spPr bwMode="auto">
          <a:xfrm>
            <a:off x="2366008" y="1445629"/>
            <a:ext cx="7749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mạng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máy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en-US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655317" y="2069744"/>
            <a:ext cx="31824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alt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 Box 57"/>
          <p:cNvSpPr txBox="1">
            <a:spLocks noChangeArrowheads="1"/>
          </p:cNvSpPr>
          <p:nvPr/>
        </p:nvSpPr>
        <p:spPr bwMode="auto">
          <a:xfrm>
            <a:off x="2737484" y="2054008"/>
            <a:ext cx="77495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A picture containing text, computer, electronics, display&#10;&#10;Description automatically generated">
            <a:extLst>
              <a:ext uri="{FF2B5EF4-FFF2-40B4-BE49-F238E27FC236}">
                <a16:creationId xmlns:a16="http://schemas.microsoft.com/office/drawing/2014/main" id="{F78CA8DB-EE03-413B-B43A-AEDBD570F1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43" y="2268529"/>
            <a:ext cx="7178526" cy="4465646"/>
          </a:xfrm>
          <a:prstGeom prst="rect">
            <a:avLst/>
          </a:prstGeom>
        </p:spPr>
      </p:pic>
      <p:pic>
        <p:nvPicPr>
          <p:cNvPr id="11" name="Picture 10" descr="A person and a sheep in a cage&#10;&#10;Description automatically generated with low confidence">
            <a:extLst>
              <a:ext uri="{FF2B5EF4-FFF2-40B4-BE49-F238E27FC236}">
                <a16:creationId xmlns:a16="http://schemas.microsoft.com/office/drawing/2014/main" id="{37D71855-3D35-4B0E-86BA-5DA8AF6D0C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975" y="2654518"/>
            <a:ext cx="8096250" cy="420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032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8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9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8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0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1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8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481376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THEO NHÓM 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15429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702A7-CA23-4DF6-B5D6-2C76F4278282}"/>
              </a:ext>
            </a:extLst>
          </p:cNvPr>
          <p:cNvSpPr txBox="1"/>
          <p:nvPr/>
        </p:nvSpPr>
        <p:spPr>
          <a:xfrm>
            <a:off x="2415540" y="-66675"/>
            <a:ext cx="704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836CB-3E5A-4318-A99B-373539DF1D7F}"/>
              </a:ext>
            </a:extLst>
          </p:cNvPr>
          <p:cNvSpPr txBox="1"/>
          <p:nvPr/>
        </p:nvSpPr>
        <p:spPr>
          <a:xfrm>
            <a:off x="288017" y="363915"/>
            <a:ext cx="1161596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 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545953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CẢ BÀI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7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702A7-CA23-4DF6-B5D6-2C76F4278282}"/>
              </a:ext>
            </a:extLst>
          </p:cNvPr>
          <p:cNvSpPr txBox="1"/>
          <p:nvPr/>
        </p:nvSpPr>
        <p:spPr>
          <a:xfrm>
            <a:off x="2415540" y="-66675"/>
            <a:ext cx="704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836CB-3E5A-4318-A99B-373539DF1D7F}"/>
              </a:ext>
            </a:extLst>
          </p:cNvPr>
          <p:cNvSpPr txBox="1"/>
          <p:nvPr/>
        </p:nvSpPr>
        <p:spPr>
          <a:xfrm>
            <a:off x="288017" y="363915"/>
            <a:ext cx="1161596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 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3253531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A3E69F00-A847-49EA-8CC4-EE78A5F6C015}"/>
              </a:ext>
            </a:extLst>
          </p:cNvPr>
          <p:cNvSpPr txBox="1"/>
          <p:nvPr/>
        </p:nvSpPr>
        <p:spPr>
          <a:xfrm>
            <a:off x="1133580" y="2413337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vi-VN" sz="6000" b="1" kern="0" dirty="0" smtClean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Trả lời câu hỏi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121407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2"/>
          <p:cNvCxnSpPr>
            <a:cxnSpLocks noChangeShapeType="1"/>
          </p:cNvCxnSpPr>
          <p:nvPr/>
        </p:nvCxnSpPr>
        <p:spPr bwMode="auto">
          <a:xfrm>
            <a:off x="7054036" y="152400"/>
            <a:ext cx="0" cy="6553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70815F86-D1C6-4FAD-8417-45620981B463}"/>
              </a:ext>
            </a:extLst>
          </p:cNvPr>
          <p:cNvSpPr/>
          <p:nvPr/>
        </p:nvSpPr>
        <p:spPr>
          <a:xfrm>
            <a:off x="7133553" y="1453948"/>
            <a:ext cx="4887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2F17A70-DABC-480D-ACEC-38ADB1930771}"/>
              </a:ext>
            </a:extLst>
          </p:cNvPr>
          <p:cNvSpPr txBox="1"/>
          <p:nvPr/>
        </p:nvSpPr>
        <p:spPr>
          <a:xfrm>
            <a:off x="265698" y="-64264"/>
            <a:ext cx="670882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3DE522-5099-4773-B9DE-4BBD0B4788B1}"/>
              </a:ext>
            </a:extLst>
          </p:cNvPr>
          <p:cNvCxnSpPr>
            <a:cxnSpLocks/>
          </p:cNvCxnSpPr>
          <p:nvPr/>
        </p:nvCxnSpPr>
        <p:spPr>
          <a:xfrm>
            <a:off x="5217480" y="1787323"/>
            <a:ext cx="164052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136507-8E16-459F-9AA0-EB8379857CA9}"/>
              </a:ext>
            </a:extLst>
          </p:cNvPr>
          <p:cNvCxnSpPr>
            <a:cxnSpLocks/>
          </p:cNvCxnSpPr>
          <p:nvPr/>
        </p:nvCxnSpPr>
        <p:spPr>
          <a:xfrm>
            <a:off x="384351" y="2211632"/>
            <a:ext cx="28065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88697D-8AA4-44ED-B8FC-8A1760DF3E99}"/>
              </a:ext>
            </a:extLst>
          </p:cNvPr>
          <p:cNvCxnSpPr>
            <a:cxnSpLocks/>
          </p:cNvCxnSpPr>
          <p:nvPr/>
        </p:nvCxnSpPr>
        <p:spPr>
          <a:xfrm>
            <a:off x="384351" y="4530099"/>
            <a:ext cx="64736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561FFF7-343C-4330-B576-B61AA847FE97}"/>
              </a:ext>
            </a:extLst>
          </p:cNvPr>
          <p:cNvCxnSpPr>
            <a:cxnSpLocks/>
          </p:cNvCxnSpPr>
          <p:nvPr/>
        </p:nvCxnSpPr>
        <p:spPr>
          <a:xfrm>
            <a:off x="384351" y="4961888"/>
            <a:ext cx="63482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799041C-CFE8-4D58-8F0E-562345051ABD}"/>
              </a:ext>
            </a:extLst>
          </p:cNvPr>
          <p:cNvSpPr/>
          <p:nvPr/>
        </p:nvSpPr>
        <p:spPr>
          <a:xfrm>
            <a:off x="7213069" y="1627882"/>
            <a:ext cx="4887194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3FE0ACA-F800-45C8-9D81-9796AD33089D}"/>
              </a:ext>
            </a:extLst>
          </p:cNvPr>
          <p:cNvCxnSpPr>
            <a:cxnSpLocks/>
          </p:cNvCxnSpPr>
          <p:nvPr/>
        </p:nvCxnSpPr>
        <p:spPr>
          <a:xfrm flipV="1">
            <a:off x="3448050" y="2211632"/>
            <a:ext cx="3342408" cy="1832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22C7E774-C787-4CA5-B334-713D55451759}"/>
              </a:ext>
            </a:extLst>
          </p:cNvPr>
          <p:cNvCxnSpPr>
            <a:cxnSpLocks/>
          </p:cNvCxnSpPr>
          <p:nvPr/>
        </p:nvCxnSpPr>
        <p:spPr>
          <a:xfrm>
            <a:off x="384351" y="2709416"/>
            <a:ext cx="647364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FF48AA0C-4F66-40A3-9B7B-C71C893D1C8D}"/>
              </a:ext>
            </a:extLst>
          </p:cNvPr>
          <p:cNvCxnSpPr>
            <a:cxnSpLocks/>
          </p:cNvCxnSpPr>
          <p:nvPr/>
        </p:nvCxnSpPr>
        <p:spPr>
          <a:xfrm>
            <a:off x="352297" y="3128516"/>
            <a:ext cx="65057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000453CE-D97C-404B-9C97-20093C3CEA85}"/>
              </a:ext>
            </a:extLst>
          </p:cNvPr>
          <p:cNvCxnSpPr>
            <a:cxnSpLocks/>
          </p:cNvCxnSpPr>
          <p:nvPr/>
        </p:nvCxnSpPr>
        <p:spPr>
          <a:xfrm>
            <a:off x="384351" y="3642866"/>
            <a:ext cx="206357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A picture containing sky, flying, outdoor, blue&#10;&#10;Description automatically generated">
            <a:extLst>
              <a:ext uri="{FF2B5EF4-FFF2-40B4-BE49-F238E27FC236}">
                <a16:creationId xmlns:a16="http://schemas.microsoft.com/office/drawing/2014/main" id="{5A668EE5-FB8D-456D-B0F2-3A4EA13FA2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6859" y="2809989"/>
            <a:ext cx="2545342" cy="1527205"/>
          </a:xfrm>
          <a:prstGeom prst="rect">
            <a:avLst/>
          </a:prstGeom>
        </p:spPr>
      </p:pic>
      <p:pic>
        <p:nvPicPr>
          <p:cNvPr id="39" name="Picture 38" descr="A picture containing sky, blue&#10;&#10;Description automatically generated">
            <a:extLst>
              <a:ext uri="{FF2B5EF4-FFF2-40B4-BE49-F238E27FC236}">
                <a16:creationId xmlns:a16="http://schemas.microsoft.com/office/drawing/2014/main" id="{9330AF8B-92AA-459E-A9C7-945A7935AF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997" y="4442083"/>
            <a:ext cx="2571750" cy="1706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766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2"/>
          <p:cNvCxnSpPr>
            <a:cxnSpLocks noChangeShapeType="1"/>
          </p:cNvCxnSpPr>
          <p:nvPr/>
        </p:nvCxnSpPr>
        <p:spPr bwMode="auto">
          <a:xfrm>
            <a:off x="7054036" y="152400"/>
            <a:ext cx="0" cy="65532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E2F17A70-DABC-480D-ACEC-38ADB1930771}"/>
              </a:ext>
            </a:extLst>
          </p:cNvPr>
          <p:cNvSpPr txBox="1"/>
          <p:nvPr/>
        </p:nvSpPr>
        <p:spPr>
          <a:xfrm>
            <a:off x="188183" y="554622"/>
            <a:ext cx="6708822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93DE522-5099-4773-B9DE-4BBD0B4788B1}"/>
              </a:ext>
            </a:extLst>
          </p:cNvPr>
          <p:cNvCxnSpPr>
            <a:cxnSpLocks/>
          </p:cNvCxnSpPr>
          <p:nvPr/>
        </p:nvCxnSpPr>
        <p:spPr>
          <a:xfrm>
            <a:off x="1987058" y="2416387"/>
            <a:ext cx="15514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D136507-8E16-459F-9AA0-EB8379857CA9}"/>
              </a:ext>
            </a:extLst>
          </p:cNvPr>
          <p:cNvCxnSpPr>
            <a:cxnSpLocks/>
          </p:cNvCxnSpPr>
          <p:nvPr/>
        </p:nvCxnSpPr>
        <p:spPr>
          <a:xfrm>
            <a:off x="4042807" y="2416387"/>
            <a:ext cx="180133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>
            <a:extLst>
              <a:ext uri="{FF2B5EF4-FFF2-40B4-BE49-F238E27FC236}">
                <a16:creationId xmlns:a16="http://schemas.microsoft.com/office/drawing/2014/main" id="{A799041C-CFE8-4D58-8F0E-562345051ABD}"/>
              </a:ext>
            </a:extLst>
          </p:cNvPr>
          <p:cNvSpPr/>
          <p:nvPr/>
        </p:nvSpPr>
        <p:spPr>
          <a:xfrm>
            <a:off x="7054036" y="554622"/>
            <a:ext cx="488719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C39E7A1-37D9-42B2-862D-67808D461A3C}"/>
              </a:ext>
            </a:extLst>
          </p:cNvPr>
          <p:cNvCxnSpPr>
            <a:cxnSpLocks/>
          </p:cNvCxnSpPr>
          <p:nvPr/>
        </p:nvCxnSpPr>
        <p:spPr>
          <a:xfrm>
            <a:off x="361950" y="3639140"/>
            <a:ext cx="6410325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D40B18B1-251A-4767-B68C-9E4E11FAC034}"/>
              </a:ext>
            </a:extLst>
          </p:cNvPr>
          <p:cNvCxnSpPr>
            <a:cxnSpLocks/>
          </p:cNvCxnSpPr>
          <p:nvPr/>
        </p:nvCxnSpPr>
        <p:spPr>
          <a:xfrm>
            <a:off x="361950" y="4230436"/>
            <a:ext cx="5667375" cy="769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422A57E-09C3-43BC-8D66-C6CA31D60EF6}"/>
              </a:ext>
            </a:extLst>
          </p:cNvPr>
          <p:cNvCxnSpPr>
            <a:cxnSpLocks/>
          </p:cNvCxnSpPr>
          <p:nvPr/>
        </p:nvCxnSpPr>
        <p:spPr>
          <a:xfrm>
            <a:off x="3114675" y="3015376"/>
            <a:ext cx="36576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Text, letter&#10;&#10;Description automatically generated">
            <a:extLst>
              <a:ext uri="{FF2B5EF4-FFF2-40B4-BE49-F238E27FC236}">
                <a16:creationId xmlns:a16="http://schemas.microsoft.com/office/drawing/2014/main" id="{851FA450-D0CA-4071-B9CC-EB5B8F44FF6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068" y="2124282"/>
            <a:ext cx="1742429" cy="11066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Shape&#10;&#10;Description automatically generated with medium confidence">
            <a:extLst>
              <a:ext uri="{FF2B5EF4-FFF2-40B4-BE49-F238E27FC236}">
                <a16:creationId xmlns:a16="http://schemas.microsoft.com/office/drawing/2014/main" id="{97772704-2DEB-4BE2-9728-6D0DBAAC570B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9084" y="3330537"/>
            <a:ext cx="1793575" cy="12033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7" name="Picture 26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4E785B9E-1410-49BE-A259-565190A80D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3573" y="4633542"/>
            <a:ext cx="1922121" cy="1246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4361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95628D19-9423-4EE4-A4A9-CE8C3DDA781C}"/>
              </a:ext>
            </a:extLst>
          </p:cNvPr>
          <p:cNvSpPr/>
          <p:nvPr/>
        </p:nvSpPr>
        <p:spPr>
          <a:xfrm>
            <a:off x="1155283" y="-42046"/>
            <a:ext cx="1091204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nữa</a:t>
            </a:r>
            <a:r>
              <a:rPr lang="en-US" sz="3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5" descr="A person riding a horse&#10;&#10;Description automatically generated with medium confidence">
            <a:extLst>
              <a:ext uri="{FF2B5EF4-FFF2-40B4-BE49-F238E27FC236}">
                <a16:creationId xmlns:a16="http://schemas.microsoft.com/office/drawing/2014/main" id="{CF5F3797-39AC-402A-8B7B-8A13420362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01" y="1896539"/>
            <a:ext cx="2799674" cy="16272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picture containing outdoor, tree, nature, fire&#10;&#10;Description automatically generated">
            <a:extLst>
              <a:ext uri="{FF2B5EF4-FFF2-40B4-BE49-F238E27FC236}">
                <a16:creationId xmlns:a16="http://schemas.microsoft.com/office/drawing/2014/main" id="{53911AE2-A694-462C-8907-29E76E3C45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201" y="4238625"/>
            <a:ext cx="2913974" cy="17624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176E5942-CFCB-4C20-88C5-9DBBD400C7C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86"/>
          <a:stretch/>
        </p:blipFill>
        <p:spPr>
          <a:xfrm>
            <a:off x="3764400" y="1896539"/>
            <a:ext cx="2701418" cy="16626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Picture 17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0D39FC30-870B-4174-BFC3-E9D3225C952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42" b="19525"/>
          <a:stretch/>
        </p:blipFill>
        <p:spPr>
          <a:xfrm>
            <a:off x="3879988" y="4238625"/>
            <a:ext cx="1673824" cy="1580323"/>
          </a:xfrm>
          <a:prstGeom prst="rect">
            <a:avLst/>
          </a:prstGeom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BE8A408A-B897-421D-84D3-4A951BA5E1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098" y="4248149"/>
            <a:ext cx="2863481" cy="15803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Picture 15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A7C5686F-9544-4299-B00D-DC3DA836997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1" t="8311" b="28208"/>
          <a:stretch/>
        </p:blipFill>
        <p:spPr>
          <a:xfrm>
            <a:off x="5244135" y="4238626"/>
            <a:ext cx="1394055" cy="1580322"/>
          </a:xfrm>
          <a:prstGeom prst="rect">
            <a:avLst/>
          </a:prstGeom>
        </p:spPr>
      </p:pic>
      <p:cxnSp>
        <p:nvCxnSpPr>
          <p:cNvPr id="22" name="Straight Connector 2">
            <a:extLst>
              <a:ext uri="{FF2B5EF4-FFF2-40B4-BE49-F238E27FC236}">
                <a16:creationId xmlns:a16="http://schemas.microsoft.com/office/drawing/2014/main" id="{97FE1E0D-A438-456A-BA3D-EFFA631A354B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7701736" y="796966"/>
            <a:ext cx="0" cy="55245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 Box 1">
            <a:extLst>
              <a:ext uri="{FF2B5EF4-FFF2-40B4-BE49-F238E27FC236}">
                <a16:creationId xmlns:a16="http://schemas.microsoft.com/office/drawing/2014/main" id="{BDF80F64-1C5B-45F7-9C58-268DF3454DF8}"/>
              </a:ext>
            </a:extLst>
          </p:cNvPr>
          <p:cNvSpPr txBox="1"/>
          <p:nvPr/>
        </p:nvSpPr>
        <p:spPr>
          <a:xfrm>
            <a:off x="2427519" y="856967"/>
            <a:ext cx="23631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000" b="1" kern="0" dirty="0" err="1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XƯA</a:t>
            </a:r>
            <a:r>
              <a:rPr lang="en-US" sz="4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endParaRPr lang="en-US" sz="4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  <p:sp>
        <p:nvSpPr>
          <p:cNvPr id="25" name="Text Box 1">
            <a:extLst>
              <a:ext uri="{FF2B5EF4-FFF2-40B4-BE49-F238E27FC236}">
                <a16:creationId xmlns:a16="http://schemas.microsoft.com/office/drawing/2014/main" id="{02ECBCED-D5BB-4A2A-8C4B-98F7B30E6019}"/>
              </a:ext>
            </a:extLst>
          </p:cNvPr>
          <p:cNvSpPr txBox="1"/>
          <p:nvPr/>
        </p:nvSpPr>
        <p:spPr>
          <a:xfrm>
            <a:off x="8511265" y="856967"/>
            <a:ext cx="2363142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NAY </a:t>
            </a:r>
            <a:endParaRPr lang="en-US" sz="4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27" name="Picture 26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26D4F887-474B-437B-B2B2-DC9476BB55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6225" y="1794256"/>
            <a:ext cx="2915354" cy="17649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03606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2F1C12-D1DE-412E-BB0A-B21FF8BED181}"/>
              </a:ext>
            </a:extLst>
          </p:cNvPr>
          <p:cNvSpPr txBox="1"/>
          <p:nvPr/>
        </p:nvSpPr>
        <p:spPr>
          <a:xfrm>
            <a:off x="1035326" y="154129"/>
            <a:ext cx="1115667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tiện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9" name="Picture 8" descr="A picture containing sky, flying, outdoor, blue&#10;&#10;Description automatically generated">
            <a:extLst>
              <a:ext uri="{FF2B5EF4-FFF2-40B4-BE49-F238E27FC236}">
                <a16:creationId xmlns:a16="http://schemas.microsoft.com/office/drawing/2014/main" id="{43CE82CC-2341-4103-A649-B74D6681F5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69" y="2169365"/>
            <a:ext cx="2545342" cy="1527205"/>
          </a:xfrm>
          <a:prstGeom prst="rect">
            <a:avLst/>
          </a:prstGeom>
        </p:spPr>
      </p:pic>
      <p:pic>
        <p:nvPicPr>
          <p:cNvPr id="10" name="Picture 9" descr="A picture containing sky, blue&#10;&#10;Description automatically generated">
            <a:extLst>
              <a:ext uri="{FF2B5EF4-FFF2-40B4-BE49-F238E27FC236}">
                <a16:creationId xmlns:a16="http://schemas.microsoft.com/office/drawing/2014/main" id="{AC859360-52B7-47D8-BED2-8BC35DE3D5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54" y="2150315"/>
            <a:ext cx="2730347" cy="1527205"/>
          </a:xfrm>
          <a:prstGeom prst="rect">
            <a:avLst/>
          </a:prstGeom>
        </p:spPr>
      </p:pic>
      <p:pic>
        <p:nvPicPr>
          <p:cNvPr id="11" name="Picture 10" descr="Text, letter&#10;&#10;Description automatically generated">
            <a:extLst>
              <a:ext uri="{FF2B5EF4-FFF2-40B4-BE49-F238E27FC236}">
                <a16:creationId xmlns:a16="http://schemas.microsoft.com/office/drawing/2014/main" id="{1D0B98DE-DEC0-484B-BABA-D0A509BA33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73" y="2150315"/>
            <a:ext cx="2545342" cy="15104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Shape&#10;&#10;Description automatically generated with medium confidence">
            <a:extLst>
              <a:ext uri="{FF2B5EF4-FFF2-40B4-BE49-F238E27FC236}">
                <a16:creationId xmlns:a16="http://schemas.microsoft.com/office/drawing/2014/main" id="{E480E6B2-6DE4-4054-8FAA-8642445D3F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97" y="2175718"/>
            <a:ext cx="2719734" cy="1485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A person working on a computer&#10;&#10;Description automatically generated with low confidence">
            <a:extLst>
              <a:ext uri="{FF2B5EF4-FFF2-40B4-BE49-F238E27FC236}">
                <a16:creationId xmlns:a16="http://schemas.microsoft.com/office/drawing/2014/main" id="{68CD0CAA-861E-47A6-9A3E-1A2EDA1E48C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8355" y="4142152"/>
            <a:ext cx="2730348" cy="14850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0B66534B-022F-460C-A4A5-FB17AB4D418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8197" y="4072856"/>
            <a:ext cx="2733329" cy="155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A picture containing text, businesscard, vector graphics&#10;&#10;Description automatically generated">
            <a:extLst>
              <a:ext uri="{FF2B5EF4-FFF2-40B4-BE49-F238E27FC236}">
                <a16:creationId xmlns:a16="http://schemas.microsoft.com/office/drawing/2014/main" id="{DF2E068F-20EC-45B3-AA22-E49B11B3AD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4373" y="4072856"/>
            <a:ext cx="2545342" cy="1554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5735E23B-3666-47D2-BD4A-69FA766BD9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412" y="4150796"/>
            <a:ext cx="2545342" cy="148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256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8DBE0-36C6-44AC-A137-9A81785AACEB}"/>
              </a:ext>
            </a:extLst>
          </p:cNvPr>
          <p:cNvSpPr txBox="1"/>
          <p:nvPr/>
        </p:nvSpPr>
        <p:spPr>
          <a:xfrm>
            <a:off x="1133475" y="2344782"/>
            <a:ext cx="10733847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đảo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Ba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76998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Children'S Background Colored - Free image on Pixabay">
            <a:extLst>
              <a:ext uri="{FF2B5EF4-FFF2-40B4-BE49-F238E27FC236}">
                <a16:creationId xmlns:a16="http://schemas.microsoft.com/office/drawing/2014/main" id="{DF21E93E-4952-4D67-A553-0D776D2B6B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E2078E-5D2C-4A8F-BF18-327F618A334C}"/>
              </a:ext>
            </a:extLst>
          </p:cNvPr>
          <p:cNvSpPr txBox="1"/>
          <p:nvPr/>
        </p:nvSpPr>
        <p:spPr>
          <a:xfrm>
            <a:off x="694403" y="2602923"/>
            <a:ext cx="10849897" cy="14513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14300" marR="0" indent="-1143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nay.</a:t>
            </a:r>
            <a:endParaRPr lang="en-US" sz="40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TextBox 9">
            <a:extLst>
              <a:ext uri="{FF2B5EF4-FFF2-40B4-BE49-F238E27FC236}">
                <a16:creationId xmlns:a16="http://schemas.microsoft.com/office/drawing/2014/main" id="{42BAB786-6317-4A62-9B09-E5ECA6C33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0" y="1706880"/>
            <a:ext cx="4572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endParaRPr lang="en-US" alt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154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9731163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ĐỌC LẠI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9462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702A7-CA23-4DF6-B5D6-2C76F4278282}"/>
              </a:ext>
            </a:extLst>
          </p:cNvPr>
          <p:cNvSpPr txBox="1"/>
          <p:nvPr/>
        </p:nvSpPr>
        <p:spPr>
          <a:xfrm>
            <a:off x="2415540" y="-66675"/>
            <a:ext cx="704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836CB-3E5A-4318-A99B-373539DF1D7F}"/>
              </a:ext>
            </a:extLst>
          </p:cNvPr>
          <p:cNvSpPr txBox="1"/>
          <p:nvPr/>
        </p:nvSpPr>
        <p:spPr>
          <a:xfrm>
            <a:off x="288017" y="363915"/>
            <a:ext cx="1161596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 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4217603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6" r="2" b="6882"/>
          <a:stretch>
            <a:fillRect/>
          </a:stretch>
        </p:blipFill>
        <p:spPr bwMode="auto">
          <a:xfrm>
            <a:off x="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29" b="6879"/>
          <a:stretch>
            <a:fillRect/>
          </a:stretch>
        </p:blipFill>
        <p:spPr bwMode="auto">
          <a:xfrm>
            <a:off x="6096000" y="0"/>
            <a:ext cx="6096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977199" y="2532981"/>
            <a:ext cx="10967151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000" b="1" kern="0" dirty="0">
                <a:ln/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LUYỆN TẬP THEO VĂN BẢN</a:t>
            </a:r>
            <a:endParaRPr lang="en-US" sz="6000" b="1" kern="0" dirty="0">
              <a:ln/>
              <a:solidFill>
                <a:srgbClr val="C0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183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2F4D86D-0DC3-4FA9-9EB5-5205370619C6}"/>
              </a:ext>
            </a:extLst>
          </p:cNvPr>
          <p:cNvSpPr/>
          <p:nvPr/>
        </p:nvSpPr>
        <p:spPr>
          <a:xfrm>
            <a:off x="1214437" y="136789"/>
            <a:ext cx="11957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F770C25-F803-4BFE-8B4C-9E9F00D13A2D}"/>
              </a:ext>
            </a:extLst>
          </p:cNvPr>
          <p:cNvSpPr/>
          <p:nvPr/>
        </p:nvSpPr>
        <p:spPr>
          <a:xfrm>
            <a:off x="247650" y="1004345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336AE78-0559-4788-9CE8-6789054AA7BE}"/>
              </a:ext>
            </a:extLst>
          </p:cNvPr>
          <p:cNvSpPr/>
          <p:nvPr/>
        </p:nvSpPr>
        <p:spPr>
          <a:xfrm>
            <a:off x="3076575" y="1061495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CFCF0E6-94EB-49B1-8CDE-99C31BC0DF89}"/>
              </a:ext>
            </a:extLst>
          </p:cNvPr>
          <p:cNvSpPr/>
          <p:nvPr/>
        </p:nvSpPr>
        <p:spPr>
          <a:xfrm>
            <a:off x="6043612" y="1061494"/>
            <a:ext cx="2757488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E0C2D23-C8C8-4072-B895-F14250F03444}"/>
              </a:ext>
            </a:extLst>
          </p:cNvPr>
          <p:cNvSpPr/>
          <p:nvPr/>
        </p:nvSpPr>
        <p:spPr>
          <a:xfrm>
            <a:off x="9201150" y="1080543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67F1CDB-D54C-40C5-95D6-D6DD8480BD91}"/>
              </a:ext>
            </a:extLst>
          </p:cNvPr>
          <p:cNvSpPr/>
          <p:nvPr/>
        </p:nvSpPr>
        <p:spPr>
          <a:xfrm>
            <a:off x="1695450" y="2100353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8C0DC6C-F911-43BB-A86B-0F52BC47E400}"/>
              </a:ext>
            </a:extLst>
          </p:cNvPr>
          <p:cNvSpPr/>
          <p:nvPr/>
        </p:nvSpPr>
        <p:spPr>
          <a:xfrm>
            <a:off x="4985339" y="2100353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2392DD8-62A1-4F67-80AC-454414FC6F96}"/>
              </a:ext>
            </a:extLst>
          </p:cNvPr>
          <p:cNvSpPr/>
          <p:nvPr/>
        </p:nvSpPr>
        <p:spPr>
          <a:xfrm>
            <a:off x="8275228" y="2100353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80D8ECF-890E-4724-B9AA-52C901FB2FE3}"/>
              </a:ext>
            </a:extLst>
          </p:cNvPr>
          <p:cNvSpPr/>
          <p:nvPr/>
        </p:nvSpPr>
        <p:spPr>
          <a:xfrm>
            <a:off x="1214437" y="3429000"/>
            <a:ext cx="3724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5D49BB7-ABAA-4281-9C21-4A77555415AE}"/>
              </a:ext>
            </a:extLst>
          </p:cNvPr>
          <p:cNvSpPr/>
          <p:nvPr/>
        </p:nvSpPr>
        <p:spPr>
          <a:xfrm>
            <a:off x="1233487" y="4066797"/>
            <a:ext cx="3724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2857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3">
            <a:extLst>
              <a:ext uri="{FF2B5EF4-FFF2-40B4-BE49-F238E27FC236}">
                <a16:creationId xmlns:a16="http://schemas.microsoft.com/office/drawing/2014/main" id="{9718C5DB-C207-4468-AA60-6141E92033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3187118"/>
              </p:ext>
            </p:extLst>
          </p:nvPr>
        </p:nvGraphicFramePr>
        <p:xfrm>
          <a:off x="533400" y="2636733"/>
          <a:ext cx="10963276" cy="35926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81638">
                  <a:extLst>
                    <a:ext uri="{9D8B030D-6E8A-4147-A177-3AD203B41FA5}">
                      <a16:colId xmlns:a16="http://schemas.microsoft.com/office/drawing/2014/main" val="2875616599"/>
                    </a:ext>
                  </a:extLst>
                </a:gridCol>
                <a:gridCol w="5481638">
                  <a:extLst>
                    <a:ext uri="{9D8B030D-6E8A-4147-A177-3AD203B41FA5}">
                      <a16:colId xmlns:a16="http://schemas.microsoft.com/office/drawing/2014/main" val="3168412694"/>
                    </a:ext>
                  </a:extLst>
                </a:gridCol>
              </a:tblGrid>
              <a:tr h="103802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52374776"/>
                  </a:ext>
                </a:extLst>
              </a:tr>
              <a:tr h="2554589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8842414"/>
                  </a:ext>
                </a:extLst>
              </a:tr>
            </a:tbl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EF4AE56-7796-4135-AE43-F6D76611F421}"/>
              </a:ext>
            </a:extLst>
          </p:cNvPr>
          <p:cNvSpPr/>
          <p:nvPr/>
        </p:nvSpPr>
        <p:spPr>
          <a:xfrm>
            <a:off x="247650" y="33430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84C6444-EFF5-423F-A85A-BAAA7DCAFB4E}"/>
              </a:ext>
            </a:extLst>
          </p:cNvPr>
          <p:cNvSpPr/>
          <p:nvPr/>
        </p:nvSpPr>
        <p:spPr>
          <a:xfrm>
            <a:off x="3076575" y="90580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636CB84-C496-40EF-870E-9F06ACA899C8}"/>
              </a:ext>
            </a:extLst>
          </p:cNvPr>
          <p:cNvSpPr/>
          <p:nvPr/>
        </p:nvSpPr>
        <p:spPr>
          <a:xfrm>
            <a:off x="6043612" y="109629"/>
            <a:ext cx="2757488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chai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5576E4C-1009-41DA-A0FC-4D73D34C0ACF}"/>
              </a:ext>
            </a:extLst>
          </p:cNvPr>
          <p:cNvSpPr/>
          <p:nvPr/>
        </p:nvSpPr>
        <p:spPr>
          <a:xfrm>
            <a:off x="9201150" y="128678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gửi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9216E33-8F08-41A8-8F9B-ADB60866218C}"/>
              </a:ext>
            </a:extLst>
          </p:cNvPr>
          <p:cNvSpPr/>
          <p:nvPr/>
        </p:nvSpPr>
        <p:spPr>
          <a:xfrm>
            <a:off x="1695450" y="1290728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D26953A7-F3D6-406E-9DF8-305CEE46F678}"/>
              </a:ext>
            </a:extLst>
          </p:cNvPr>
          <p:cNvSpPr/>
          <p:nvPr/>
        </p:nvSpPr>
        <p:spPr>
          <a:xfrm>
            <a:off x="4985339" y="1290728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354DAC0-AC10-40F2-8F1E-D917E71A8F35}"/>
              </a:ext>
            </a:extLst>
          </p:cNvPr>
          <p:cNvSpPr/>
          <p:nvPr/>
        </p:nvSpPr>
        <p:spPr>
          <a:xfrm>
            <a:off x="8275228" y="1290728"/>
            <a:ext cx="2437017" cy="842869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thoại</a:t>
            </a:r>
            <a:endParaRPr lang="en-US" sz="3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4926D2F-F53E-418B-9080-A3722926CF74}"/>
              </a:ext>
            </a:extLst>
          </p:cNvPr>
          <p:cNvSpPr/>
          <p:nvPr/>
        </p:nvSpPr>
        <p:spPr>
          <a:xfrm>
            <a:off x="2432945" y="2897242"/>
            <a:ext cx="3724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8CE7AC1-2080-442F-B999-8ACCC0363E38}"/>
              </a:ext>
            </a:extLst>
          </p:cNvPr>
          <p:cNvSpPr/>
          <p:nvPr/>
        </p:nvSpPr>
        <p:spPr>
          <a:xfrm>
            <a:off x="6581775" y="2897241"/>
            <a:ext cx="37242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7591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7037E-6 L 0.50638 0.5643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313" y="28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2.96296E-6 L -0.19752 0.55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4.81481E-6 L -0.23489 0.5518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59259E-6 L -0.01953 0.54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7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38295 0.53102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41" y="265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96296E-6 L -0.36028 0.5393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21" y="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96296E-6 L -0.40482 0.5462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247" y="2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9EAA4AD-6DC1-45C4-AE81-0BF1493CC480}"/>
              </a:ext>
            </a:extLst>
          </p:cNvPr>
          <p:cNvSpPr txBox="1"/>
          <p:nvPr/>
        </p:nvSpPr>
        <p:spPr>
          <a:xfrm>
            <a:off x="1150272" y="145166"/>
            <a:ext cx="117981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E005D67-1C8F-4B6C-B999-86CA80347D1A}"/>
              </a:ext>
            </a:extLst>
          </p:cNvPr>
          <p:cNvSpPr txBox="1"/>
          <p:nvPr/>
        </p:nvSpPr>
        <p:spPr>
          <a:xfrm>
            <a:off x="1752074" y="716887"/>
            <a:ext cx="70904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-net,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(…).</a:t>
            </a:r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ED79AC8-DDF5-49FC-B621-5E4321BF16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463" y="1582464"/>
            <a:ext cx="2201976" cy="1402474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47478525-0EE7-4552-B461-EA9762E34DF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0507" y="1582464"/>
            <a:ext cx="2201976" cy="1402474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F51DFE29-0B67-46A8-A8F6-2FA3DE2E85C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1551" y="1582464"/>
            <a:ext cx="2201976" cy="1402474"/>
          </a:xfrm>
          <a:prstGeom prst="rect">
            <a:avLst/>
          </a:prstGeom>
        </p:spPr>
      </p:pic>
      <p:pic>
        <p:nvPicPr>
          <p:cNvPr id="10" name="Picture 9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6AA988BA-D0CF-45D9-A077-60265D243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2595" y="1582464"/>
            <a:ext cx="2201976" cy="1402474"/>
          </a:xfrm>
          <a:prstGeom prst="rect">
            <a:avLst/>
          </a:prstGeom>
        </p:spPr>
      </p:pic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859C602E-35DA-4F65-81DF-B62BB17EF6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0561" y="1582464"/>
            <a:ext cx="2201976" cy="140247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53C8337-7AE1-442F-B032-BC525A63B1C0}"/>
              </a:ext>
            </a:extLst>
          </p:cNvPr>
          <p:cNvSpPr txBox="1"/>
          <p:nvPr/>
        </p:nvSpPr>
        <p:spPr>
          <a:xfrm>
            <a:off x="536729" y="3204184"/>
            <a:ext cx="11655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tri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AB31FF3-21FE-4E4C-B7F9-27975158AAC9}"/>
              </a:ext>
            </a:extLst>
          </p:cNvPr>
          <p:cNvSpPr txBox="1"/>
          <p:nvPr/>
        </p:nvSpPr>
        <p:spPr>
          <a:xfrm>
            <a:off x="536729" y="3788959"/>
            <a:ext cx="11655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giãn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276B987-B689-4CCA-97BE-7C1F69A82223}"/>
              </a:ext>
            </a:extLst>
          </p:cNvPr>
          <p:cNvSpPr txBox="1"/>
          <p:nvPr/>
        </p:nvSpPr>
        <p:spPr>
          <a:xfrm>
            <a:off x="536729" y="4373734"/>
            <a:ext cx="11655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bè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1541F3-090A-4AF4-A23E-C5004BBAEFC9}"/>
              </a:ext>
            </a:extLst>
          </p:cNvPr>
          <p:cNvSpPr txBox="1"/>
          <p:nvPr/>
        </p:nvSpPr>
        <p:spPr>
          <a:xfrm>
            <a:off x="536729" y="4958509"/>
            <a:ext cx="11655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F7DAC1D-B4B5-418E-AA7F-A1EF0FAAA1A0}"/>
              </a:ext>
            </a:extLst>
          </p:cNvPr>
          <p:cNvSpPr txBox="1"/>
          <p:nvPr/>
        </p:nvSpPr>
        <p:spPr>
          <a:xfrm>
            <a:off x="536729" y="5543284"/>
            <a:ext cx="116552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-net,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0446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6" grpId="0"/>
      <p:bldP spid="17" grpId="0"/>
      <p:bldP spid="18" grpId="0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ớ Ba Nơi Đảo Xa -Bé Phan Hiếu Kiên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6124DB2B-FF51-436D-A5B4-A0DD1468B4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4074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45D5F5A-9910-4528-89AA-6021A58FB840}"/>
              </a:ext>
            </a:extLst>
          </p:cNvPr>
          <p:cNvSpPr txBox="1"/>
          <p:nvPr/>
        </p:nvSpPr>
        <p:spPr>
          <a:xfrm>
            <a:off x="1082040" y="5559444"/>
            <a:ext cx="1002791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lạc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4B1256F8-B61A-4C3C-BF6C-52CB06B18C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83"/>
          <a:stretch/>
        </p:blipFill>
        <p:spPr>
          <a:xfrm>
            <a:off x="1990068" y="1542210"/>
            <a:ext cx="6788172" cy="4052110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6FCB7C4-B37A-446D-82A3-E31E38C5C2AE}"/>
              </a:ext>
            </a:extLst>
          </p:cNvPr>
          <p:cNvSpPr/>
          <p:nvPr/>
        </p:nvSpPr>
        <p:spPr>
          <a:xfrm>
            <a:off x="3367711" y="88646"/>
            <a:ext cx="4032886" cy="1488440"/>
          </a:xfrm>
          <a:prstGeom prst="wedgeRoundRectCallout">
            <a:avLst>
              <a:gd name="adj1" fmla="val -35222"/>
              <a:gd name="adj2" fmla="val 63812"/>
              <a:gd name="adj3" fmla="val 16667"/>
            </a:avLst>
          </a:prstGeom>
          <a:solidFill>
            <a:schemeClr val="bg1"/>
          </a:solidFill>
          <a:ln w="317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5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iagram&#10;&#10;Description automatically generated">
            <a:extLst>
              <a:ext uri="{FF2B5EF4-FFF2-40B4-BE49-F238E27FC236}">
                <a16:creationId xmlns:a16="http://schemas.microsoft.com/office/drawing/2014/main" id="{B8AA7CAF-4371-45B0-8A9B-DA074F5835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172" r="56417"/>
          <a:stretch/>
        </p:blipFill>
        <p:spPr>
          <a:xfrm>
            <a:off x="111760" y="3716355"/>
            <a:ext cx="5313680" cy="242824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34D0F997-9AC1-4424-A6E6-A4CC72BEFA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83" t="7074" r="917" b="-7074"/>
          <a:stretch/>
        </p:blipFill>
        <p:spPr>
          <a:xfrm>
            <a:off x="5425440" y="182879"/>
            <a:ext cx="6766560" cy="641096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483F21-6E26-4BA6-871B-277E9911EE07}"/>
              </a:ext>
            </a:extLst>
          </p:cNvPr>
          <p:cNvSpPr txBox="1"/>
          <p:nvPr/>
        </p:nvSpPr>
        <p:spPr>
          <a:xfrm>
            <a:off x="1416939" y="5914892"/>
            <a:ext cx="8017002" cy="91880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TỪ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CHÚ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BỒ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CÂU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ĐẾN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IN-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TƠ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-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NÉT</a:t>
            </a:r>
            <a:endParaRPr lang="en-US" sz="3600" b="1" kern="1200" dirty="0"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46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702A7-CA23-4DF6-B5D6-2C76F4278282}"/>
              </a:ext>
            </a:extLst>
          </p:cNvPr>
          <p:cNvSpPr txBox="1"/>
          <p:nvPr/>
        </p:nvSpPr>
        <p:spPr>
          <a:xfrm>
            <a:off x="2415540" y="-66675"/>
            <a:ext cx="704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836CB-3E5A-4318-A99B-373539DF1D7F}"/>
              </a:ext>
            </a:extLst>
          </p:cNvPr>
          <p:cNvSpPr txBox="1"/>
          <p:nvPr/>
        </p:nvSpPr>
        <p:spPr>
          <a:xfrm>
            <a:off x="288017" y="363915"/>
            <a:ext cx="1161596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 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515857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AB702A7-CA23-4DF6-B5D6-2C76F4278282}"/>
              </a:ext>
            </a:extLst>
          </p:cNvPr>
          <p:cNvSpPr txBox="1"/>
          <p:nvPr/>
        </p:nvSpPr>
        <p:spPr>
          <a:xfrm>
            <a:off x="2415540" y="-66675"/>
            <a:ext cx="704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1836CB-3E5A-4318-A99B-373539DF1D7F}"/>
              </a:ext>
            </a:extLst>
          </p:cNvPr>
          <p:cNvSpPr txBox="1"/>
          <p:nvPr/>
        </p:nvSpPr>
        <p:spPr>
          <a:xfrm>
            <a:off x="288017" y="429230"/>
            <a:ext cx="11615965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Bồ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qua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chặng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nghìn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bỏ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chai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										  (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Hải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Nam)</a:t>
            </a:r>
          </a:p>
        </p:txBody>
      </p:sp>
    </p:spTree>
    <p:extLst>
      <p:ext uri="{BB962C8B-B14F-4D97-AF65-F5344CB8AC3E}">
        <p14:creationId xmlns:p14="http://schemas.microsoft.com/office/powerpoint/2010/main" val="3144050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0"/>
          <p:cNvSpPr txBox="1">
            <a:spLocks noChangeArrowheads="1"/>
          </p:cNvSpPr>
          <p:nvPr/>
        </p:nvSpPr>
        <p:spPr bwMode="auto">
          <a:xfrm>
            <a:off x="1422762" y="1417782"/>
            <a:ext cx="5574539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NGỮ KHÓ</a:t>
            </a:r>
          </a:p>
        </p:txBody>
      </p:sp>
      <p:sp>
        <p:nvSpPr>
          <p:cNvPr id="5" name="Text Box 57"/>
          <p:cNvSpPr txBox="1">
            <a:spLocks noChangeArrowheads="1"/>
          </p:cNvSpPr>
          <p:nvPr/>
        </p:nvSpPr>
        <p:spPr bwMode="auto">
          <a:xfrm>
            <a:off x="552450" y="2359164"/>
            <a:ext cx="12039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trao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huấn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in-</a:t>
            </a:r>
            <a:r>
              <a:rPr lang="en-US" sz="4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-net</a:t>
            </a:r>
            <a:endParaRPr lang="en-US" altLang="en-US" sz="72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9043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50">
            <a:extLst>
              <a:ext uri="{FF2B5EF4-FFF2-40B4-BE49-F238E27FC236}">
                <a16:creationId xmlns:a16="http://schemas.microsoft.com/office/drawing/2014/main" id="{D16A35E8-9005-423A-BE5D-189943CE9D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3964" y="1064359"/>
            <a:ext cx="362952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alt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ĐỌC CÂU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7AC889A-6B9D-40DD-AE90-C5F5839D8329}"/>
              </a:ext>
            </a:extLst>
          </p:cNvPr>
          <p:cNvSpPr txBox="1"/>
          <p:nvPr/>
        </p:nvSpPr>
        <p:spPr>
          <a:xfrm>
            <a:off x="685799" y="2236197"/>
            <a:ext cx="1082992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2414E7A-C152-48CC-85B1-F8AF5050E674}"/>
              </a:ext>
            </a:extLst>
          </p:cNvPr>
          <p:cNvCxnSpPr/>
          <p:nvPr/>
        </p:nvCxnSpPr>
        <p:spPr>
          <a:xfrm flipH="1">
            <a:off x="4358640" y="2354034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3F21937D-C0A7-4869-A696-1A7F3C641B67}"/>
              </a:ext>
            </a:extLst>
          </p:cNvPr>
          <p:cNvCxnSpPr/>
          <p:nvPr/>
        </p:nvCxnSpPr>
        <p:spPr>
          <a:xfrm flipH="1">
            <a:off x="7943850" y="2354033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BE849AA6-BBB9-48DA-90D4-251ED5E300D6}"/>
              </a:ext>
            </a:extLst>
          </p:cNvPr>
          <p:cNvCxnSpPr/>
          <p:nvPr/>
        </p:nvCxnSpPr>
        <p:spPr>
          <a:xfrm flipH="1">
            <a:off x="5457825" y="2946476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58F210AE-3362-46C1-A9E3-C7E37E40CD13}"/>
              </a:ext>
            </a:extLst>
          </p:cNvPr>
          <p:cNvCxnSpPr/>
          <p:nvPr/>
        </p:nvCxnSpPr>
        <p:spPr>
          <a:xfrm flipH="1">
            <a:off x="10067925" y="2354032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C3ED025E-3888-4743-B260-88131612998F}"/>
              </a:ext>
            </a:extLst>
          </p:cNvPr>
          <p:cNvCxnSpPr/>
          <p:nvPr/>
        </p:nvCxnSpPr>
        <p:spPr>
          <a:xfrm flipH="1">
            <a:off x="8572500" y="2924411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178F0B9-0BE7-4AF2-B236-A99A98EF50E8}"/>
              </a:ext>
            </a:extLst>
          </p:cNvPr>
          <p:cNvCxnSpPr/>
          <p:nvPr/>
        </p:nvCxnSpPr>
        <p:spPr>
          <a:xfrm flipH="1">
            <a:off x="1781175" y="3514100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6334AACE-CE92-49B9-B8AE-E89D4B9E2406}"/>
              </a:ext>
            </a:extLst>
          </p:cNvPr>
          <p:cNvCxnSpPr/>
          <p:nvPr/>
        </p:nvCxnSpPr>
        <p:spPr>
          <a:xfrm flipH="1">
            <a:off x="3167062" y="3500001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5D129D6-8FB3-44ED-A6FF-09D1A76630F7}"/>
              </a:ext>
            </a:extLst>
          </p:cNvPr>
          <p:cNvCxnSpPr/>
          <p:nvPr/>
        </p:nvCxnSpPr>
        <p:spPr>
          <a:xfrm flipH="1">
            <a:off x="3252787" y="3500001"/>
            <a:ext cx="171450" cy="518433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3529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1528</Words>
  <Application>Microsoft Office PowerPoint</Application>
  <PresentationFormat>Widescreen</PresentationFormat>
  <Paragraphs>90</Paragraphs>
  <Slides>26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3" baseType="lpstr">
      <vt:lpstr>Arial</vt:lpstr>
      <vt:lpstr>Arial-Rounded</vt:lpstr>
      <vt:lpstr>Calibri</vt:lpstr>
      <vt:lpstr>Calibri Light</vt:lpstr>
      <vt:lpstr>Chivo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Chung Thủy</dc:creator>
  <cp:lastModifiedBy>KNC</cp:lastModifiedBy>
  <cp:revision>32</cp:revision>
  <dcterms:created xsi:type="dcterms:W3CDTF">2021-07-08T07:14:03Z</dcterms:created>
  <dcterms:modified xsi:type="dcterms:W3CDTF">2024-04-10T01:54:29Z</dcterms:modified>
</cp:coreProperties>
</file>