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461" r:id="rId3"/>
    <p:sldId id="466" r:id="rId4"/>
    <p:sldId id="442" r:id="rId5"/>
    <p:sldId id="467" r:id="rId6"/>
    <p:sldId id="261" r:id="rId7"/>
    <p:sldId id="264" r:id="rId8"/>
    <p:sldId id="267" r:id="rId9"/>
    <p:sldId id="357" r:id="rId10"/>
    <p:sldId id="468" r:id="rId11"/>
    <p:sldId id="356" r:id="rId12"/>
    <p:sldId id="469" r:id="rId13"/>
    <p:sldId id="362" r:id="rId14"/>
    <p:sldId id="430" r:id="rId15"/>
    <p:sldId id="470" r:id="rId16"/>
    <p:sldId id="471" r:id="rId17"/>
    <p:sldId id="472" r:id="rId18"/>
    <p:sldId id="429" r:id="rId19"/>
    <p:sldId id="457" r:id="rId20"/>
    <p:sldId id="473" r:id="rId21"/>
    <p:sldId id="436" r:id="rId22"/>
    <p:sldId id="460" r:id="rId23"/>
    <p:sldId id="43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1508D-A1AA-43AE-95EF-94045D82E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3CC96-B1E0-46DF-9841-7614E6A38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9B40F-8536-4E2C-A948-CDFFB052F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F026F-B52A-45C0-A1B0-A843B120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67E1A-919B-4B4E-AFC5-3C67719D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1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454A-B8F6-40FB-9625-731B6799C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35EDD9-95B4-43F8-B062-6BE754D2B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01684-E791-40E3-B6B8-3AD940F71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6E2A4-C386-46A3-A246-621EC4CCB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C052B-1A3F-4ED3-A099-0FBC53687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3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74732-D771-49C6-99E0-7070A1C44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D9DD1-669B-4B56-9FB5-71B7C91FB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4B688-F35A-471D-8F78-D5903393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69351-1B8C-4E24-9974-E9307A33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1B7CF-25FC-4923-8EAB-FC61B5BD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2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624C-28F1-49E7-9759-176EDF5AE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8A657-8EEA-49BF-B864-EC2324428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7310E-AF93-4D4E-875A-D39C8941A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F6337-556C-4745-84CC-1EA7E8FE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03A4C-4722-44FA-80DD-F39822378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2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475D-637D-40A4-8365-0D4F24AF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404AE-D1FD-4FDA-ADF4-EF923CCA5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53D24-35A0-44D8-8725-9663A06AE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2E6BC-AA02-4DF5-A874-112FD9BAC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E228B-593D-4B95-A649-C52212AD9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8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42B27-650D-443E-9469-3D601851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DBBF5-8932-4F01-81A1-CA20E2DF8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25355-C95F-4948-804A-EA4FC4F0D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A8034-519E-469F-A592-3D0D777D1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DCF8B-C254-4B3D-9A47-20A4184E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9FF5C-C5FB-4C70-8202-18973C16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47BA5-A0D5-4003-A585-C53EB89B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A6A0F-329B-4D90-BEAE-A7B9DF835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71702-6652-43B1-9709-3D6981E9E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40AA8-F3D0-4B59-9732-C1627434B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5A7D-F5DA-4222-A263-E067CA01E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6A9DB7-4038-4A43-9FAC-803DE9CCE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728CD0-0A29-4F03-BA20-C1B677CF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942FCC-318C-4B0D-BC74-F65DF27D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1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15F7E-0C64-4981-8DCB-5AD7582E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63B67E-699F-447A-90E7-3510E04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09806-612D-4106-AFDB-221B67259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4BAE93-A20C-408F-98F3-2B889855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4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633B95-BDC7-4C43-B8AF-C5049254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7F7DD-2AAF-43C8-9CBE-CA43CDB9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9A294E-2569-424B-A934-03E33B42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4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1AC3-3AFC-450D-9220-407A8C15B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5A0DE-C0AC-4A05-90DD-3FE9F0EA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639BF-7A47-450B-924C-A3167BD5B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58C94-EF8E-4AAB-8F38-01CEE4BA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349C4-F239-451B-9AAC-8CF09051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8EA0C-7701-4C92-8601-0A627EF5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8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B7657-5972-441A-8FB6-EA5A416A2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8BDE4A-6C27-415E-9B2F-ABBE109598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82655-46AE-4CD7-AED2-E5AA46318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B6FEA-2F09-4E5F-B275-21915E03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62BB7-E3D8-4A2D-8EAB-57493A7C1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D5530-4D2D-4ECF-A0F4-6EC94EFA2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9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205624-ED56-46E9-8E16-06890F7D8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79070-8C66-492E-B889-8CABF5D37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615D0-32CE-4726-9310-6BE662ECC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52AFE-DF83-4079-AB37-87878FBD6DB2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BE825-ED2F-4A4A-A96A-CDE8A80CA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82E6D-5D4D-4354-9445-9500AB32C6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1025F-A12A-4543-A6C3-723650170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9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1352550"/>
            <a:ext cx="91440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124200" y="3973513"/>
            <a:ext cx="4292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</a:p>
        </p:txBody>
      </p:sp>
    </p:spTree>
    <p:extLst>
      <p:ext uri="{BB962C8B-B14F-4D97-AF65-F5344CB8AC3E}">
        <p14:creationId xmlns:p14="http://schemas.microsoft.com/office/powerpoint/2010/main" val="3787608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B702A7-CA23-4DF6-B5D6-2C76F4278282}"/>
              </a:ext>
            </a:extLst>
          </p:cNvPr>
          <p:cNvSpPr txBox="1"/>
          <p:nvPr/>
        </p:nvSpPr>
        <p:spPr>
          <a:xfrm>
            <a:off x="3189018" y="4842"/>
            <a:ext cx="5765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871945" y="558840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6224107" y="1962198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871945" y="4073677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6224107" y="4057294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84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6" r="2" b="6882"/>
          <a:stretch>
            <a:fillRect/>
          </a:stretch>
        </p:blipFill>
        <p:spPr bwMode="auto"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2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6879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68F2ED17-4451-41B2-A4E7-67E8AFCB4B16}"/>
              </a:ext>
            </a:extLst>
          </p:cNvPr>
          <p:cNvSpPr txBox="1"/>
          <p:nvPr/>
        </p:nvSpPr>
        <p:spPr>
          <a:xfrm>
            <a:off x="977199" y="2532981"/>
            <a:ext cx="9731163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LUYỆN ĐỌC CẢ BÀI</a:t>
            </a:r>
            <a:endParaRPr lang="en-US" sz="6000" b="1" kern="0" dirty="0">
              <a:ln/>
              <a:solidFill>
                <a:srgbClr val="C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B702A7-CA23-4DF6-B5D6-2C76F4278282}"/>
              </a:ext>
            </a:extLst>
          </p:cNvPr>
          <p:cNvSpPr txBox="1"/>
          <p:nvPr/>
        </p:nvSpPr>
        <p:spPr>
          <a:xfrm>
            <a:off x="3189018" y="4842"/>
            <a:ext cx="5765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871945" y="558840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6224107" y="1962198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871945" y="4073677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6224107" y="4057294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721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6" r="2" b="6882"/>
          <a:stretch>
            <a:fillRect/>
          </a:stretch>
        </p:blipFill>
        <p:spPr bwMode="auto"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2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6879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A3E69F00-A847-49EA-8CC4-EE78A5F6C015}"/>
              </a:ext>
            </a:extLst>
          </p:cNvPr>
          <p:cNvSpPr txBox="1"/>
          <p:nvPr/>
        </p:nvSpPr>
        <p:spPr>
          <a:xfrm>
            <a:off x="1133580" y="2413337"/>
            <a:ext cx="9731163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 HIỂU BÀI</a:t>
            </a:r>
            <a:endParaRPr lang="en-US" sz="6000" b="1" kern="0" dirty="0">
              <a:ln/>
              <a:solidFill>
                <a:srgbClr val="C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214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"/>
          <p:cNvCxnSpPr>
            <a:cxnSpLocks noChangeShapeType="1"/>
          </p:cNvCxnSpPr>
          <p:nvPr/>
        </p:nvCxnSpPr>
        <p:spPr bwMode="auto">
          <a:xfrm>
            <a:off x="6974523" y="114300"/>
            <a:ext cx="0" cy="65532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0815F86-D1C6-4FAD-8417-45620981B463}"/>
              </a:ext>
            </a:extLst>
          </p:cNvPr>
          <p:cNvSpPr/>
          <p:nvPr/>
        </p:nvSpPr>
        <p:spPr>
          <a:xfrm>
            <a:off x="7136472" y="899427"/>
            <a:ext cx="48871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AF836DE-0C25-409E-909B-88279F38C094}"/>
              </a:ext>
            </a:extLst>
          </p:cNvPr>
          <p:cNvCxnSpPr>
            <a:cxnSpLocks/>
          </p:cNvCxnSpPr>
          <p:nvPr/>
        </p:nvCxnSpPr>
        <p:spPr>
          <a:xfrm>
            <a:off x="2266122" y="1020608"/>
            <a:ext cx="108336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6AE7D36-569A-4DCF-9773-A0502D9B3360}"/>
              </a:ext>
            </a:extLst>
          </p:cNvPr>
          <p:cNvSpPr txBox="1"/>
          <p:nvPr/>
        </p:nvSpPr>
        <p:spPr>
          <a:xfrm>
            <a:off x="871945" y="509144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AA9661C-B810-4C47-B007-E0C3DC7A0F53}"/>
              </a:ext>
            </a:extLst>
          </p:cNvPr>
          <p:cNvSpPr txBox="1"/>
          <p:nvPr/>
        </p:nvSpPr>
        <p:spPr>
          <a:xfrm>
            <a:off x="871945" y="3964346"/>
            <a:ext cx="46045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76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76817" y="290485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4186587" y="1693843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76817" y="3805322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4186587" y="3788939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2">
            <a:extLst>
              <a:ext uri="{FF2B5EF4-FFF2-40B4-BE49-F238E27FC236}">
                <a16:creationId xmlns:a16="http://schemas.microsoft.com/office/drawing/2014/main" id="{9223F54C-F618-4298-AD4F-8F94EAC4BB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46123" y="81111"/>
            <a:ext cx="0" cy="65532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59E22A4-417E-4DD5-89EA-EA227175953C}"/>
              </a:ext>
            </a:extLst>
          </p:cNvPr>
          <p:cNvSpPr/>
          <p:nvPr/>
        </p:nvSpPr>
        <p:spPr>
          <a:xfrm>
            <a:off x="8531100" y="1500703"/>
            <a:ext cx="33633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3030CA-90A3-4408-9828-40A99785BF9E}"/>
              </a:ext>
            </a:extLst>
          </p:cNvPr>
          <p:cNvCxnSpPr>
            <a:cxnSpLocks/>
          </p:cNvCxnSpPr>
          <p:nvPr/>
        </p:nvCxnSpPr>
        <p:spPr>
          <a:xfrm>
            <a:off x="4345614" y="5632365"/>
            <a:ext cx="288013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32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76817" y="290485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4186587" y="1693843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76817" y="3805322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4186587" y="3805322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2">
            <a:extLst>
              <a:ext uri="{FF2B5EF4-FFF2-40B4-BE49-F238E27FC236}">
                <a16:creationId xmlns:a16="http://schemas.microsoft.com/office/drawing/2014/main" id="{9223F54C-F618-4298-AD4F-8F94EAC4BB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46123" y="81111"/>
            <a:ext cx="0" cy="65532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59E22A4-417E-4DD5-89EA-EA227175953C}"/>
              </a:ext>
            </a:extLst>
          </p:cNvPr>
          <p:cNvSpPr/>
          <p:nvPr/>
        </p:nvSpPr>
        <p:spPr>
          <a:xfrm>
            <a:off x="8531100" y="1500703"/>
            <a:ext cx="33633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83030CA-90A3-4408-9828-40A99785BF9E}"/>
              </a:ext>
            </a:extLst>
          </p:cNvPr>
          <p:cNvCxnSpPr>
            <a:cxnSpLocks/>
          </p:cNvCxnSpPr>
          <p:nvPr/>
        </p:nvCxnSpPr>
        <p:spPr>
          <a:xfrm>
            <a:off x="1562657" y="5158974"/>
            <a:ext cx="47486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63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"/>
          <p:cNvCxnSpPr>
            <a:cxnSpLocks noChangeShapeType="1"/>
          </p:cNvCxnSpPr>
          <p:nvPr/>
        </p:nvCxnSpPr>
        <p:spPr bwMode="auto">
          <a:xfrm>
            <a:off x="6974523" y="114300"/>
            <a:ext cx="0" cy="65532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0815F86-D1C6-4FAD-8417-45620981B463}"/>
              </a:ext>
            </a:extLst>
          </p:cNvPr>
          <p:cNvSpPr/>
          <p:nvPr/>
        </p:nvSpPr>
        <p:spPr>
          <a:xfrm>
            <a:off x="7166289" y="1943035"/>
            <a:ext cx="48871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Theo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DE8736-2E30-4E9D-98F3-6BEB24898369}"/>
              </a:ext>
            </a:extLst>
          </p:cNvPr>
          <p:cNvSpPr txBox="1"/>
          <p:nvPr/>
        </p:nvSpPr>
        <p:spPr>
          <a:xfrm>
            <a:off x="807282" y="1608898"/>
            <a:ext cx="51760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4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CF67BB-0B27-4F5A-BC0F-45F30490FABA}"/>
              </a:ext>
            </a:extLst>
          </p:cNvPr>
          <p:cNvSpPr/>
          <p:nvPr/>
        </p:nvSpPr>
        <p:spPr>
          <a:xfrm>
            <a:off x="7166289" y="3086225"/>
            <a:ext cx="48871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614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hildren'S Background Colored - Free image on Pixabay">
            <a:extLst>
              <a:ext uri="{FF2B5EF4-FFF2-40B4-BE49-F238E27FC236}">
                <a16:creationId xmlns:a16="http://schemas.microsoft.com/office/drawing/2014/main" id="{DF21E93E-4952-4D67-A553-0D776D2B6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E2078E-5D2C-4A8F-BF18-327F618A334C}"/>
              </a:ext>
            </a:extLst>
          </p:cNvPr>
          <p:cNvSpPr txBox="1"/>
          <p:nvPr/>
        </p:nvSpPr>
        <p:spPr>
          <a:xfrm>
            <a:off x="671051" y="2414766"/>
            <a:ext cx="108498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indent="-1143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ài thơ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vi-VN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  <a:r>
              <a:rPr lang="en-US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dirty="0" err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vi-VN" sz="4000" b="1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4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4000" b="1" i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42BAB786-6317-4A62-9B09-E5ECA6C33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706880"/>
            <a:ext cx="457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548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6" r="2" b="6882"/>
          <a:stretch>
            <a:fillRect/>
          </a:stretch>
        </p:blipFill>
        <p:spPr bwMode="auto"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2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6879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68F2ED17-4451-41B2-A4E7-67E8AFCB4B16}"/>
              </a:ext>
            </a:extLst>
          </p:cNvPr>
          <p:cNvSpPr txBox="1"/>
          <p:nvPr/>
        </p:nvSpPr>
        <p:spPr>
          <a:xfrm>
            <a:off x="977199" y="2532981"/>
            <a:ext cx="9731163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LUYỆN ĐỌC LẠI</a:t>
            </a:r>
            <a:endParaRPr lang="en-US" sz="6000" b="1" kern="0" dirty="0">
              <a:ln/>
              <a:solidFill>
                <a:srgbClr val="C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9462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5D5F5A-9910-4528-89AA-6021A58FB840}"/>
              </a:ext>
            </a:extLst>
          </p:cNvPr>
          <p:cNvSpPr txBox="1"/>
          <p:nvPr/>
        </p:nvSpPr>
        <p:spPr>
          <a:xfrm>
            <a:off x="2562446" y="5350520"/>
            <a:ext cx="7705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CA000974-392C-472C-B463-81575E8DDB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511" y="0"/>
            <a:ext cx="9462977" cy="54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6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B702A7-CA23-4DF6-B5D6-2C76F4278282}"/>
              </a:ext>
            </a:extLst>
          </p:cNvPr>
          <p:cNvSpPr txBox="1"/>
          <p:nvPr/>
        </p:nvSpPr>
        <p:spPr>
          <a:xfrm>
            <a:off x="3189018" y="4842"/>
            <a:ext cx="5765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871945" y="558840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6224107" y="1962198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871945" y="4073677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6224107" y="4057294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860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6" r="2" b="6882"/>
          <a:stretch>
            <a:fillRect/>
          </a:stretch>
        </p:blipFill>
        <p:spPr bwMode="auto"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2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6879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68F2ED17-4451-41B2-A4E7-67E8AFCB4B16}"/>
              </a:ext>
            </a:extLst>
          </p:cNvPr>
          <p:cNvSpPr txBox="1"/>
          <p:nvPr/>
        </p:nvSpPr>
        <p:spPr>
          <a:xfrm>
            <a:off x="977199" y="2532981"/>
            <a:ext cx="10967151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LUYỆN TẬP THEO VĂN BẢN</a:t>
            </a:r>
            <a:endParaRPr lang="en-US" sz="6000" b="1" kern="0" dirty="0">
              <a:ln/>
              <a:solidFill>
                <a:srgbClr val="C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1835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F4D86D-0DC3-4FA9-9EB5-5205370619C6}"/>
              </a:ext>
            </a:extLst>
          </p:cNvPr>
          <p:cNvSpPr/>
          <p:nvPr/>
        </p:nvSpPr>
        <p:spPr>
          <a:xfrm>
            <a:off x="257589" y="232138"/>
            <a:ext cx="12119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con?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F7FC596-EEE6-455B-AEAB-FEDD212AF33E}"/>
              </a:ext>
            </a:extLst>
          </p:cNvPr>
          <p:cNvSpPr/>
          <p:nvPr/>
        </p:nvSpPr>
        <p:spPr>
          <a:xfrm>
            <a:off x="4423941" y="1534853"/>
            <a:ext cx="2252078" cy="114197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endParaRPr lang="en-US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A19628-6D89-4695-AE4A-6C2A4ED6755E}"/>
              </a:ext>
            </a:extLst>
          </p:cNvPr>
          <p:cNvSpPr/>
          <p:nvPr/>
        </p:nvSpPr>
        <p:spPr>
          <a:xfrm>
            <a:off x="4439249" y="3447165"/>
            <a:ext cx="2252078" cy="114197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FBD8813-D309-435A-840F-5F3FB7A748D2}"/>
              </a:ext>
            </a:extLst>
          </p:cNvPr>
          <p:cNvSpPr/>
          <p:nvPr/>
        </p:nvSpPr>
        <p:spPr>
          <a:xfrm>
            <a:off x="409903" y="1622126"/>
            <a:ext cx="2900855" cy="1019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61594A9-8D24-45F9-94B7-E2F73DA92E0A}"/>
              </a:ext>
            </a:extLst>
          </p:cNvPr>
          <p:cNvSpPr/>
          <p:nvPr/>
        </p:nvSpPr>
        <p:spPr>
          <a:xfrm>
            <a:off x="409903" y="3578788"/>
            <a:ext cx="2900855" cy="1019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07C70BD-E053-47A9-92A5-52C96A280ED7}"/>
              </a:ext>
            </a:extLst>
          </p:cNvPr>
          <p:cNvSpPr/>
          <p:nvPr/>
        </p:nvSpPr>
        <p:spPr>
          <a:xfrm>
            <a:off x="7789202" y="1622126"/>
            <a:ext cx="2900855" cy="1019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627AB59-4296-4C2B-AB37-456C60F854BA}"/>
              </a:ext>
            </a:extLst>
          </p:cNvPr>
          <p:cNvSpPr/>
          <p:nvPr/>
        </p:nvSpPr>
        <p:spPr>
          <a:xfrm>
            <a:off x="7789202" y="3508399"/>
            <a:ext cx="2900855" cy="1019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7EC22A2-22D3-467F-BD9E-40E4C134041F}"/>
              </a:ext>
            </a:extLst>
          </p:cNvPr>
          <p:cNvCxnSpPr>
            <a:stCxn id="4" idx="3"/>
          </p:cNvCxnSpPr>
          <p:nvPr/>
        </p:nvCxnSpPr>
        <p:spPr>
          <a:xfrm>
            <a:off x="3310758" y="2131878"/>
            <a:ext cx="111318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26C9C3-3A4E-48E0-96EE-6EE53D003593}"/>
              </a:ext>
            </a:extLst>
          </p:cNvPr>
          <p:cNvCxnSpPr>
            <a:cxnSpLocks/>
          </p:cNvCxnSpPr>
          <p:nvPr/>
        </p:nvCxnSpPr>
        <p:spPr>
          <a:xfrm>
            <a:off x="3310758" y="4032338"/>
            <a:ext cx="112849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FB497B-6DED-42DB-9A5E-F6A708DD69AE}"/>
              </a:ext>
            </a:extLst>
          </p:cNvPr>
          <p:cNvCxnSpPr>
            <a:cxnSpLocks/>
          </p:cNvCxnSpPr>
          <p:nvPr/>
        </p:nvCxnSpPr>
        <p:spPr>
          <a:xfrm>
            <a:off x="6691327" y="2207918"/>
            <a:ext cx="1506742" cy="13004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80F9B79-B37D-46A0-837B-8D2F2BB583AF}"/>
              </a:ext>
            </a:extLst>
          </p:cNvPr>
          <p:cNvCxnSpPr>
            <a:cxnSpLocks/>
          </p:cNvCxnSpPr>
          <p:nvPr/>
        </p:nvCxnSpPr>
        <p:spPr>
          <a:xfrm flipV="1">
            <a:off x="6486894" y="2464135"/>
            <a:ext cx="1332924" cy="1214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85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2E72E60E-25FE-44C1-81A9-9235CC63B1DC}"/>
              </a:ext>
            </a:extLst>
          </p:cNvPr>
          <p:cNvSpPr/>
          <p:nvPr/>
        </p:nvSpPr>
        <p:spPr>
          <a:xfrm>
            <a:off x="2447925" y="1501183"/>
            <a:ext cx="4582509" cy="1010635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EAA4AD-6DC1-45C4-AE81-0BF1493CC480}"/>
              </a:ext>
            </a:extLst>
          </p:cNvPr>
          <p:cNvSpPr txBox="1"/>
          <p:nvPr/>
        </p:nvSpPr>
        <p:spPr>
          <a:xfrm>
            <a:off x="393879" y="-79055"/>
            <a:ext cx="117981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EBFE8860-0AB6-407A-A1E7-AA44A897A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279" y="586783"/>
            <a:ext cx="9159891" cy="5292362"/>
          </a:xfrm>
          <a:prstGeom prst="rect">
            <a:avLst/>
          </a:prstGeom>
        </p:spPr>
      </p:pic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FB79A9DF-7E41-4CC2-B2CF-3D20F334BE86}"/>
              </a:ext>
            </a:extLst>
          </p:cNvPr>
          <p:cNvSpPr/>
          <p:nvPr/>
        </p:nvSpPr>
        <p:spPr>
          <a:xfrm>
            <a:off x="2438400" y="1513489"/>
            <a:ext cx="4582509" cy="1010635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D1B42D29-3471-4DFF-BAAB-8378D312AA94}"/>
              </a:ext>
            </a:extLst>
          </p:cNvPr>
          <p:cNvSpPr/>
          <p:nvPr/>
        </p:nvSpPr>
        <p:spPr>
          <a:xfrm>
            <a:off x="2438400" y="1510708"/>
            <a:ext cx="4582509" cy="1010635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</p:txBody>
      </p:sp>
    </p:spTree>
    <p:extLst>
      <p:ext uri="{BB962C8B-B14F-4D97-AF65-F5344CB8AC3E}">
        <p14:creationId xmlns:p14="http://schemas.microsoft.com/office/powerpoint/2010/main" val="120446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&#10;&#10;Description automatically generated">
            <a:extLst>
              <a:ext uri="{FF2B5EF4-FFF2-40B4-BE49-F238E27FC236}">
                <a16:creationId xmlns:a16="http://schemas.microsoft.com/office/drawing/2014/main" id="{6975A1DD-0135-4F0F-A83C-9F9B5E562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642" y="0"/>
            <a:ext cx="9462977" cy="546747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D9880F-249D-479A-AAC0-BE71118153F9}"/>
              </a:ext>
            </a:extLst>
          </p:cNvPr>
          <p:cNvSpPr txBox="1"/>
          <p:nvPr/>
        </p:nvSpPr>
        <p:spPr>
          <a:xfrm>
            <a:off x="2626241" y="5467478"/>
            <a:ext cx="7705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39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B702A7-CA23-4DF6-B5D6-2C76F4278282}"/>
              </a:ext>
            </a:extLst>
          </p:cNvPr>
          <p:cNvSpPr txBox="1"/>
          <p:nvPr/>
        </p:nvSpPr>
        <p:spPr>
          <a:xfrm>
            <a:off x="3189018" y="4842"/>
            <a:ext cx="5765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871945" y="558840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6224107" y="1962198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871945" y="4073677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6224107" y="4057294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85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B702A7-CA23-4DF6-B5D6-2C76F4278282}"/>
              </a:ext>
            </a:extLst>
          </p:cNvPr>
          <p:cNvSpPr txBox="1"/>
          <p:nvPr/>
        </p:nvSpPr>
        <p:spPr>
          <a:xfrm>
            <a:off x="3189018" y="4842"/>
            <a:ext cx="5765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13AF3-DFAA-4993-9F4D-61A3F7682452}"/>
              </a:ext>
            </a:extLst>
          </p:cNvPr>
          <p:cNvSpPr txBox="1"/>
          <p:nvPr/>
        </p:nvSpPr>
        <p:spPr>
          <a:xfrm>
            <a:off x="871945" y="558840"/>
            <a:ext cx="44239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Bây giờ sắp 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ết 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bố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(…)</a:t>
            </a:r>
          </a:p>
          <a:p>
            <a:endParaRPr lang="en-US" sz="30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Tết con muốn gửi bố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 bánh chưng cho vui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Nhưng bánh thì to quá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 hòm thư nhỏ thôi</a:t>
            </a:r>
            <a:r>
              <a:rPr lang="en-US" sz="30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1836CB-3E5A-4318-A99B-373539DF1D7F}"/>
              </a:ext>
            </a:extLst>
          </p:cNvPr>
          <p:cNvSpPr txBox="1"/>
          <p:nvPr/>
        </p:nvSpPr>
        <p:spPr>
          <a:xfrm>
            <a:off x="6224107" y="1962198"/>
            <a:ext cx="5765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0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244CE0-5214-4016-B774-82817AB7FB13}"/>
              </a:ext>
            </a:extLst>
          </p:cNvPr>
          <p:cNvSpPr txBox="1"/>
          <p:nvPr/>
        </p:nvSpPr>
        <p:spPr>
          <a:xfrm>
            <a:off x="871945" y="4073677"/>
            <a:ext cx="53521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Gửi hoa lại sợ héo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 ra đảo xa xôi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 viết thư gửi vậy</a:t>
            </a:r>
            <a: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Hẳn bố bằng lòng thôi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D71885-27C4-4717-BE24-1E6025E8135D}"/>
              </a:ext>
            </a:extLst>
          </p:cNvPr>
          <p:cNvSpPr txBox="1"/>
          <p:nvPr/>
        </p:nvSpPr>
        <p:spPr>
          <a:xfrm>
            <a:off x="6224107" y="4057294"/>
            <a:ext cx="442395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3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3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429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0"/>
          <p:cNvSpPr txBox="1">
            <a:spLocks noChangeArrowheads="1"/>
          </p:cNvSpPr>
          <p:nvPr/>
        </p:nvSpPr>
        <p:spPr bwMode="auto">
          <a:xfrm>
            <a:off x="1422762" y="1417782"/>
            <a:ext cx="55745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TỪ NGỮ KHÓ</a:t>
            </a:r>
          </a:p>
        </p:txBody>
      </p:sp>
      <p:sp>
        <p:nvSpPr>
          <p:cNvPr id="5" name="Text Box 57"/>
          <p:cNvSpPr txBox="1">
            <a:spLocks noChangeArrowheads="1"/>
          </p:cNvSpPr>
          <p:nvPr/>
        </p:nvSpPr>
        <p:spPr bwMode="auto">
          <a:xfrm>
            <a:off x="1013187" y="2721114"/>
            <a:ext cx="101421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endParaRPr lang="en-US" altLang="en-US" sz="7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04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0">
            <a:extLst>
              <a:ext uri="{FF2B5EF4-FFF2-40B4-BE49-F238E27FC236}">
                <a16:creationId xmlns:a16="http://schemas.microsoft.com/office/drawing/2014/main" id="{D16A35E8-9005-423A-BE5D-189943CE9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964" y="1064359"/>
            <a:ext cx="36295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ĐỌC CÂU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AC889A-6B9D-40DD-AE90-C5F5839D8329}"/>
              </a:ext>
            </a:extLst>
          </p:cNvPr>
          <p:cNvSpPr txBox="1"/>
          <p:nvPr/>
        </p:nvSpPr>
        <p:spPr>
          <a:xfrm>
            <a:off x="3232036" y="2160717"/>
            <a:ext cx="48437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 bảo: hàng rào biển</a:t>
            </a:r>
            <a: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 bố đấy, bố ơi</a:t>
            </a:r>
            <a: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 các chú bạn bố</a:t>
            </a:r>
            <a: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Giữ đảo và giữ trời</a:t>
            </a:r>
            <a:r>
              <a:rPr lang="en-US" sz="4000" b="0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2414E7A-C152-48CC-85B1-F8AF5050E674}"/>
              </a:ext>
            </a:extLst>
          </p:cNvPr>
          <p:cNvCxnSpPr/>
          <p:nvPr/>
        </p:nvCxnSpPr>
        <p:spPr>
          <a:xfrm flipH="1">
            <a:off x="7749540" y="2316207"/>
            <a:ext cx="171450" cy="5184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F21937D-C0A7-4869-A696-1A7F3C641B67}"/>
              </a:ext>
            </a:extLst>
          </p:cNvPr>
          <p:cNvCxnSpPr/>
          <p:nvPr/>
        </p:nvCxnSpPr>
        <p:spPr>
          <a:xfrm flipH="1">
            <a:off x="6762750" y="2834640"/>
            <a:ext cx="171450" cy="5184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E849AA6-BBB9-48DA-90D4-251ED5E300D6}"/>
              </a:ext>
            </a:extLst>
          </p:cNvPr>
          <p:cNvCxnSpPr/>
          <p:nvPr/>
        </p:nvCxnSpPr>
        <p:spPr>
          <a:xfrm flipH="1">
            <a:off x="7353300" y="4119122"/>
            <a:ext cx="171450" cy="5184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8F210AE-3362-46C1-A9E3-C7E37E40CD13}"/>
              </a:ext>
            </a:extLst>
          </p:cNvPr>
          <p:cNvCxnSpPr/>
          <p:nvPr/>
        </p:nvCxnSpPr>
        <p:spPr>
          <a:xfrm flipH="1">
            <a:off x="7546896" y="3505072"/>
            <a:ext cx="171450" cy="5184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3ED025E-3888-4743-B260-88131612998F}"/>
              </a:ext>
            </a:extLst>
          </p:cNvPr>
          <p:cNvCxnSpPr/>
          <p:nvPr/>
        </p:nvCxnSpPr>
        <p:spPr>
          <a:xfrm flipH="1">
            <a:off x="7439025" y="4119122"/>
            <a:ext cx="171450" cy="5184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891107E-4F6C-41C8-871B-8F40E73B32B3}"/>
              </a:ext>
            </a:extLst>
          </p:cNvPr>
          <p:cNvSpPr txBox="1"/>
          <p:nvPr/>
        </p:nvSpPr>
        <p:spPr>
          <a:xfrm>
            <a:off x="5481399" y="2797186"/>
            <a:ext cx="17726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196873-A925-4C38-B1A9-CA2A377BADE3}"/>
              </a:ext>
            </a:extLst>
          </p:cNvPr>
          <p:cNvSpPr txBox="1"/>
          <p:nvPr/>
        </p:nvSpPr>
        <p:spPr>
          <a:xfrm>
            <a:off x="3232036" y="4007376"/>
            <a:ext cx="21512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93E5812-4D5D-429F-8FD9-489906096D05}"/>
              </a:ext>
            </a:extLst>
          </p:cNvPr>
          <p:cNvSpPr txBox="1"/>
          <p:nvPr/>
        </p:nvSpPr>
        <p:spPr>
          <a:xfrm>
            <a:off x="5606278" y="4009176"/>
            <a:ext cx="21512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52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0"/>
          <p:cNvSpPr txBox="1">
            <a:spLocks noChangeArrowheads="1"/>
          </p:cNvSpPr>
          <p:nvPr/>
        </p:nvSpPr>
        <p:spPr bwMode="auto">
          <a:xfrm>
            <a:off x="568036" y="814459"/>
            <a:ext cx="16241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57"/>
          <p:cNvSpPr txBox="1">
            <a:spLocks noChangeArrowheads="1"/>
          </p:cNvSpPr>
          <p:nvPr/>
        </p:nvSpPr>
        <p:spPr bwMode="auto">
          <a:xfrm>
            <a:off x="568036" y="1699490"/>
            <a:ext cx="29866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Hòm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7"/>
          <p:cNvSpPr txBox="1">
            <a:spLocks noChangeArrowheads="1"/>
          </p:cNvSpPr>
          <p:nvPr/>
        </p:nvSpPr>
        <p:spPr bwMode="auto">
          <a:xfrm>
            <a:off x="2394236" y="1699489"/>
            <a:ext cx="31207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 descr="A picture containing text, building, outdoor&#10;&#10;Description automatically generated">
            <a:extLst>
              <a:ext uri="{FF2B5EF4-FFF2-40B4-BE49-F238E27FC236}">
                <a16:creationId xmlns:a16="http://schemas.microsoft.com/office/drawing/2014/main" id="{277DB223-F472-429A-89D3-BB47B01E27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" t="11351" r="16697"/>
          <a:stretch/>
        </p:blipFill>
        <p:spPr>
          <a:xfrm>
            <a:off x="1036696" y="2654983"/>
            <a:ext cx="4697353" cy="3388558"/>
          </a:xfrm>
          <a:prstGeom prst="rect">
            <a:avLst/>
          </a:prstGeom>
        </p:spPr>
      </p:pic>
      <p:pic>
        <p:nvPicPr>
          <p:cNvPr id="11" name="Picture 10" descr="A yellow mailbox on the street&#10;&#10;Description automatically generated with low confidence">
            <a:extLst>
              <a:ext uri="{FF2B5EF4-FFF2-40B4-BE49-F238E27FC236}">
                <a16:creationId xmlns:a16="http://schemas.microsoft.com/office/drawing/2014/main" id="{42F49E33-C7BA-4F1D-AC85-E7A186609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203" y="2654983"/>
            <a:ext cx="4275197" cy="338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3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6" r="2" b="6882"/>
          <a:stretch>
            <a:fillRect/>
          </a:stretch>
        </p:blipFill>
        <p:spPr bwMode="auto"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79" name="Picture 2" descr="Phim Hoạt Hình Bầu Trời Xanh Tươi Xanh, Hoạt Hình, Bầu Trời Xanh, Những đám  Mây Hình nền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6879"/>
          <a:stretch>
            <a:fillRect/>
          </a:stretch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>
            <a:extLst>
              <a:ext uri="{FF2B5EF4-FFF2-40B4-BE49-F238E27FC236}">
                <a16:creationId xmlns:a16="http://schemas.microsoft.com/office/drawing/2014/main" id="{68F2ED17-4451-41B2-A4E7-67E8AFCB4B16}"/>
              </a:ext>
            </a:extLst>
          </p:cNvPr>
          <p:cNvSpPr txBox="1"/>
          <p:nvPr/>
        </p:nvSpPr>
        <p:spPr>
          <a:xfrm>
            <a:off x="977199" y="2532981"/>
            <a:ext cx="10481376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LUYỆN ĐỌC THEO </a:t>
            </a:r>
            <a:r>
              <a:rPr lang="en-US" sz="6000" b="1" kern="0" dirty="0" err="1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NHÓM</a:t>
            </a:r>
            <a:r>
              <a:rPr lang="en-US" sz="6000" b="1" kern="0" dirty="0">
                <a:ln/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</a:t>
            </a:r>
            <a:endParaRPr lang="en-US" sz="6000" b="1" kern="0" dirty="0">
              <a:ln/>
              <a:solidFill>
                <a:srgbClr val="C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429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424</Words>
  <Application>Microsoft Office PowerPoint</Application>
  <PresentationFormat>Widescreen</PresentationFormat>
  <Paragraphs>96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Arial-Rounded</vt:lpstr>
      <vt:lpstr>Calibri</vt:lpstr>
      <vt:lpstr>Calibri Light</vt:lpstr>
      <vt:lpstr>Chivo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Chung Thủy</dc:creator>
  <cp:lastModifiedBy>KNC-CO LAI</cp:lastModifiedBy>
  <cp:revision>14</cp:revision>
  <dcterms:created xsi:type="dcterms:W3CDTF">2021-07-10T03:31:26Z</dcterms:created>
  <dcterms:modified xsi:type="dcterms:W3CDTF">2022-04-12T15:31:54Z</dcterms:modified>
</cp:coreProperties>
</file>