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440" r:id="rId3"/>
    <p:sldId id="260" r:id="rId4"/>
    <p:sldId id="439" r:id="rId5"/>
    <p:sldId id="277" r:id="rId6"/>
    <p:sldId id="445" r:id="rId7"/>
    <p:sldId id="261" r:id="rId8"/>
    <p:sldId id="264" r:id="rId9"/>
    <p:sldId id="267" r:id="rId10"/>
    <p:sldId id="357" r:id="rId11"/>
    <p:sldId id="443" r:id="rId12"/>
    <p:sldId id="356" r:id="rId13"/>
    <p:sldId id="444" r:id="rId14"/>
    <p:sldId id="362" r:id="rId15"/>
    <p:sldId id="446" r:id="rId16"/>
    <p:sldId id="447" r:id="rId17"/>
    <p:sldId id="435" r:id="rId18"/>
    <p:sldId id="429" r:id="rId19"/>
    <p:sldId id="433" r:id="rId20"/>
    <p:sldId id="448" r:id="rId21"/>
    <p:sldId id="436" r:id="rId22"/>
    <p:sldId id="449" r:id="rId23"/>
    <p:sldId id="43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3" autoAdjust="0"/>
    <p:restoredTop sz="94660"/>
  </p:normalViewPr>
  <p:slideViewPr>
    <p:cSldViewPr snapToGrid="0">
      <p:cViewPr varScale="1">
        <p:scale>
          <a:sx n="68" d="100"/>
          <a:sy n="68" d="100"/>
        </p:scale>
        <p:origin x="-450" y="-90"/>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8CCC23D-CC49-4D1C-8102-8F27974667D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744469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85713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47375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CC23D-CC49-4D1C-8102-8F27974667D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99135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8CCC23D-CC49-4D1C-8102-8F27974667DE}"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13715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CC23D-CC49-4D1C-8102-8F27974667DE}"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2792242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CC23D-CC49-4D1C-8102-8F27974667DE}"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754932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CC23D-CC49-4D1C-8102-8F27974667DE}"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31702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92755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1657371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CCC23D-CC49-4D1C-8102-8F27974667DE}"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t>‹#›</a:t>
            </a:fld>
            <a:endParaRPr lang="en-US"/>
          </a:p>
        </p:txBody>
      </p:sp>
    </p:spTree>
    <p:extLst>
      <p:ext uri="{BB962C8B-B14F-4D97-AF65-F5344CB8AC3E}">
        <p14:creationId xmlns:p14="http://schemas.microsoft.com/office/powerpoint/2010/main" val="303098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t>12/1/2022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t>‹#›</a:t>
            </a:fld>
            <a:endParaRPr lang="en-US"/>
          </a:p>
        </p:txBody>
      </p:sp>
    </p:spTree>
    <p:extLst>
      <p:ext uri="{BB962C8B-B14F-4D97-AF65-F5344CB8AC3E}">
        <p14:creationId xmlns:p14="http://schemas.microsoft.com/office/powerpoint/2010/main" val="1420930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1352550"/>
            <a:ext cx="914400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3124200" y="3973513"/>
            <a:ext cx="4292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6000" b="1" dirty="0">
                <a:solidFill>
                  <a:srgbClr val="C00000"/>
                </a:solidFill>
                <a:latin typeface="Times New Roman" panose="02020603050405020304" pitchFamily="18" charset="0"/>
                <a:cs typeface="Times New Roman" panose="02020603050405020304" pitchFamily="18" charset="0"/>
              </a:rPr>
              <a:t>ĐỌC</a:t>
            </a:r>
          </a:p>
        </p:txBody>
      </p:sp>
    </p:spTree>
    <p:extLst>
      <p:ext uri="{BB962C8B-B14F-4D97-AF65-F5344CB8AC3E}">
        <p14:creationId xmlns:p14="http://schemas.microsoft.com/office/powerpoint/2010/main" val="3787608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 xmlns:a16="http://schemas.microsoft.com/office/drawing/2014/main" id="{68F2ED17-4451-41B2-A4E7-67E8AFCB4B16}"/>
              </a:ext>
            </a:extLst>
          </p:cNvPr>
          <p:cNvSpPr txBox="1"/>
          <p:nvPr/>
        </p:nvSpPr>
        <p:spPr>
          <a:xfrm>
            <a:off x="977199" y="2532981"/>
            <a:ext cx="10481376"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THEO NHÓM 3</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3154292575"/>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146" y="749047"/>
            <a:ext cx="11871961" cy="5451747"/>
          </a:xfrm>
        </p:spPr>
        <p:txBody>
          <a:bodyPr>
            <a:noAutofit/>
          </a:bodyPr>
          <a:lstStyle/>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Ngày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xưa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chị</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em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Na </a:t>
            </a:r>
            <a:r>
              <a:rPr lang="en-US" sz="2400" dirty="0" err="1" smtClean="0">
                <a:solidFill>
                  <a:srgbClr val="FF0000"/>
                </a:solidFill>
                <a:latin typeface="Times New Roman" panose="02020603050405020304" pitchFamily="18" charset="0"/>
                <a:cs typeface="Times New Roman" panose="02020603050405020304" pitchFamily="18" charset="0"/>
              </a:rPr>
              <a:t>mồ</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côi</a:t>
            </a:r>
            <a:r>
              <a:rPr lang="en-US" sz="2400" dirty="0" smtClean="0">
                <a:solidFill>
                  <a:srgbClr val="FF0000"/>
                </a:solidFill>
                <a:latin typeface="Times New Roman" panose="02020603050405020304" pitchFamily="18" charset="0"/>
                <a:cs typeface="Times New Roman" panose="02020603050405020304" pitchFamily="18" charset="0"/>
              </a:rPr>
              <a:t> cha </a:t>
            </a:r>
            <a:r>
              <a:rPr lang="en-US" sz="2400" dirty="0" err="1" smtClean="0">
                <a:solidFill>
                  <a:srgbClr val="FF0000"/>
                </a:solidFill>
                <a:latin typeface="Times New Roman" panose="02020603050405020304" pitchFamily="18" charset="0"/>
                <a:cs typeface="Times New Roman" panose="02020603050405020304" pitchFamily="18" charset="0"/>
              </a:rPr>
              <a:t>mẹ</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sống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trong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ngôi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nhỏ</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sườn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núi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thương</a:t>
            </a:r>
            <a:r>
              <a:rPr lang="en-US" sz="2400" dirty="0" smtClean="0">
                <a:solidFill>
                  <a:srgbClr val="FF0000"/>
                </a:solidFill>
                <a:latin typeface="Times New Roman" panose="02020603050405020304" pitchFamily="18" charset="0"/>
                <a:cs typeface="Times New Roman" panose="02020603050405020304" pitchFamily="18" charset="0"/>
              </a:rPr>
              <a:t> Na, </a:t>
            </a:r>
            <a:r>
              <a:rPr lang="en-US" sz="2400" dirty="0" err="1" smtClean="0">
                <a:solidFill>
                  <a:srgbClr val="FF0000"/>
                </a:solidFill>
                <a:latin typeface="Times New Roman" panose="02020603050405020304" pitchFamily="18" charset="0"/>
                <a:cs typeface="Times New Roman" panose="02020603050405020304" pitchFamily="18" charset="0"/>
              </a:rPr>
              <a:t>cái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cũng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nhường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em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Đêm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đông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gió</a:t>
            </a:r>
            <a:r>
              <a:rPr lang="en-US" sz="2400" dirty="0" smtClean="0">
                <a:solidFill>
                  <a:srgbClr val="FF0000"/>
                </a:solidFill>
                <a:latin typeface="Times New Roman" panose="02020603050405020304" pitchFamily="18" charset="0"/>
                <a:cs typeface="Times New Roman" panose="02020603050405020304" pitchFamily="18" charset="0"/>
              </a:rPr>
              <a:t> ù </a:t>
            </a:r>
            <a:r>
              <a:rPr lang="en-US" sz="2400" dirty="0" err="1" smtClean="0">
                <a:solidFill>
                  <a:srgbClr val="FF0000"/>
                </a:solidFill>
                <a:latin typeface="Times New Roman" panose="02020603050405020304" pitchFamily="18" charset="0"/>
                <a:cs typeface="Times New Roman" panose="02020603050405020304" pitchFamily="18" charset="0"/>
              </a:rPr>
              <a:t>ù</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lùa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vào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vòng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tay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ôm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em</a:t>
            </a:r>
            <a:r>
              <a:rPr lang="en-US" sz="2400" dirty="0" smtClean="0">
                <a:solidFill>
                  <a:srgbClr val="FF000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cs typeface="Times New Roman" panose="02020603050405020304" pitchFamily="18" charset="0"/>
              </a:rPr>
              <a:t>Em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rét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không</a:t>
            </a:r>
            <a:r>
              <a:rPr lang="en-US" sz="2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Na </a:t>
            </a:r>
            <a:r>
              <a:rPr lang="en-US" sz="2400" dirty="0" err="1" smtClean="0">
                <a:solidFill>
                  <a:srgbClr val="0070C0"/>
                </a:solidFill>
                <a:latin typeface="Times New Roman" panose="02020603050405020304" pitchFamily="18" charset="0"/>
                <a:cs typeface="Times New Roman" panose="02020603050405020304" pitchFamily="18" charset="0"/>
              </a:rPr>
              <a:t>ôm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choàng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lấy</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chị</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cười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rúc</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rích</a:t>
            </a:r>
            <a:r>
              <a:rPr lang="en-US" sz="2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cs typeface="Times New Roman" panose="02020603050405020304" pitchFamily="18" charset="0"/>
              </a:rPr>
              <a:t>Ấm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quá</a:t>
            </a:r>
            <a:r>
              <a:rPr lang="en-US" sz="2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Nết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ôm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em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chặt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hơn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thầm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thì</a:t>
            </a:r>
            <a:r>
              <a:rPr lang="en-US" sz="2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cs typeface="Times New Roman" panose="02020603050405020304" pitchFamily="18" charset="0"/>
              </a:rPr>
              <a:t>Mẹ</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bảo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chị</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em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mình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là</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hai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bông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hoa</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hồng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chị</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là</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bông</a:t>
            </a:r>
            <a:r>
              <a:rPr lang="en-US" sz="2400" dirty="0" smtClean="0">
                <a:solidFill>
                  <a:srgbClr val="0070C0"/>
                </a:solidFill>
                <a:latin typeface="Times New Roman" panose="02020603050405020304" pitchFamily="18" charset="0"/>
                <a:cs typeface="Times New Roman" panose="02020603050405020304" pitchFamily="18" charset="0"/>
              </a:rPr>
              <a:t> to, </a:t>
            </a:r>
            <a:r>
              <a:rPr lang="en-US" sz="2400" dirty="0" err="1" smtClean="0">
                <a:solidFill>
                  <a:srgbClr val="0070C0"/>
                </a:solidFill>
                <a:latin typeface="Times New Roman" panose="02020603050405020304" pitchFamily="18" charset="0"/>
                <a:cs typeface="Times New Roman" panose="02020603050405020304" pitchFamily="18" charset="0"/>
              </a:rPr>
              <a:t>em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là</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bông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nhỏ</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Chị</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em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mình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mãi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bên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nhau</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nhé</a:t>
            </a:r>
            <a:r>
              <a:rPr lang="en-US" sz="2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Na </a:t>
            </a:r>
            <a:r>
              <a:rPr lang="en-US" sz="2400" dirty="0" err="1" smtClean="0">
                <a:solidFill>
                  <a:srgbClr val="0070C0"/>
                </a:solidFill>
                <a:latin typeface="Times New Roman" panose="02020603050405020304" pitchFamily="18" charset="0"/>
                <a:cs typeface="Times New Roman" panose="02020603050405020304" pitchFamily="18" charset="0"/>
              </a:rPr>
              <a:t>gật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đầu</a:t>
            </a:r>
            <a:r>
              <a:rPr lang="en-US" sz="2400" dirty="0" smtClean="0">
                <a:solidFill>
                  <a:srgbClr val="0070C0"/>
                </a:solidFill>
                <a:latin typeface="Times New Roman" panose="02020603050405020304" pitchFamily="18" charset="0"/>
                <a:cs typeface="Times New Roman" panose="02020603050405020304" pitchFamily="18" charset="0"/>
              </a:rPr>
              <a:t>. Hai </a:t>
            </a:r>
            <a:r>
              <a:rPr lang="en-US" sz="2400" dirty="0" err="1" smtClean="0">
                <a:solidFill>
                  <a:srgbClr val="0070C0"/>
                </a:solidFill>
                <a:latin typeface="Times New Roman" panose="02020603050405020304" pitchFamily="18" charset="0"/>
                <a:cs typeface="Times New Roman" panose="02020603050405020304" pitchFamily="18" charset="0"/>
              </a:rPr>
              <a:t>chị</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em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cứ</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thế</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ôm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nhau</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ngủ</a:t>
            </a:r>
            <a:r>
              <a:rPr lang="en-US" sz="2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cõng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an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Hai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rớm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lắm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bỗng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hẳn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qua </a:t>
            </a:r>
            <a:r>
              <a:rPr lang="en-US" sz="2400" dirty="0" err="1" smtClean="0">
                <a:latin typeface="Times New Roman" panose="02020603050405020304" pitchFamily="18" charset="0"/>
                <a:cs typeface="Times New Roman" panose="02020603050405020304" pitchFamily="18" charset="0"/>
              </a:rPr>
              <a:t>mọc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chùm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Na.</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đặt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loài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tỉ</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muội</a:t>
            </a:r>
            <a:r>
              <a:rPr lang="en-US" sz="2400" dirty="0" smtClean="0">
                <a:solidFill>
                  <a:prstClr val="black"/>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(Theo </a:t>
            </a:r>
            <a:r>
              <a:rPr lang="en-US" sz="2400" b="1" dirty="0" err="1" smtClean="0">
                <a:latin typeface="Times New Roman" panose="02020603050405020304" pitchFamily="18" charset="0"/>
                <a:cs typeface="Times New Roman" panose="02020603050405020304" pitchFamily="18" charset="0"/>
              </a:rPr>
              <a:t>Trần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Hùng</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2400" dirty="0"/>
          </a:p>
        </p:txBody>
      </p:sp>
      <p:sp>
        <p:nvSpPr>
          <p:cNvPr id="4" name="TextBox 3"/>
          <p:cNvSpPr txBox="1"/>
          <p:nvPr/>
        </p:nvSpPr>
        <p:spPr>
          <a:xfrm>
            <a:off x="3686311" y="287382"/>
            <a:ext cx="48716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SỰ TÍCH HOA TỈ MUỘI</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260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CẢ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746629"/>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146" y="749047"/>
            <a:ext cx="11871961" cy="5451747"/>
          </a:xfrm>
        </p:spPr>
        <p:txBody>
          <a:bodyPr>
            <a:noAutofit/>
          </a:bodyPr>
          <a:lstStyle/>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Ngày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xưa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có</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hai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a:t>
            </a:r>
            <a:r>
              <a:rPr lang="en-US" sz="2400" dirty="0" smtClean="0">
                <a:solidFill>
                  <a:prstClr val="black"/>
                </a:solidFill>
                <a:latin typeface="Times New Roman" panose="02020603050405020304" pitchFamily="18" charset="0"/>
                <a:cs typeface="Times New Roman" panose="02020603050405020304" pitchFamily="18" charset="0"/>
              </a:rPr>
              <a:t> Na </a:t>
            </a:r>
            <a:r>
              <a:rPr lang="en-US" sz="2400" dirty="0" err="1" smtClean="0">
                <a:solidFill>
                  <a:prstClr val="black"/>
                </a:solidFill>
                <a:latin typeface="Times New Roman" panose="02020603050405020304" pitchFamily="18" charset="0"/>
                <a:cs typeface="Times New Roman" panose="02020603050405020304" pitchFamily="18" charset="0"/>
              </a:rPr>
              <a:t>mồ</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côi</a:t>
            </a:r>
            <a:r>
              <a:rPr lang="en-US" sz="2400" dirty="0" smtClean="0">
                <a:solidFill>
                  <a:prstClr val="black"/>
                </a:solidFill>
                <a:latin typeface="Times New Roman" panose="02020603050405020304" pitchFamily="18" charset="0"/>
                <a:cs typeface="Times New Roman" panose="02020603050405020304" pitchFamily="18" charset="0"/>
              </a:rPr>
              <a:t> cha </a:t>
            </a:r>
            <a:r>
              <a:rPr lang="en-US" sz="2400" dirty="0" err="1" smtClean="0">
                <a:solidFill>
                  <a:prstClr val="black"/>
                </a:solidFill>
                <a:latin typeface="Times New Roman" panose="02020603050405020304" pitchFamily="18" charset="0"/>
                <a:cs typeface="Times New Roman" panose="02020603050405020304" pitchFamily="18" charset="0"/>
              </a:rPr>
              <a:t>mẹ</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sống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trong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ngôi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sườn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núi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thương</a:t>
            </a:r>
            <a:r>
              <a:rPr lang="en-US" sz="2400" dirty="0" smtClean="0">
                <a:solidFill>
                  <a:prstClr val="black"/>
                </a:solidFill>
                <a:latin typeface="Times New Roman" panose="02020603050405020304" pitchFamily="18" charset="0"/>
                <a:cs typeface="Times New Roman" panose="02020603050405020304" pitchFamily="18" charset="0"/>
              </a:rPr>
              <a:t> Na, </a:t>
            </a:r>
            <a:r>
              <a:rPr lang="en-US" sz="2400" dirty="0" err="1" smtClean="0">
                <a:solidFill>
                  <a:prstClr val="black"/>
                </a:solidFill>
                <a:latin typeface="Times New Roman" panose="02020603050405020304" pitchFamily="18" charset="0"/>
                <a:cs typeface="Times New Roman" panose="02020603050405020304" pitchFamily="18" charset="0"/>
              </a:rPr>
              <a:t>cái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gì</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cũng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nhường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Đêm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gió</a:t>
            </a:r>
            <a:r>
              <a:rPr lang="en-US" sz="2400" dirty="0" smtClean="0">
                <a:solidFill>
                  <a:prstClr val="black"/>
                </a:solidFill>
                <a:latin typeface="Times New Roman" panose="02020603050405020304" pitchFamily="18" charset="0"/>
                <a:cs typeface="Times New Roman" panose="02020603050405020304" pitchFamily="18" charset="0"/>
              </a:rPr>
              <a:t> ù </a:t>
            </a:r>
            <a:r>
              <a:rPr lang="en-US" sz="2400" dirty="0" err="1" smtClean="0">
                <a:solidFill>
                  <a:prstClr val="black"/>
                </a:solidFill>
                <a:latin typeface="Times New Roman" panose="02020603050405020304" pitchFamily="18" charset="0"/>
                <a:cs typeface="Times New Roman" panose="02020603050405020304" pitchFamily="18" charset="0"/>
              </a:rPr>
              <a:t>ù</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lùa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vòng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tay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ôm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rét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không</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Na </a:t>
            </a:r>
            <a:r>
              <a:rPr lang="en-US" sz="2400" dirty="0" err="1" smtClean="0">
                <a:solidFill>
                  <a:prstClr val="black"/>
                </a:solidFill>
                <a:latin typeface="Times New Roman" panose="02020603050405020304" pitchFamily="18" charset="0"/>
                <a:cs typeface="Times New Roman" panose="02020603050405020304" pitchFamily="18" charset="0"/>
              </a:rPr>
              <a:t>ôm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choàng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cười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rúc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rích</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dirty="0" err="1" smtClean="0">
                <a:solidFill>
                  <a:prstClr val="black"/>
                </a:solidFill>
                <a:latin typeface="Times New Roman" panose="02020603050405020304" pitchFamily="18" charset="0"/>
                <a:cs typeface="Times New Roman" panose="02020603050405020304" pitchFamily="18" charset="0"/>
              </a:rPr>
              <a:t>Ấm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quá</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ôm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chặt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hơn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thầm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thì</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dirty="0" err="1" smtClean="0">
                <a:solidFill>
                  <a:prstClr val="black"/>
                </a:solidFill>
                <a:latin typeface="Times New Roman" panose="02020603050405020304" pitchFamily="18" charset="0"/>
                <a:cs typeface="Times New Roman" panose="02020603050405020304" pitchFamily="18" charset="0"/>
              </a:rPr>
              <a:t>Mẹ</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bảo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hai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hồng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bông</a:t>
            </a:r>
            <a:r>
              <a:rPr lang="en-US" sz="2400" dirty="0" smtClean="0">
                <a:solidFill>
                  <a:prstClr val="black"/>
                </a:solidFill>
                <a:latin typeface="Times New Roman" panose="02020603050405020304" pitchFamily="18" charset="0"/>
                <a:cs typeface="Times New Roman" panose="02020603050405020304" pitchFamily="18" charset="0"/>
              </a:rPr>
              <a:t> to,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mãi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nhau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nhé</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Na </a:t>
            </a:r>
            <a:r>
              <a:rPr lang="en-US" sz="2400" dirty="0" err="1" smtClean="0">
                <a:solidFill>
                  <a:prstClr val="black"/>
                </a:solidFill>
                <a:latin typeface="Times New Roman" panose="02020603050405020304" pitchFamily="18" charset="0"/>
                <a:cs typeface="Times New Roman" panose="02020603050405020304" pitchFamily="18" charset="0"/>
              </a:rPr>
              <a:t>gật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đầu</a:t>
            </a:r>
            <a:r>
              <a:rPr lang="en-US" sz="2400" dirty="0" smtClean="0">
                <a:solidFill>
                  <a:prstClr val="black"/>
                </a:solidFill>
                <a:latin typeface="Times New Roman" panose="02020603050405020304" pitchFamily="18" charset="0"/>
                <a:cs typeface="Times New Roman" panose="02020603050405020304" pitchFamily="18" charset="0"/>
              </a:rPr>
              <a:t>. Hai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cứ</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thế</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ôm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nhau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ngủ</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Năm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nước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lũ</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dâng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cao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cõng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chạy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theo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đến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nơi</a:t>
            </a:r>
            <a:r>
              <a:rPr lang="en-US" sz="2400" dirty="0" smtClean="0">
                <a:solidFill>
                  <a:prstClr val="black"/>
                </a:solidFill>
                <a:latin typeface="Times New Roman" panose="02020603050405020304" pitchFamily="18" charset="0"/>
                <a:cs typeface="Times New Roman" panose="02020603050405020304" pitchFamily="18" charset="0"/>
              </a:rPr>
              <a:t> an </a:t>
            </a:r>
            <a:r>
              <a:rPr lang="en-US" sz="2400" dirty="0" err="1" smtClean="0">
                <a:solidFill>
                  <a:prstClr val="black"/>
                </a:solidFill>
                <a:latin typeface="Times New Roman" panose="02020603050405020304" pitchFamily="18" charset="0"/>
                <a:cs typeface="Times New Roman" panose="02020603050405020304" pitchFamily="18" charset="0"/>
              </a:rPr>
              <a:t>toàn</a:t>
            </a:r>
            <a:r>
              <a:rPr lang="en-US" sz="2400" dirty="0" smtClean="0">
                <a:solidFill>
                  <a:prstClr val="black"/>
                </a:solidFill>
                <a:latin typeface="Times New Roman" panose="02020603050405020304" pitchFamily="18" charset="0"/>
                <a:cs typeface="Times New Roman" panose="02020603050405020304" pitchFamily="18" charset="0"/>
              </a:rPr>
              <a:t>. Hai </a:t>
            </a:r>
            <a:r>
              <a:rPr lang="en-US" sz="2400" dirty="0" err="1" smtClean="0">
                <a:solidFill>
                  <a:prstClr val="black"/>
                </a:solidFill>
                <a:latin typeface="Times New Roman" panose="02020603050405020304" pitchFamily="18" charset="0"/>
                <a:cs typeface="Times New Roman" panose="02020603050405020304" pitchFamily="18" charset="0"/>
              </a:rPr>
              <a:t>bàn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rớm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máu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vậy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Bụt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thương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lắm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Bụt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liền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phẩy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chiếc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quạt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thần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Kì</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lạ</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thay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bàn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bỗng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hẳn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Nơi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bàn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đi</a:t>
            </a:r>
            <a:r>
              <a:rPr lang="en-US" sz="2400" dirty="0" smtClean="0">
                <a:solidFill>
                  <a:prstClr val="black"/>
                </a:solidFill>
                <a:latin typeface="Times New Roman" panose="02020603050405020304" pitchFamily="18" charset="0"/>
                <a:cs typeface="Times New Roman" panose="02020603050405020304" pitchFamily="18" charset="0"/>
              </a:rPr>
              <a:t> qua </a:t>
            </a:r>
            <a:r>
              <a:rPr lang="en-US" sz="2400" dirty="0" err="1" smtClean="0">
                <a:solidFill>
                  <a:prstClr val="black"/>
                </a:solidFill>
                <a:latin typeface="Times New Roman" panose="02020603050405020304" pitchFamily="18" charset="0"/>
                <a:cs typeface="Times New Roman" panose="02020603050405020304" pitchFamily="18" charset="0"/>
              </a:rPr>
              <a:t>mọc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những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khóm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thắm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thành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chùm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lớn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che</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chở</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nụ</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bé</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Chúng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cũng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đẹp</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như</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của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a:t>
            </a:r>
            <a:r>
              <a:rPr lang="en-US" sz="2400" dirty="0" smtClean="0">
                <a:solidFill>
                  <a:prstClr val="black"/>
                </a:solidFill>
                <a:latin typeface="Times New Roman" panose="02020603050405020304" pitchFamily="18" charset="0"/>
                <a:cs typeface="Times New Roman" panose="02020603050405020304" pitchFamily="18" charset="0"/>
              </a:rPr>
              <a:t> Na.</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đặt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loài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tỉ</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muội</a:t>
            </a:r>
            <a:r>
              <a:rPr lang="en-US" sz="2400" dirty="0" smtClean="0">
                <a:solidFill>
                  <a:prstClr val="black"/>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(Theo </a:t>
            </a:r>
            <a:r>
              <a:rPr lang="en-US" sz="2400" b="1" dirty="0" err="1" smtClean="0">
                <a:latin typeface="Times New Roman" panose="02020603050405020304" pitchFamily="18" charset="0"/>
                <a:cs typeface="Times New Roman" panose="02020603050405020304" pitchFamily="18" charset="0"/>
              </a:rPr>
              <a:t>Trần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Hùng</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2400" dirty="0"/>
          </a:p>
        </p:txBody>
      </p:sp>
      <p:sp>
        <p:nvSpPr>
          <p:cNvPr id="4" name="TextBox 3"/>
          <p:cNvSpPr txBox="1"/>
          <p:nvPr/>
        </p:nvSpPr>
        <p:spPr>
          <a:xfrm>
            <a:off x="3686311" y="287382"/>
            <a:ext cx="48716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SỰ TÍCH HOA TỈ MUỘI</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357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 xmlns:a16="http://schemas.microsoft.com/office/drawing/2014/main" id="{A3E69F00-A847-49EA-8CC4-EE78A5F6C015}"/>
              </a:ext>
            </a:extLst>
          </p:cNvPr>
          <p:cNvSpPr txBox="1"/>
          <p:nvPr/>
        </p:nvSpPr>
        <p:spPr>
          <a:xfrm>
            <a:off x="1133580" y="2413337"/>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TÌM HIỂU BÀI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8546" y="701394"/>
            <a:ext cx="6096000" cy="6124754"/>
          </a:xfrm>
          <a:prstGeom prst="rect">
            <a:avLst/>
          </a:prstGeom>
        </p:spPr>
        <p:txBody>
          <a:bodyPr>
            <a:spAutoFit/>
          </a:bodyPr>
          <a:lstStyle/>
          <a:p>
            <a:pPr lvl="0" algn="just"/>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Ngày</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xưa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Na </a:t>
            </a:r>
            <a:r>
              <a:rPr lang="en-US" sz="2800" dirty="0" err="1">
                <a:solidFill>
                  <a:prstClr val="black"/>
                </a:solidFill>
                <a:latin typeface="Times New Roman" panose="02020603050405020304" pitchFamily="18" charset="0"/>
                <a:cs typeface="Times New Roman" panose="02020603050405020304" pitchFamily="18" charset="0"/>
              </a:rPr>
              <a:t>mồ</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côi</a:t>
            </a:r>
            <a:r>
              <a:rPr lang="en-US" sz="2800" dirty="0">
                <a:solidFill>
                  <a:prstClr val="black"/>
                </a:solidFill>
                <a:latin typeface="Times New Roman" panose="02020603050405020304" pitchFamily="18" charset="0"/>
                <a:cs typeface="Times New Roman" panose="02020603050405020304" pitchFamily="18" charset="0"/>
              </a:rPr>
              <a:t> cha </a:t>
            </a:r>
            <a:r>
              <a:rPr lang="en-US" sz="2800" dirty="0" err="1">
                <a:solidFill>
                  <a:prstClr val="black"/>
                </a:solidFill>
                <a:latin typeface="Times New Roman" panose="02020603050405020304" pitchFamily="18" charset="0"/>
                <a:cs typeface="Times New Roman" panose="02020603050405020304" pitchFamily="18" charset="0"/>
              </a:rPr>
              <a:t>mẹ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sống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trong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ngôi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nhỏ</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sườn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núi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thương</a:t>
            </a:r>
            <a:r>
              <a:rPr lang="en-US" sz="2800" dirty="0">
                <a:solidFill>
                  <a:prstClr val="black"/>
                </a:solidFill>
                <a:latin typeface="Times New Roman" panose="02020603050405020304" pitchFamily="18" charset="0"/>
                <a:cs typeface="Times New Roman" panose="02020603050405020304" pitchFamily="18" charset="0"/>
              </a:rPr>
              <a:t> Na, </a:t>
            </a:r>
            <a:r>
              <a:rPr lang="en-US" sz="2800" dirty="0" err="1">
                <a:solidFill>
                  <a:prstClr val="black"/>
                </a:solidFill>
                <a:latin typeface="Times New Roman" panose="02020603050405020304" pitchFamily="18" charset="0"/>
                <a:cs typeface="Times New Roman" panose="02020603050405020304" pitchFamily="18" charset="0"/>
              </a:rPr>
              <a:t>cái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cũng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nhường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Đêm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gió</a:t>
            </a:r>
            <a:r>
              <a:rPr lang="en-US" sz="2800" dirty="0">
                <a:solidFill>
                  <a:prstClr val="black"/>
                </a:solidFill>
                <a:latin typeface="Times New Roman" panose="02020603050405020304" pitchFamily="18" charset="0"/>
                <a:cs typeface="Times New Roman" panose="02020603050405020304" pitchFamily="18" charset="0"/>
              </a:rPr>
              <a:t> ù </a:t>
            </a:r>
            <a:r>
              <a:rPr lang="en-US" sz="2800" dirty="0" err="1">
                <a:solidFill>
                  <a:prstClr val="black"/>
                </a:solidFill>
                <a:latin typeface="Times New Roman" panose="02020603050405020304" pitchFamily="18" charset="0"/>
                <a:cs typeface="Times New Roman" panose="02020603050405020304" pitchFamily="18" charset="0"/>
              </a:rPr>
              <a:t>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lùa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vòng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tay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ôm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a:t>
            </a:r>
          </a:p>
          <a:p>
            <a:pPr lvl="0" algn="just"/>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rét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không</a:t>
            </a:r>
            <a:r>
              <a:rPr lang="en-US" sz="2800" dirty="0">
                <a:solidFill>
                  <a:prstClr val="black"/>
                </a:solidFill>
                <a:latin typeface="Times New Roman" panose="02020603050405020304" pitchFamily="18" charset="0"/>
                <a:cs typeface="Times New Roman" panose="02020603050405020304" pitchFamily="18" charset="0"/>
              </a:rPr>
              <a:t>?</a:t>
            </a:r>
          </a:p>
          <a:p>
            <a:pPr lvl="0" algn="just"/>
            <a:r>
              <a:rPr lang="en-US" sz="2800" dirty="0">
                <a:solidFill>
                  <a:prstClr val="black"/>
                </a:solidFill>
                <a:latin typeface="Times New Roman" panose="02020603050405020304" pitchFamily="18" charset="0"/>
                <a:cs typeface="Times New Roman" panose="02020603050405020304" pitchFamily="18" charset="0"/>
              </a:rPr>
              <a:t>     Na </a:t>
            </a:r>
            <a:r>
              <a:rPr lang="en-US" sz="2800" dirty="0" err="1">
                <a:solidFill>
                  <a:prstClr val="black"/>
                </a:solidFill>
                <a:latin typeface="Times New Roman" panose="02020603050405020304" pitchFamily="18" charset="0"/>
                <a:cs typeface="Times New Roman" panose="02020603050405020304" pitchFamily="18" charset="0"/>
              </a:rPr>
              <a:t>ôm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choàng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lấy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cười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rúc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rích</a:t>
            </a:r>
            <a:r>
              <a:rPr lang="en-US" sz="2800" dirty="0">
                <a:solidFill>
                  <a:prstClr val="black"/>
                </a:solidFill>
                <a:latin typeface="Times New Roman" panose="02020603050405020304" pitchFamily="18" charset="0"/>
                <a:cs typeface="Times New Roman" panose="02020603050405020304" pitchFamily="18" charset="0"/>
              </a:rPr>
              <a:t>:</a:t>
            </a:r>
          </a:p>
          <a:p>
            <a:pPr lvl="0" algn="just"/>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Ấm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quá</a:t>
            </a:r>
            <a:r>
              <a:rPr lang="en-US" sz="2800" dirty="0">
                <a:solidFill>
                  <a:prstClr val="black"/>
                </a:solidFill>
                <a:latin typeface="Times New Roman" panose="02020603050405020304" pitchFamily="18" charset="0"/>
                <a:cs typeface="Times New Roman" panose="02020603050405020304" pitchFamily="18" charset="0"/>
              </a:rPr>
              <a:t>!</a:t>
            </a:r>
          </a:p>
          <a:p>
            <a:pPr lvl="0" algn="just"/>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ôm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chặt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hơn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thầm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thì</a:t>
            </a:r>
            <a:r>
              <a:rPr lang="en-US" sz="2800" dirty="0">
                <a:solidFill>
                  <a:prstClr val="black"/>
                </a:solidFill>
                <a:latin typeface="Times New Roman" panose="02020603050405020304" pitchFamily="18" charset="0"/>
                <a:cs typeface="Times New Roman" panose="02020603050405020304" pitchFamily="18" charset="0"/>
              </a:rPr>
              <a:t>:</a:t>
            </a:r>
          </a:p>
          <a:p>
            <a:pPr lvl="0" algn="just"/>
            <a:r>
              <a:rPr lang="en-US" sz="2800" dirty="0">
                <a:solidFill>
                  <a:prstClr val="black"/>
                </a:solidFill>
                <a:latin typeface="Times New Roman" panose="02020603050405020304" pitchFamily="18" charset="0"/>
                <a:cs typeface="Times New Roman" panose="02020603050405020304" pitchFamily="18" charset="0"/>
              </a:rPr>
              <a:t>     - </a:t>
            </a:r>
            <a:r>
              <a:rPr lang="en-US" sz="2800" dirty="0" err="1">
                <a:solidFill>
                  <a:prstClr val="black"/>
                </a:solidFill>
                <a:latin typeface="Times New Roman" panose="02020603050405020304" pitchFamily="18" charset="0"/>
                <a:cs typeface="Times New Roman" panose="02020603050405020304" pitchFamily="18" charset="0"/>
              </a:rPr>
              <a:t>Mẹ</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bảo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hồng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bông</a:t>
            </a:r>
            <a:r>
              <a:rPr lang="en-US" sz="2800" dirty="0">
                <a:solidFill>
                  <a:prstClr val="black"/>
                </a:solidFill>
                <a:latin typeface="Times New Roman" panose="02020603050405020304" pitchFamily="18" charset="0"/>
                <a:cs typeface="Times New Roman" panose="02020603050405020304" pitchFamily="18" charset="0"/>
              </a:rPr>
              <a:t> to,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nhỏ</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mãi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nhé</a:t>
            </a:r>
            <a:r>
              <a:rPr lang="en-US" sz="2800" dirty="0">
                <a:solidFill>
                  <a:prstClr val="black"/>
                </a:solidFill>
                <a:latin typeface="Times New Roman" panose="02020603050405020304" pitchFamily="18" charset="0"/>
                <a:cs typeface="Times New Roman" panose="02020603050405020304" pitchFamily="18" charset="0"/>
              </a:rPr>
              <a:t>!</a:t>
            </a:r>
          </a:p>
          <a:p>
            <a:pPr lvl="0" algn="just"/>
            <a:r>
              <a:rPr lang="en-US" sz="2800" dirty="0">
                <a:solidFill>
                  <a:prstClr val="black"/>
                </a:solidFill>
                <a:latin typeface="Times New Roman" panose="02020603050405020304" pitchFamily="18" charset="0"/>
                <a:cs typeface="Times New Roman" panose="02020603050405020304" pitchFamily="18" charset="0"/>
              </a:rPr>
              <a:t>     Na </a:t>
            </a:r>
            <a:r>
              <a:rPr lang="en-US" sz="2800" dirty="0" err="1">
                <a:solidFill>
                  <a:prstClr val="black"/>
                </a:solidFill>
                <a:latin typeface="Times New Roman" panose="02020603050405020304" pitchFamily="18" charset="0"/>
                <a:cs typeface="Times New Roman" panose="02020603050405020304" pitchFamily="18" charset="0"/>
              </a:rPr>
              <a:t>gật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đầu</a:t>
            </a:r>
            <a:r>
              <a:rPr lang="en-US" sz="2800" dirty="0">
                <a:solidFill>
                  <a:prstClr val="black"/>
                </a:solidFill>
                <a:latin typeface="Times New Roman" panose="02020603050405020304" pitchFamily="18" charset="0"/>
                <a:cs typeface="Times New Roman" panose="02020603050405020304" pitchFamily="18" charset="0"/>
              </a:rPr>
              <a:t>. Hai </a:t>
            </a:r>
            <a:r>
              <a:rPr lang="en-US" sz="2800" dirty="0" err="1">
                <a:solidFill>
                  <a:prstClr val="black"/>
                </a:solidFill>
                <a:latin typeface="Times New Roman" panose="02020603050405020304" pitchFamily="18" charset="0"/>
                <a:cs typeface="Times New Roman" panose="02020603050405020304" pitchFamily="18" charset="0"/>
              </a:rPr>
              <a:t>chị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ôm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ngủ</a:t>
            </a:r>
            <a:r>
              <a:rPr lang="en-US" sz="2800" dirty="0">
                <a:solidFill>
                  <a:prstClr val="black"/>
                </a:solidFill>
                <a:latin typeface="Times New Roman" panose="02020603050405020304" pitchFamily="18" charset="0"/>
                <a:cs typeface="Times New Roman" panose="02020603050405020304" pitchFamily="18" charset="0"/>
              </a:rPr>
              <a:t>.</a:t>
            </a:r>
          </a:p>
        </p:txBody>
      </p:sp>
      <p:cxnSp>
        <p:nvCxnSpPr>
          <p:cNvPr id="6" name="Straight Connector 2"/>
          <p:cNvCxnSpPr>
            <a:cxnSpLocks noChangeShapeType="1"/>
          </p:cNvCxnSpPr>
          <p:nvPr/>
        </p:nvCxnSpPr>
        <p:spPr bwMode="auto">
          <a:xfrm>
            <a:off x="6440777" y="272948"/>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7" name="Rectangle 6">
            <a:extLst>
              <a:ext uri="{FF2B5EF4-FFF2-40B4-BE49-F238E27FC236}">
                <a16:creationId xmlns="" xmlns:a16="http://schemas.microsoft.com/office/drawing/2014/main" id="{70815F86-D1C6-4FAD-8417-45620981B463}"/>
              </a:ext>
            </a:extLst>
          </p:cNvPr>
          <p:cNvSpPr/>
          <p:nvPr/>
        </p:nvSpPr>
        <p:spPr>
          <a:xfrm>
            <a:off x="6647009" y="701394"/>
            <a:ext cx="5240135" cy="1569660"/>
          </a:xfrm>
          <a:prstGeom prst="rect">
            <a:avLst/>
          </a:prstGeom>
        </p:spPr>
        <p:txBody>
          <a:bodyPr wrap="square">
            <a:spAutoFit/>
          </a:bodyPr>
          <a:lstStyle/>
          <a:p>
            <a:pPr algn="just"/>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Tìm</a:t>
            </a:r>
            <a:r>
              <a:rPr lang="en-US" sz="3200" dirty="0" smtClean="0">
                <a:solidFill>
                  <a:srgbClr val="0070C0"/>
                </a:solidFill>
                <a:latin typeface="Times New Roman" panose="02020603050405020304" pitchFamily="18" charset="0"/>
                <a:cs typeface="Times New Roman" panose="02020603050405020304" pitchFamily="18" charset="0"/>
              </a:rPr>
              <a:t> chi </a:t>
            </a:r>
            <a:r>
              <a:rPr lang="en-US" sz="3200" dirty="0" err="1" smtClean="0">
                <a:solidFill>
                  <a:srgbClr val="0070C0"/>
                </a:solidFill>
                <a:latin typeface="Times New Roman" panose="02020603050405020304" pitchFamily="18" charset="0"/>
                <a:cs typeface="Times New Roman" panose="02020603050405020304" pitchFamily="18" charset="0"/>
              </a:rPr>
              <a:t>tiết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thấy</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chị</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em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Nết</a:t>
            </a:r>
            <a:r>
              <a:rPr lang="en-US" sz="3200" dirty="0" smtClean="0">
                <a:solidFill>
                  <a:srgbClr val="0070C0"/>
                </a:solidFill>
                <a:latin typeface="Times New Roman" panose="02020603050405020304" pitchFamily="18" charset="0"/>
                <a:cs typeface="Times New Roman" panose="02020603050405020304" pitchFamily="18" charset="0"/>
              </a:rPr>
              <a:t>, Na </a:t>
            </a:r>
            <a:r>
              <a:rPr lang="en-US" sz="3200" dirty="0" err="1" smtClean="0">
                <a:solidFill>
                  <a:srgbClr val="0070C0"/>
                </a:solidFill>
                <a:latin typeface="Times New Roman" panose="02020603050405020304" pitchFamily="18" charset="0"/>
                <a:cs typeface="Times New Roman" panose="02020603050405020304" pitchFamily="18" charset="0"/>
              </a:rPr>
              <a:t>sống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bên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nhau</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rất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đầm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ấm</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 xmlns:a16="http://schemas.microsoft.com/office/drawing/2014/main" id="{B43CB1A4-F744-42CD-B41F-2D39929B0860}"/>
              </a:ext>
            </a:extLst>
          </p:cNvPr>
          <p:cNvCxnSpPr>
            <a:cxnSpLocks/>
          </p:cNvCxnSpPr>
          <p:nvPr/>
        </p:nvCxnSpPr>
        <p:spPr>
          <a:xfrm>
            <a:off x="2202006" y="2007178"/>
            <a:ext cx="3880139" cy="173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B43CB1A4-F744-42CD-B41F-2D39929B0860}"/>
              </a:ext>
            </a:extLst>
          </p:cNvPr>
          <p:cNvCxnSpPr>
            <a:cxnSpLocks/>
          </p:cNvCxnSpPr>
          <p:nvPr/>
        </p:nvCxnSpPr>
        <p:spPr>
          <a:xfrm flipV="1">
            <a:off x="248516" y="2410691"/>
            <a:ext cx="5833629" cy="1212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B43CB1A4-F744-42CD-B41F-2D39929B0860}"/>
              </a:ext>
            </a:extLst>
          </p:cNvPr>
          <p:cNvCxnSpPr>
            <a:cxnSpLocks/>
          </p:cNvCxnSpPr>
          <p:nvPr/>
        </p:nvCxnSpPr>
        <p:spPr>
          <a:xfrm>
            <a:off x="248516" y="2838450"/>
            <a:ext cx="3533775" cy="17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B43CB1A4-F744-42CD-B41F-2D39929B0860}"/>
              </a:ext>
            </a:extLst>
          </p:cNvPr>
          <p:cNvCxnSpPr>
            <a:cxnSpLocks/>
          </p:cNvCxnSpPr>
          <p:nvPr/>
        </p:nvCxnSpPr>
        <p:spPr>
          <a:xfrm flipV="1">
            <a:off x="607148" y="3718206"/>
            <a:ext cx="5142488"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B43CB1A4-F744-42CD-B41F-2D39929B0860}"/>
              </a:ext>
            </a:extLst>
          </p:cNvPr>
          <p:cNvCxnSpPr>
            <a:cxnSpLocks/>
          </p:cNvCxnSpPr>
          <p:nvPr/>
        </p:nvCxnSpPr>
        <p:spPr>
          <a:xfrm>
            <a:off x="2637991" y="6246669"/>
            <a:ext cx="3533775" cy="17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B43CB1A4-F744-42CD-B41F-2D39929B0860}"/>
              </a:ext>
            </a:extLst>
          </p:cNvPr>
          <p:cNvCxnSpPr>
            <a:cxnSpLocks/>
          </p:cNvCxnSpPr>
          <p:nvPr/>
        </p:nvCxnSpPr>
        <p:spPr>
          <a:xfrm>
            <a:off x="248515" y="6660574"/>
            <a:ext cx="133090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B43CB1A4-F744-42CD-B41F-2D39929B0860}"/>
              </a:ext>
            </a:extLst>
          </p:cNvPr>
          <p:cNvCxnSpPr>
            <a:cxnSpLocks/>
          </p:cNvCxnSpPr>
          <p:nvPr/>
        </p:nvCxnSpPr>
        <p:spPr>
          <a:xfrm>
            <a:off x="684500" y="4554683"/>
            <a:ext cx="2945391" cy="34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67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arn(inVertic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par>
                                <p:cTn id="38" presetID="16" presetClass="entr" presetSubtype="21"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2"/>
          <p:cNvCxnSpPr>
            <a:cxnSpLocks noChangeShapeType="1"/>
          </p:cNvCxnSpPr>
          <p:nvPr/>
        </p:nvCxnSpPr>
        <p:spPr bwMode="auto">
          <a:xfrm>
            <a:off x="6482338" y="148257"/>
            <a:ext cx="0" cy="655320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5" name="Rectangle 4"/>
          <p:cNvSpPr/>
          <p:nvPr/>
        </p:nvSpPr>
        <p:spPr>
          <a:xfrm>
            <a:off x="138546" y="861629"/>
            <a:ext cx="6096000" cy="5262979"/>
          </a:xfrm>
          <a:prstGeom prst="rect">
            <a:avLst/>
          </a:prstGeom>
        </p:spPr>
        <p:txBody>
          <a:bodyPr>
            <a:spAutoFit/>
          </a:bodyPr>
          <a:lstStyle/>
          <a:p>
            <a:pPr lvl="0" algn="just"/>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Năm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ấy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nước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cao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cõng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chạy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nơi</a:t>
            </a:r>
            <a:r>
              <a:rPr lang="en-US" sz="2800" dirty="0">
                <a:solidFill>
                  <a:prstClr val="black"/>
                </a:solidFill>
                <a:latin typeface="Times New Roman" panose="02020603050405020304" pitchFamily="18" charset="0"/>
                <a:cs typeface="Times New Roman" panose="02020603050405020304" pitchFamily="18" charset="0"/>
              </a:rPr>
              <a:t> an </a:t>
            </a:r>
            <a:r>
              <a:rPr lang="en-US" sz="2800" dirty="0" err="1">
                <a:solidFill>
                  <a:prstClr val="black"/>
                </a:solidFill>
                <a:latin typeface="Times New Roman" panose="02020603050405020304" pitchFamily="18" charset="0"/>
                <a:cs typeface="Times New Roman" panose="02020603050405020304" pitchFamily="18" charset="0"/>
              </a:rPr>
              <a:t>toàn</a:t>
            </a:r>
            <a:r>
              <a:rPr lang="en-US" sz="2800" dirty="0">
                <a:solidFill>
                  <a:prstClr val="black"/>
                </a:solidFill>
                <a:latin typeface="Times New Roman" panose="02020603050405020304" pitchFamily="18" charset="0"/>
                <a:cs typeface="Times New Roman" panose="02020603050405020304" pitchFamily="18" charset="0"/>
              </a:rPr>
              <a:t>. Hai </a:t>
            </a:r>
            <a:r>
              <a:rPr lang="en-US" sz="2800" dirty="0" err="1">
                <a:solidFill>
                  <a:prstClr val="black"/>
                </a:solidFill>
                <a:latin typeface="Times New Roman" panose="02020603050405020304" pitchFamily="18" charset="0"/>
                <a:cs typeface="Times New Roman" panose="02020603050405020304" pitchFamily="18" charset="0"/>
              </a:rPr>
              <a:t>bàn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rớm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máu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Thấy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vậy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lắm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Bụt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liền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phẩy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chiếc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quạt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Kì</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lạ</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thay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bỗng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hẳn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Nơi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bàn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đi</a:t>
            </a:r>
            <a:r>
              <a:rPr lang="en-US" sz="2800" dirty="0">
                <a:solidFill>
                  <a:prstClr val="black"/>
                </a:solidFill>
                <a:latin typeface="Times New Roman" panose="02020603050405020304" pitchFamily="18" charset="0"/>
                <a:cs typeface="Times New Roman" panose="02020603050405020304" pitchFamily="18" charset="0"/>
              </a:rPr>
              <a:t> qua </a:t>
            </a:r>
            <a:r>
              <a:rPr lang="en-US" sz="2800" dirty="0" err="1">
                <a:solidFill>
                  <a:prstClr val="black"/>
                </a:solidFill>
                <a:latin typeface="Times New Roman" panose="02020603050405020304" pitchFamily="18" charset="0"/>
                <a:cs typeface="Times New Roman" panose="02020603050405020304" pitchFamily="18" charset="0"/>
              </a:rPr>
              <a:t>mọc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những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khóm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đỏ</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thắm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kết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thành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chùm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lớn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che</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chở</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nụ</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bé</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nhỏ</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Chúng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cũng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đẹp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tình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em</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của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và</a:t>
            </a:r>
            <a:r>
              <a:rPr lang="en-US" sz="2800" dirty="0">
                <a:solidFill>
                  <a:prstClr val="black"/>
                </a:solidFill>
                <a:latin typeface="Times New Roman" panose="02020603050405020304" pitchFamily="18" charset="0"/>
                <a:cs typeface="Times New Roman" panose="02020603050405020304" pitchFamily="18" charset="0"/>
              </a:rPr>
              <a:t> Na.</a:t>
            </a:r>
          </a:p>
          <a:p>
            <a:pPr lvl="0" algn="just"/>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đặt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loài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ấy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hoa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tỉ</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muội</a:t>
            </a:r>
            <a:r>
              <a:rPr lang="en-US" sz="2800" dirty="0">
                <a:solidFill>
                  <a:prstClr val="black"/>
                </a:solidFill>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 xmlns:a16="http://schemas.microsoft.com/office/drawing/2014/main" id="{70815F86-D1C6-4FAD-8417-45620981B463}"/>
              </a:ext>
            </a:extLst>
          </p:cNvPr>
          <p:cNvSpPr/>
          <p:nvPr/>
        </p:nvSpPr>
        <p:spPr>
          <a:xfrm>
            <a:off x="6647009" y="701394"/>
            <a:ext cx="5240135" cy="1569660"/>
          </a:xfrm>
          <a:prstGeom prst="rect">
            <a:avLst/>
          </a:prstGeom>
        </p:spPr>
        <p:txBody>
          <a:bodyPr wrap="square">
            <a:spAutoFit/>
          </a:bodyPr>
          <a:lstStyle/>
          <a:p>
            <a:pPr algn="just"/>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Nước</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lũ</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dâng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cao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chị</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Nết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đưa</a:t>
            </a:r>
            <a:r>
              <a:rPr lang="en-US" sz="3200" dirty="0" smtClean="0">
                <a:solidFill>
                  <a:srgbClr val="0070C0"/>
                </a:solidFill>
                <a:latin typeface="Times New Roman" panose="02020603050405020304" pitchFamily="18" charset="0"/>
                <a:cs typeface="Times New Roman" panose="02020603050405020304" pitchFamily="18" charset="0"/>
              </a:rPr>
              <a:t> Na </a:t>
            </a:r>
            <a:r>
              <a:rPr lang="en-US" sz="3200" dirty="0" err="1" smtClean="0">
                <a:solidFill>
                  <a:srgbClr val="0070C0"/>
                </a:solidFill>
                <a:latin typeface="Times New Roman" panose="02020603050405020304" pitchFamily="18" charset="0"/>
                <a:cs typeface="Times New Roman" panose="02020603050405020304" pitchFamily="18" charset="0"/>
              </a:rPr>
              <a:t>đến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nơi</a:t>
            </a:r>
            <a:r>
              <a:rPr lang="en-US" sz="3200" dirty="0" smtClean="0">
                <a:solidFill>
                  <a:srgbClr val="0070C0"/>
                </a:solidFill>
                <a:latin typeface="Times New Roman" panose="02020603050405020304" pitchFamily="18" charset="0"/>
                <a:cs typeface="Times New Roman" panose="02020603050405020304" pitchFamily="18" charset="0"/>
              </a:rPr>
              <a:t> an </a:t>
            </a:r>
            <a:r>
              <a:rPr lang="en-US" sz="3200" dirty="0" err="1" smtClean="0">
                <a:solidFill>
                  <a:srgbClr val="0070C0"/>
                </a:solidFill>
                <a:latin typeface="Times New Roman" panose="02020603050405020304" pitchFamily="18" charset="0"/>
                <a:cs typeface="Times New Roman" panose="02020603050405020304" pitchFamily="18" charset="0"/>
              </a:rPr>
              <a:t>toàn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bằng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cách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nào</a:t>
            </a:r>
            <a:r>
              <a:rPr lang="en-US" sz="3200" dirty="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 xmlns:a16="http://schemas.microsoft.com/office/drawing/2014/main" id="{B43CB1A4-F744-42CD-B41F-2D39929B0860}"/>
              </a:ext>
            </a:extLst>
          </p:cNvPr>
          <p:cNvCxnSpPr>
            <a:cxnSpLocks/>
          </p:cNvCxnSpPr>
          <p:nvPr/>
        </p:nvCxnSpPr>
        <p:spPr>
          <a:xfrm flipV="1">
            <a:off x="274639" y="1704109"/>
            <a:ext cx="5779796" cy="51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B43CB1A4-F744-42CD-B41F-2D39929B0860}"/>
              </a:ext>
            </a:extLst>
          </p:cNvPr>
          <p:cNvCxnSpPr>
            <a:cxnSpLocks/>
          </p:cNvCxnSpPr>
          <p:nvPr/>
        </p:nvCxnSpPr>
        <p:spPr>
          <a:xfrm>
            <a:off x="4858037" y="1271156"/>
            <a:ext cx="1196398" cy="173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2"/>
          <a:stretch>
            <a:fillRect/>
          </a:stretch>
        </p:blipFill>
        <p:spPr>
          <a:xfrm>
            <a:off x="7010400" y="2337275"/>
            <a:ext cx="4725265" cy="4364182"/>
          </a:xfrm>
          <a:prstGeom prst="rect">
            <a:avLst/>
          </a:prstGeom>
        </p:spPr>
      </p:pic>
      <p:sp>
        <p:nvSpPr>
          <p:cNvPr id="13" name="Rectangle 12">
            <a:extLst>
              <a:ext uri="{FF2B5EF4-FFF2-40B4-BE49-F238E27FC236}">
                <a16:creationId xmlns="" xmlns:a16="http://schemas.microsoft.com/office/drawing/2014/main" id="{70815F86-D1C6-4FAD-8417-45620981B463}"/>
              </a:ext>
            </a:extLst>
          </p:cNvPr>
          <p:cNvSpPr/>
          <p:nvPr/>
        </p:nvSpPr>
        <p:spPr>
          <a:xfrm>
            <a:off x="6495530" y="947615"/>
            <a:ext cx="5240135" cy="1077218"/>
          </a:xfrm>
          <a:prstGeom prst="rect">
            <a:avLst/>
          </a:prstGeom>
        </p:spPr>
        <p:txBody>
          <a:bodyPr wrap="square">
            <a:spAutoFit/>
          </a:bodyPr>
          <a:lstStyle/>
          <a:p>
            <a:pPr algn="just"/>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Nói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về</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điều</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kì</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lạ</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xảy</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ra</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khi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Nết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cõng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em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chạy</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lũ</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 xmlns:a16="http://schemas.microsoft.com/office/drawing/2014/main" id="{B43CB1A4-F744-42CD-B41F-2D39929B0860}"/>
              </a:ext>
            </a:extLst>
          </p:cNvPr>
          <p:cNvCxnSpPr>
            <a:cxnSpLocks/>
          </p:cNvCxnSpPr>
          <p:nvPr/>
        </p:nvCxnSpPr>
        <p:spPr>
          <a:xfrm>
            <a:off x="274639" y="2121473"/>
            <a:ext cx="4103397" cy="34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B43CB1A4-F744-42CD-B41F-2D39929B0860}"/>
              </a:ext>
            </a:extLst>
          </p:cNvPr>
          <p:cNvCxnSpPr>
            <a:cxnSpLocks/>
          </p:cNvCxnSpPr>
          <p:nvPr/>
        </p:nvCxnSpPr>
        <p:spPr>
          <a:xfrm>
            <a:off x="1086282" y="2975265"/>
            <a:ext cx="4968153" cy="34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B43CB1A4-F744-42CD-B41F-2D39929B0860}"/>
              </a:ext>
            </a:extLst>
          </p:cNvPr>
          <p:cNvCxnSpPr>
            <a:cxnSpLocks/>
          </p:cNvCxnSpPr>
          <p:nvPr/>
        </p:nvCxnSpPr>
        <p:spPr>
          <a:xfrm>
            <a:off x="274639" y="3424857"/>
            <a:ext cx="57797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B43CB1A4-F744-42CD-B41F-2D39929B0860}"/>
              </a:ext>
            </a:extLst>
          </p:cNvPr>
          <p:cNvCxnSpPr>
            <a:cxnSpLocks/>
          </p:cNvCxnSpPr>
          <p:nvPr/>
        </p:nvCxnSpPr>
        <p:spPr>
          <a:xfrm flipV="1">
            <a:off x="219146" y="3870988"/>
            <a:ext cx="3812527" cy="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 xmlns:a16="http://schemas.microsoft.com/office/drawing/2014/main" id="{70815F86-D1C6-4FAD-8417-45620981B463}"/>
              </a:ext>
            </a:extLst>
          </p:cNvPr>
          <p:cNvSpPr/>
          <p:nvPr/>
        </p:nvSpPr>
        <p:spPr>
          <a:xfrm>
            <a:off x="6482338" y="947615"/>
            <a:ext cx="5240135" cy="1077218"/>
          </a:xfrm>
          <a:prstGeom prst="rect">
            <a:avLst/>
          </a:prstGeom>
        </p:spPr>
        <p:txBody>
          <a:bodyPr wrap="square">
            <a:spAutoFit/>
          </a:bodyPr>
          <a:lstStyle/>
          <a:p>
            <a:pPr algn="just"/>
            <a:r>
              <a:rPr lang="en-US" sz="3200" dirty="0" smtClean="0">
                <a:solidFill>
                  <a:srgbClr val="0070C0"/>
                </a:solidFill>
                <a:latin typeface="Times New Roman" panose="02020603050405020304" pitchFamily="18" charset="0"/>
                <a:cs typeface="Times New Roman" panose="02020603050405020304" pitchFamily="18" charset="0"/>
              </a:rPr>
              <a:t>- Theo </a:t>
            </a:r>
            <a:r>
              <a:rPr lang="en-US" sz="3200" dirty="0" err="1" smtClean="0">
                <a:solidFill>
                  <a:srgbClr val="0070C0"/>
                </a:solidFill>
                <a:latin typeface="Times New Roman" panose="02020603050405020304" pitchFamily="18" charset="0"/>
                <a:cs typeface="Times New Roman" panose="02020603050405020304" pitchFamily="18" charset="0"/>
              </a:rPr>
              <a:t>em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vì</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sao</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dân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làng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đặt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tên</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loài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hoa</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ấy</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là</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hoa</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tỉ</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muội</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4" name="Straight Connector 23">
            <a:extLst>
              <a:ext uri="{FF2B5EF4-FFF2-40B4-BE49-F238E27FC236}">
                <a16:creationId xmlns="" xmlns:a16="http://schemas.microsoft.com/office/drawing/2014/main" id="{B43CB1A4-F744-42CD-B41F-2D39929B0860}"/>
              </a:ext>
            </a:extLst>
          </p:cNvPr>
          <p:cNvCxnSpPr>
            <a:cxnSpLocks/>
          </p:cNvCxnSpPr>
          <p:nvPr/>
        </p:nvCxnSpPr>
        <p:spPr>
          <a:xfrm flipV="1">
            <a:off x="219146" y="4278649"/>
            <a:ext cx="5835289" cy="191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B43CB1A4-F744-42CD-B41F-2D39929B0860}"/>
              </a:ext>
            </a:extLst>
          </p:cNvPr>
          <p:cNvCxnSpPr>
            <a:cxnSpLocks/>
          </p:cNvCxnSpPr>
          <p:nvPr/>
        </p:nvCxnSpPr>
        <p:spPr>
          <a:xfrm flipV="1">
            <a:off x="274639" y="4678505"/>
            <a:ext cx="5835289" cy="191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B43CB1A4-F744-42CD-B41F-2D39929B0860}"/>
              </a:ext>
            </a:extLst>
          </p:cNvPr>
          <p:cNvCxnSpPr>
            <a:cxnSpLocks/>
          </p:cNvCxnSpPr>
          <p:nvPr/>
        </p:nvCxnSpPr>
        <p:spPr>
          <a:xfrm flipV="1">
            <a:off x="4092755" y="3870988"/>
            <a:ext cx="2017173" cy="115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B43CB1A4-F744-42CD-B41F-2D39929B0860}"/>
              </a:ext>
            </a:extLst>
          </p:cNvPr>
          <p:cNvCxnSpPr>
            <a:cxnSpLocks/>
          </p:cNvCxnSpPr>
          <p:nvPr/>
        </p:nvCxnSpPr>
        <p:spPr>
          <a:xfrm flipV="1">
            <a:off x="219146" y="5116983"/>
            <a:ext cx="2017173" cy="115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 xmlns:a16="http://schemas.microsoft.com/office/drawing/2014/main" id="{70815F86-D1C6-4FAD-8417-45620981B463}"/>
              </a:ext>
            </a:extLst>
          </p:cNvPr>
          <p:cNvSpPr/>
          <p:nvPr/>
        </p:nvSpPr>
        <p:spPr>
          <a:xfrm>
            <a:off x="6488934" y="737661"/>
            <a:ext cx="5240135" cy="1569660"/>
          </a:xfrm>
          <a:prstGeom prst="rect">
            <a:avLst/>
          </a:prstGeom>
        </p:spPr>
        <p:txBody>
          <a:bodyPr wrap="square">
            <a:spAutoFit/>
          </a:bodyPr>
          <a:lstStyle/>
          <a:p>
            <a:pPr algn="just"/>
            <a:r>
              <a:rPr lang="en-US" sz="3200" dirty="0" smtClean="0">
                <a:solidFill>
                  <a:srgbClr val="0070C0"/>
                </a:solidFill>
                <a:latin typeface="Times New Roman" panose="02020603050405020304" pitchFamily="18" charset="0"/>
                <a:cs typeface="Times New Roman" panose="02020603050405020304" pitchFamily="18" charset="0"/>
              </a:rPr>
              <a:t>- Theo </a:t>
            </a:r>
            <a:r>
              <a:rPr lang="en-US" sz="3200" dirty="0" err="1" smtClean="0">
                <a:solidFill>
                  <a:srgbClr val="0070C0"/>
                </a:solidFill>
                <a:latin typeface="Times New Roman" panose="02020603050405020304" pitchFamily="18" charset="0"/>
                <a:cs typeface="Times New Roman" panose="02020603050405020304" pitchFamily="18" charset="0"/>
              </a:rPr>
              <a:t>em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hoa</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tỉ</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muội</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và</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tình</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cảm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của</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Nết</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và</a:t>
            </a:r>
            <a:r>
              <a:rPr lang="en-US" sz="3200" dirty="0" smtClean="0">
                <a:solidFill>
                  <a:srgbClr val="0070C0"/>
                </a:solidFill>
                <a:latin typeface="Times New Roman" panose="02020603050405020304" pitchFamily="18" charset="0"/>
                <a:cs typeface="Times New Roman" panose="02020603050405020304" pitchFamily="18" charset="0"/>
              </a:rPr>
              <a:t> Na </a:t>
            </a:r>
            <a:r>
              <a:rPr lang="en-US" sz="3200" dirty="0" err="1" smtClean="0">
                <a:solidFill>
                  <a:srgbClr val="0070C0"/>
                </a:solidFill>
                <a:latin typeface="Times New Roman" panose="02020603050405020304" pitchFamily="18" charset="0"/>
                <a:cs typeface="Times New Roman" panose="02020603050405020304" pitchFamily="18" charset="0"/>
              </a:rPr>
              <a:t>có</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điểm</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gì</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giống</a:t>
            </a:r>
            <a:r>
              <a:rPr lang="en-US" sz="3200" dirty="0" smtClean="0">
                <a:solidFill>
                  <a:srgbClr val="0070C0"/>
                </a:solidFill>
                <a:latin typeface="Times New Roman" panose="02020603050405020304" pitchFamily="18" charset="0"/>
                <a:cs typeface="Times New Roman" panose="02020603050405020304" pitchFamily="18" charset="0"/>
              </a:rPr>
              <a:t> </a:t>
            </a:r>
            <a:r>
              <a:rPr lang="en-US" sz="3200" dirty="0" err="1" smtClean="0">
                <a:solidFill>
                  <a:srgbClr val="0070C0"/>
                </a:solidFill>
                <a:latin typeface="Times New Roman" panose="02020603050405020304" pitchFamily="18" charset="0"/>
                <a:cs typeface="Times New Roman" panose="02020603050405020304" pitchFamily="18" charset="0"/>
              </a:rPr>
              <a:t>nhau</a:t>
            </a:r>
            <a:r>
              <a:rPr lang="en-US"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601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grpId="1" nodeType="clickEffect">
                                  <p:stCondLst>
                                    <p:cond delay="0"/>
                                  </p:stCondLst>
                                  <p:childTnLst>
                                    <p:animEffect transition="out" filter="randombar(horizontal)">
                                      <p:cBhvr>
                                        <p:cTn id="26" dur="500"/>
                                        <p:tgtEl>
                                          <p:spTgt spid="6"/>
                                        </p:tgtEl>
                                      </p:cBhvr>
                                    </p:animEffect>
                                    <p:set>
                                      <p:cBhvr>
                                        <p:cTn id="27" dur="1" fill="hold">
                                          <p:stCondLst>
                                            <p:cond delay="499"/>
                                          </p:stCondLst>
                                        </p:cTn>
                                        <p:tgtEl>
                                          <p:spTgt spid="6"/>
                                        </p:tgtEl>
                                        <p:attrNameLst>
                                          <p:attrName>style.visibility</p:attrName>
                                        </p:attrNameLst>
                                      </p:cBhvr>
                                      <p:to>
                                        <p:strVal val="hidden"/>
                                      </p:to>
                                    </p:set>
                                  </p:childTnLst>
                                </p:cTn>
                              </p:par>
                              <p:par>
                                <p:cTn id="28" presetID="14" presetClass="exit" presetSubtype="10" fill="hold" nodeType="withEffect">
                                  <p:stCondLst>
                                    <p:cond delay="0"/>
                                  </p:stCondLst>
                                  <p:childTnLst>
                                    <p:animEffect transition="out" filter="randombar(horizontal)">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par>
                                <p:cTn id="31" presetID="14" presetClass="exit" presetSubtype="10" fill="hold" nodeType="withEffect">
                                  <p:stCondLst>
                                    <p:cond delay="0"/>
                                  </p:stCondLst>
                                  <p:childTnLst>
                                    <p:animEffect transition="out" filter="randombar(horizontal)">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arn(inVertic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arn(inVertical)">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xit" presetSubtype="10" fill="hold" grpId="1" nodeType="clickEffect">
                                  <p:stCondLst>
                                    <p:cond delay="0"/>
                                  </p:stCondLst>
                                  <p:childTnLst>
                                    <p:animEffect transition="out" filter="randombar(horizontal)">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14" presetClass="exit" presetSubtype="10" fill="hold" nodeType="withEffect">
                                  <p:stCondLst>
                                    <p:cond delay="0"/>
                                  </p:stCondLst>
                                  <p:childTnLst>
                                    <p:animEffect transition="out" filter="randombar(horizontal)">
                                      <p:cBhvr>
                                        <p:cTn id="65" dur="500"/>
                                        <p:tgtEl>
                                          <p:spTgt spid="14"/>
                                        </p:tgtEl>
                                      </p:cBhvr>
                                    </p:animEffect>
                                    <p:set>
                                      <p:cBhvr>
                                        <p:cTn id="66" dur="1" fill="hold">
                                          <p:stCondLst>
                                            <p:cond delay="499"/>
                                          </p:stCondLst>
                                        </p:cTn>
                                        <p:tgtEl>
                                          <p:spTgt spid="14"/>
                                        </p:tgtEl>
                                        <p:attrNameLst>
                                          <p:attrName>style.visibility</p:attrName>
                                        </p:attrNameLst>
                                      </p:cBhvr>
                                      <p:to>
                                        <p:strVal val="hidden"/>
                                      </p:to>
                                    </p:set>
                                  </p:childTnLst>
                                </p:cTn>
                              </p:par>
                              <p:par>
                                <p:cTn id="67" presetID="14" presetClass="exit" presetSubtype="10" fill="hold" nodeType="withEffect">
                                  <p:stCondLst>
                                    <p:cond delay="0"/>
                                  </p:stCondLst>
                                  <p:childTnLst>
                                    <p:animEffect transition="out" filter="randombar(horizontal)">
                                      <p:cBhvr>
                                        <p:cTn id="68" dur="500"/>
                                        <p:tgtEl>
                                          <p:spTgt spid="16"/>
                                        </p:tgtEl>
                                      </p:cBhvr>
                                    </p:animEffect>
                                    <p:set>
                                      <p:cBhvr>
                                        <p:cTn id="69" dur="1" fill="hold">
                                          <p:stCondLst>
                                            <p:cond delay="499"/>
                                          </p:stCondLst>
                                        </p:cTn>
                                        <p:tgtEl>
                                          <p:spTgt spid="16"/>
                                        </p:tgtEl>
                                        <p:attrNameLst>
                                          <p:attrName>style.visibility</p:attrName>
                                        </p:attrNameLst>
                                      </p:cBhvr>
                                      <p:to>
                                        <p:strVal val="hidden"/>
                                      </p:to>
                                    </p:set>
                                  </p:childTnLst>
                                </p:cTn>
                              </p:par>
                              <p:par>
                                <p:cTn id="70" presetID="14" presetClass="exit" presetSubtype="10" fill="hold" nodeType="withEffect">
                                  <p:stCondLst>
                                    <p:cond delay="0"/>
                                  </p:stCondLst>
                                  <p:childTnLst>
                                    <p:animEffect transition="out" filter="randombar(horizontal)">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14" presetClass="exit" presetSubtype="10" fill="hold" nodeType="withEffect">
                                  <p:stCondLst>
                                    <p:cond delay="0"/>
                                  </p:stCondLst>
                                  <p:childTnLst>
                                    <p:animEffect transition="out" filter="randombar(horizontal)">
                                      <p:cBhvr>
                                        <p:cTn id="74" dur="500"/>
                                        <p:tgtEl>
                                          <p:spTgt spid="20"/>
                                        </p:tgtEl>
                                      </p:cBhvr>
                                    </p:animEffect>
                                    <p:set>
                                      <p:cBhvr>
                                        <p:cTn id="75" dur="1" fill="hold">
                                          <p:stCondLst>
                                            <p:cond delay="499"/>
                                          </p:stCondLst>
                                        </p:cTn>
                                        <p:tgtEl>
                                          <p:spTgt spid="2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4" presetClass="exit" presetSubtype="10" fill="hold" nodeType="clickEffect">
                                  <p:stCondLst>
                                    <p:cond delay="0"/>
                                  </p:stCondLst>
                                  <p:childTnLst>
                                    <p:animEffect transition="out" filter="randombar(horizontal)">
                                      <p:cBhvr>
                                        <p:cTn id="79" dur="500"/>
                                        <p:tgtEl>
                                          <p:spTgt spid="12"/>
                                        </p:tgtEl>
                                      </p:cBhvr>
                                    </p:animEffect>
                                    <p:set>
                                      <p:cBhvr>
                                        <p:cTn id="80" dur="1" fill="hold">
                                          <p:stCondLst>
                                            <p:cond delay="499"/>
                                          </p:stCondLst>
                                        </p:cTn>
                                        <p:tgtEl>
                                          <p:spTgt spid="1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barn(inVertical)">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28"/>
                                        </p:tgtEl>
                                        <p:attrNameLst>
                                          <p:attrName>style.visibility</p:attrName>
                                        </p:attrNameLst>
                                      </p:cBhvr>
                                      <p:to>
                                        <p:strVal val="visible"/>
                                      </p:to>
                                    </p:set>
                                    <p:animEffect transition="in" filter="barn(inVertical)">
                                      <p:cBhvr>
                                        <p:cTn id="90" dur="500"/>
                                        <p:tgtEl>
                                          <p:spTgt spid="28"/>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barn(inVertical)">
                                      <p:cBhvr>
                                        <p:cTn id="95" dur="500"/>
                                        <p:tgtEl>
                                          <p:spTgt spid="24"/>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barn(inVertical)">
                                      <p:cBhvr>
                                        <p:cTn id="100" dur="500"/>
                                        <p:tgtEl>
                                          <p:spTgt spid="27"/>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barn(inVertical)">
                                      <p:cBhvr>
                                        <p:cTn id="105" dur="500"/>
                                        <p:tgtEl>
                                          <p:spTgt spid="30"/>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xit" presetSubtype="32" fill="hold" grpId="1" nodeType="clickEffect">
                                  <p:stCondLst>
                                    <p:cond delay="0"/>
                                  </p:stCondLst>
                                  <p:childTnLst>
                                    <p:animEffect transition="out" filter="circle(out)">
                                      <p:cBhvr>
                                        <p:cTn id="109" dur="2000"/>
                                        <p:tgtEl>
                                          <p:spTgt spid="23"/>
                                        </p:tgtEl>
                                      </p:cBhvr>
                                    </p:animEffect>
                                    <p:set>
                                      <p:cBhvr>
                                        <p:cTn id="110" dur="1" fill="hold">
                                          <p:stCondLst>
                                            <p:cond delay="1999"/>
                                          </p:stCondLst>
                                        </p:cTn>
                                        <p:tgtEl>
                                          <p:spTgt spid="23"/>
                                        </p:tgtEl>
                                        <p:attrNameLst>
                                          <p:attrName>style.visibility</p:attrName>
                                        </p:attrNameLst>
                                      </p:cBhvr>
                                      <p:to>
                                        <p:strVal val="hidden"/>
                                      </p:to>
                                    </p:set>
                                  </p:childTnLst>
                                </p:cTn>
                              </p:par>
                              <p:par>
                                <p:cTn id="111" presetID="6" presetClass="exit" presetSubtype="32" fill="hold" nodeType="withEffect">
                                  <p:stCondLst>
                                    <p:cond delay="0"/>
                                  </p:stCondLst>
                                  <p:childTnLst>
                                    <p:animEffect transition="out" filter="circle(out)">
                                      <p:cBhvr>
                                        <p:cTn id="112" dur="2000"/>
                                        <p:tgtEl>
                                          <p:spTgt spid="28"/>
                                        </p:tgtEl>
                                      </p:cBhvr>
                                    </p:animEffect>
                                    <p:set>
                                      <p:cBhvr>
                                        <p:cTn id="113" dur="1" fill="hold">
                                          <p:stCondLst>
                                            <p:cond delay="1999"/>
                                          </p:stCondLst>
                                        </p:cTn>
                                        <p:tgtEl>
                                          <p:spTgt spid="28"/>
                                        </p:tgtEl>
                                        <p:attrNameLst>
                                          <p:attrName>style.visibility</p:attrName>
                                        </p:attrNameLst>
                                      </p:cBhvr>
                                      <p:to>
                                        <p:strVal val="hidden"/>
                                      </p:to>
                                    </p:set>
                                  </p:childTnLst>
                                </p:cTn>
                              </p:par>
                              <p:par>
                                <p:cTn id="114" presetID="6" presetClass="exit" presetSubtype="32" fill="hold" nodeType="withEffect">
                                  <p:stCondLst>
                                    <p:cond delay="0"/>
                                  </p:stCondLst>
                                  <p:childTnLst>
                                    <p:animEffect transition="out" filter="circle(out)">
                                      <p:cBhvr>
                                        <p:cTn id="115" dur="2000"/>
                                        <p:tgtEl>
                                          <p:spTgt spid="24"/>
                                        </p:tgtEl>
                                      </p:cBhvr>
                                    </p:animEffect>
                                    <p:set>
                                      <p:cBhvr>
                                        <p:cTn id="116" dur="1" fill="hold">
                                          <p:stCondLst>
                                            <p:cond delay="1999"/>
                                          </p:stCondLst>
                                        </p:cTn>
                                        <p:tgtEl>
                                          <p:spTgt spid="24"/>
                                        </p:tgtEl>
                                        <p:attrNameLst>
                                          <p:attrName>style.visibility</p:attrName>
                                        </p:attrNameLst>
                                      </p:cBhvr>
                                      <p:to>
                                        <p:strVal val="hidden"/>
                                      </p:to>
                                    </p:set>
                                  </p:childTnLst>
                                </p:cTn>
                              </p:par>
                              <p:par>
                                <p:cTn id="117" presetID="6" presetClass="exit" presetSubtype="32" fill="hold" nodeType="withEffect">
                                  <p:stCondLst>
                                    <p:cond delay="0"/>
                                  </p:stCondLst>
                                  <p:childTnLst>
                                    <p:animEffect transition="out" filter="circle(out)">
                                      <p:cBhvr>
                                        <p:cTn id="118" dur="2000"/>
                                        <p:tgtEl>
                                          <p:spTgt spid="27"/>
                                        </p:tgtEl>
                                      </p:cBhvr>
                                    </p:animEffect>
                                    <p:set>
                                      <p:cBhvr>
                                        <p:cTn id="119" dur="1" fill="hold">
                                          <p:stCondLst>
                                            <p:cond delay="1999"/>
                                          </p:stCondLst>
                                        </p:cTn>
                                        <p:tgtEl>
                                          <p:spTgt spid="27"/>
                                        </p:tgtEl>
                                        <p:attrNameLst>
                                          <p:attrName>style.visibility</p:attrName>
                                        </p:attrNameLst>
                                      </p:cBhvr>
                                      <p:to>
                                        <p:strVal val="hidden"/>
                                      </p:to>
                                    </p:set>
                                  </p:childTnLst>
                                </p:cTn>
                              </p:par>
                              <p:par>
                                <p:cTn id="120" presetID="6" presetClass="exit" presetSubtype="32" fill="hold" nodeType="withEffect">
                                  <p:stCondLst>
                                    <p:cond delay="0"/>
                                  </p:stCondLst>
                                  <p:childTnLst>
                                    <p:animEffect transition="out" filter="circle(out)">
                                      <p:cBhvr>
                                        <p:cTn id="121" dur="2000"/>
                                        <p:tgtEl>
                                          <p:spTgt spid="30"/>
                                        </p:tgtEl>
                                      </p:cBhvr>
                                    </p:animEffect>
                                    <p:set>
                                      <p:cBhvr>
                                        <p:cTn id="122" dur="1" fill="hold">
                                          <p:stCondLst>
                                            <p:cond delay="1999"/>
                                          </p:stCondLst>
                                        </p:cTn>
                                        <p:tgtEl>
                                          <p:spTgt spid="3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6" presetClass="entr" presetSubtype="16" fill="hold" grpId="0" nodeType="clickEffect">
                                  <p:stCondLst>
                                    <p:cond delay="0"/>
                                  </p:stCondLst>
                                  <p:childTnLst>
                                    <p:set>
                                      <p:cBhvr>
                                        <p:cTn id="126" dur="1" fill="hold">
                                          <p:stCondLst>
                                            <p:cond delay="0"/>
                                          </p:stCondLst>
                                        </p:cTn>
                                        <p:tgtEl>
                                          <p:spTgt spid="31"/>
                                        </p:tgtEl>
                                        <p:attrNameLst>
                                          <p:attrName>style.visibility</p:attrName>
                                        </p:attrNameLst>
                                      </p:cBhvr>
                                      <p:to>
                                        <p:strVal val="visible"/>
                                      </p:to>
                                    </p:set>
                                    <p:animEffect transition="in" filter="circle(in)">
                                      <p:cBhvr>
                                        <p:cTn id="12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3" grpId="0"/>
      <p:bldP spid="13" grpId="1"/>
      <p:bldP spid="23" grpId="0"/>
      <p:bldP spid="23" grpId="1"/>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652154-423F-408E-8803-DEEBEB995F10}"/>
              </a:ext>
            </a:extLst>
          </p:cNvPr>
          <p:cNvSpPr>
            <a:spLocks noGrp="1"/>
          </p:cNvSpPr>
          <p:nvPr>
            <p:ph type="title"/>
          </p:nvPr>
        </p:nvSpPr>
        <p:spPr>
          <a:xfrm>
            <a:off x="728749" y="703782"/>
            <a:ext cx="9883140" cy="1325563"/>
          </a:xfrm>
        </p:spPr>
        <p:txBody>
          <a:bodyPr>
            <a:normAutofit fontScale="90000"/>
          </a:bodyPr>
          <a:lstStyle/>
          <a:p>
            <a:pPr marL="0" marR="0">
              <a:lnSpc>
                <a:spcPct val="115000"/>
              </a:lnSpc>
              <a:spcBef>
                <a:spcPts val="0"/>
              </a:spcBef>
              <a:spcAft>
                <a:spcPts val="800"/>
              </a:spcAft>
            </a:pPr>
            <a:r>
              <a:rPr lang="en-US" sz="36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6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36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quý</a:t>
            </a:r>
            <a:r>
              <a:rPr lang="en-US" sz="3600" b="1" dirty="0"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anh</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chị</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của</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mình</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đã</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làm</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gì</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để</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tình</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yêu</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thương</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ấy</a:t>
            </a:r>
            <a:r>
              <a:rPr lang="en-US" sz="36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600" b="1" dirty="0">
              <a:solidFill>
                <a:srgbClr val="0070C0"/>
              </a:solidFill>
            </a:endParaRPr>
          </a:p>
        </p:txBody>
      </p:sp>
      <p:sp>
        <p:nvSpPr>
          <p:cNvPr id="3" name="Title 1">
            <a:extLst>
              <a:ext uri="{FF2B5EF4-FFF2-40B4-BE49-F238E27FC236}">
                <a16:creationId xmlns="" xmlns:a16="http://schemas.microsoft.com/office/drawing/2014/main" id="{B4652154-423F-408E-8803-DEEBEB995F10}"/>
              </a:ext>
            </a:extLst>
          </p:cNvPr>
          <p:cNvSpPr txBox="1">
            <a:spLocks/>
          </p:cNvSpPr>
          <p:nvPr/>
        </p:nvSpPr>
        <p:spPr>
          <a:xfrm>
            <a:off x="825731" y="907127"/>
            <a:ext cx="988314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5000"/>
              </a:lnSpc>
              <a:spcBef>
                <a:spcPts val="0"/>
              </a:spcBef>
              <a:spcAft>
                <a:spcPts val="800"/>
              </a:spcAft>
            </a:pP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hãy</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tục</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thành</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nói</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tình</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anh</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chị</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gia</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3200" b="1"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b="1" dirty="0">
              <a:solidFill>
                <a:srgbClr val="0070C0"/>
              </a:solidFill>
            </a:endParaRPr>
          </a:p>
        </p:txBody>
      </p:sp>
      <p:sp>
        <p:nvSpPr>
          <p:cNvPr id="4" name="Title 1">
            <a:extLst>
              <a:ext uri="{FF2B5EF4-FFF2-40B4-BE49-F238E27FC236}">
                <a16:creationId xmlns="" xmlns:a16="http://schemas.microsoft.com/office/drawing/2014/main" id="{B4652154-423F-408E-8803-DEEBEB995F10}"/>
              </a:ext>
            </a:extLst>
          </p:cNvPr>
          <p:cNvSpPr txBox="1">
            <a:spLocks/>
          </p:cNvSpPr>
          <p:nvPr/>
        </p:nvSpPr>
        <p:spPr>
          <a:xfrm>
            <a:off x="2308860" y="4135236"/>
            <a:ext cx="988314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nSpc>
                <a:spcPct val="115000"/>
              </a:lnSpc>
              <a:spcBef>
                <a:spcPts val="0"/>
              </a:spcBef>
              <a:spcAft>
                <a:spcPts val="800"/>
              </a:spcAft>
              <a:buFontTx/>
              <a:buChar char="-"/>
            </a:pP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Chị</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ngã</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nâng</a:t>
            </a:r>
            <a:r>
              <a:rPr lang="en-US" sz="2800" b="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nSpc>
                <a:spcPct val="115000"/>
              </a:lnSpc>
              <a:spcBef>
                <a:spcPts val="0"/>
              </a:spcBef>
              <a:spcAft>
                <a:spcPts val="800"/>
              </a:spcAft>
              <a:buFontTx/>
              <a:buChar char="-"/>
            </a:pPr>
            <a:r>
              <a:rPr lang="en-US" sz="28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Em</a:t>
            </a:r>
            <a:r>
              <a:rPr lang="en-US" sz="2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thuận</a:t>
            </a:r>
            <a:r>
              <a:rPr lang="en-US" sz="2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anh</a:t>
            </a:r>
            <a:r>
              <a:rPr lang="en-US" sz="2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hòa</a:t>
            </a:r>
            <a:r>
              <a:rPr lang="en-US" sz="2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phúc</a:t>
            </a:r>
            <a:r>
              <a:rPr lang="en-US" sz="2800" b="1"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nSpc>
                <a:spcPct val="115000"/>
              </a:lnSpc>
              <a:spcBef>
                <a:spcPts val="0"/>
              </a:spcBef>
              <a:spcAft>
                <a:spcPts val="800"/>
              </a:spcAft>
              <a:buFontTx/>
              <a:buChar char="-"/>
            </a:pPr>
            <a:r>
              <a:rPr lang="en-US" sz="2800" b="1" dirty="0" err="1" smtClean="0">
                <a:solidFill>
                  <a:srgbClr val="0070C0"/>
                </a:solidFill>
                <a:latin typeface="Times New Roman" panose="02020603050405020304" pitchFamily="18" charset="0"/>
                <a:cs typeface="Times New Roman" panose="02020603050405020304" pitchFamily="18" charset="0"/>
              </a:rPr>
              <a:t>Anh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em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như</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thể</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tay</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chân</a:t>
            </a:r>
            <a:endParaRPr lang="en-US" sz="2800" b="1" dirty="0" smtClean="0">
              <a:solidFill>
                <a:srgbClr val="0070C0"/>
              </a:solidFill>
              <a:latin typeface="Times New Roman" panose="02020603050405020304" pitchFamily="18" charset="0"/>
              <a:cs typeface="Times New Roman" panose="02020603050405020304" pitchFamily="18" charset="0"/>
            </a:endParaRPr>
          </a:p>
          <a:p>
            <a:pPr>
              <a:lnSpc>
                <a:spcPct val="115000"/>
              </a:lnSpc>
              <a:spcBef>
                <a:spcPts val="0"/>
              </a:spcBef>
              <a:spcAft>
                <a:spcPts val="800"/>
              </a:spcAft>
            </a:pPr>
            <a:r>
              <a:rPr lang="en-US" sz="2800" b="1" dirty="0" err="1" smtClean="0">
                <a:solidFill>
                  <a:srgbClr val="0070C0"/>
                </a:solidFill>
                <a:latin typeface="Times New Roman" panose="02020603050405020304" pitchFamily="18" charset="0"/>
                <a:cs typeface="Times New Roman" panose="02020603050405020304" pitchFamily="18" charset="0"/>
              </a:rPr>
              <a:t>Rách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lành</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đùm</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bọc</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dở</a:t>
            </a:r>
            <a:r>
              <a:rPr lang="en-US" sz="2800" b="1" dirty="0" smtClean="0">
                <a:solidFill>
                  <a:srgbClr val="0070C0"/>
                </a:solidFill>
                <a:latin typeface="Times New Roman" panose="02020603050405020304" pitchFamily="18" charset="0"/>
                <a:cs typeface="Times New Roman" panose="02020603050405020304" pitchFamily="18" charset="0"/>
              </a:rPr>
              <a:t> hay </a:t>
            </a:r>
            <a:r>
              <a:rPr lang="en-US" sz="2800" b="1" dirty="0" err="1" smtClean="0">
                <a:solidFill>
                  <a:srgbClr val="0070C0"/>
                </a:solidFill>
                <a:latin typeface="Times New Roman" panose="02020603050405020304" pitchFamily="18" charset="0"/>
                <a:cs typeface="Times New Roman" panose="02020603050405020304" pitchFamily="18" charset="0"/>
              </a:rPr>
              <a:t>đỡ</a:t>
            </a:r>
            <a:r>
              <a:rPr lang="en-US" sz="2800" b="1" dirty="0" smtClean="0">
                <a:solidFill>
                  <a:srgbClr val="0070C0"/>
                </a:solidFill>
                <a:latin typeface="Times New Roman" panose="02020603050405020304" pitchFamily="18" charset="0"/>
                <a:cs typeface="Times New Roman" panose="02020603050405020304" pitchFamily="18" charset="0"/>
              </a:rPr>
              <a:t> </a:t>
            </a:r>
            <a:r>
              <a:rPr lang="en-US" sz="2800" b="1" dirty="0" err="1" smtClean="0">
                <a:solidFill>
                  <a:srgbClr val="0070C0"/>
                </a:solidFill>
                <a:latin typeface="Times New Roman" panose="02020603050405020304" pitchFamily="18" charset="0"/>
                <a:cs typeface="Times New Roman" panose="02020603050405020304" pitchFamily="18" charset="0"/>
              </a:rPr>
              <a:t>đần</a:t>
            </a:r>
            <a:r>
              <a:rPr lang="en-US" sz="2800" b="1" dirty="0" smtClean="0">
                <a:solidFill>
                  <a:srgbClr val="0070C0"/>
                </a:solidFill>
                <a:latin typeface="Times New Roman" panose="02020603050405020304" pitchFamily="18" charset="0"/>
                <a:cs typeface="Times New Roman" panose="02020603050405020304" pitchFamily="18" charset="0"/>
              </a:rPr>
              <a:t>.</a:t>
            </a:r>
          </a:p>
          <a:p>
            <a:pPr>
              <a:lnSpc>
                <a:spcPct val="115000"/>
              </a:lnSpc>
              <a:spcBef>
                <a:spcPts val="0"/>
              </a:spcBef>
              <a:spcAft>
                <a:spcPts val="800"/>
              </a:spcAft>
            </a:pP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Anh</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em</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nào</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phải</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người</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xa</a:t>
            </a:r>
            <a:endParaRPr lang="en-US" sz="2800" b="1" dirty="0" smtClean="0">
              <a:solidFill>
                <a:srgbClr val="FFC000"/>
              </a:solidFill>
              <a:latin typeface="Times New Roman" panose="02020603050405020304" pitchFamily="18" charset="0"/>
              <a:cs typeface="Times New Roman" panose="02020603050405020304" pitchFamily="18" charset="0"/>
            </a:endParaRPr>
          </a:p>
          <a:p>
            <a:pPr>
              <a:lnSpc>
                <a:spcPct val="115000"/>
              </a:lnSpc>
              <a:spcBef>
                <a:spcPts val="0"/>
              </a:spcBef>
              <a:spcAft>
                <a:spcPts val="800"/>
              </a:spcAft>
            </a:pPr>
            <a:r>
              <a:rPr lang="en-US" sz="2800" b="1" dirty="0" err="1" smtClean="0">
                <a:solidFill>
                  <a:srgbClr val="FFC000"/>
                </a:solidFill>
                <a:latin typeface="Times New Roman" panose="02020603050405020304" pitchFamily="18" charset="0"/>
                <a:cs typeface="Times New Roman" panose="02020603050405020304" pitchFamily="18" charset="0"/>
              </a:rPr>
              <a:t>Cùng</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chung</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bác</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mẹ</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một</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nhà</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cùng</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thân</a:t>
            </a:r>
            <a:endParaRPr lang="en-US" sz="2800" b="1" dirty="0" smtClean="0">
              <a:solidFill>
                <a:srgbClr val="FFC000"/>
              </a:solidFill>
              <a:latin typeface="Times New Roman" panose="02020603050405020304" pitchFamily="18" charset="0"/>
              <a:cs typeface="Times New Roman" panose="02020603050405020304" pitchFamily="18" charset="0"/>
            </a:endParaRPr>
          </a:p>
          <a:p>
            <a:pPr>
              <a:lnSpc>
                <a:spcPct val="115000"/>
              </a:lnSpc>
              <a:spcBef>
                <a:spcPts val="0"/>
              </a:spcBef>
              <a:spcAft>
                <a:spcPts val="800"/>
              </a:spcAft>
            </a:pP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Yêu</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nhau</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như</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thể</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tay</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chân</a:t>
            </a:r>
            <a:endParaRPr lang="en-US" sz="2800" b="1" dirty="0" smtClean="0">
              <a:solidFill>
                <a:srgbClr val="FFC000"/>
              </a:solidFill>
              <a:latin typeface="Times New Roman" panose="02020603050405020304" pitchFamily="18" charset="0"/>
              <a:cs typeface="Times New Roman" panose="02020603050405020304" pitchFamily="18" charset="0"/>
            </a:endParaRPr>
          </a:p>
          <a:p>
            <a:pPr>
              <a:lnSpc>
                <a:spcPct val="115000"/>
              </a:lnSpc>
              <a:spcBef>
                <a:spcPts val="0"/>
              </a:spcBef>
              <a:spcAft>
                <a:spcPts val="800"/>
              </a:spcAft>
            </a:pPr>
            <a:r>
              <a:rPr lang="en-US" sz="2800" b="1" dirty="0" err="1" smtClean="0">
                <a:solidFill>
                  <a:srgbClr val="FFC000"/>
                </a:solidFill>
                <a:latin typeface="Times New Roman" panose="02020603050405020304" pitchFamily="18" charset="0"/>
                <a:cs typeface="Times New Roman" panose="02020603050405020304" pitchFamily="18" charset="0"/>
              </a:rPr>
              <a:t>Anh</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em</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hòa</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thuận</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hai</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thân</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vui</a:t>
            </a:r>
            <a:r>
              <a:rPr lang="en-US" sz="2800" b="1" dirty="0" smtClean="0">
                <a:solidFill>
                  <a:srgbClr val="FFC000"/>
                </a:solidFill>
                <a:latin typeface="Times New Roman" panose="02020603050405020304" pitchFamily="18" charset="0"/>
                <a:cs typeface="Times New Roman" panose="02020603050405020304" pitchFamily="18" charset="0"/>
              </a:rPr>
              <a:t> </a:t>
            </a:r>
            <a:r>
              <a:rPr lang="en-US" sz="2800" b="1" dirty="0" err="1" smtClean="0">
                <a:solidFill>
                  <a:srgbClr val="FFC000"/>
                </a:solidFill>
                <a:latin typeface="Times New Roman" panose="02020603050405020304" pitchFamily="18" charset="0"/>
                <a:cs typeface="Times New Roman" panose="02020603050405020304" pitchFamily="18" charset="0"/>
              </a:rPr>
              <a:t>vầy</a:t>
            </a:r>
            <a:r>
              <a:rPr lang="en-US" sz="2800" b="1" dirty="0" smtClean="0">
                <a:solidFill>
                  <a:srgbClr val="FFC000"/>
                </a:solidFill>
                <a:latin typeface="Times New Roman" panose="02020603050405020304" pitchFamily="18" charset="0"/>
                <a:cs typeface="Times New Roman" panose="02020603050405020304" pitchFamily="18" charset="0"/>
              </a:rPr>
              <a:t>.</a:t>
            </a:r>
          </a:p>
          <a:p>
            <a:pPr>
              <a:lnSpc>
                <a:spcPct val="115000"/>
              </a:lnSpc>
              <a:spcBef>
                <a:spcPts val="0"/>
              </a:spcBef>
              <a:spcAft>
                <a:spcPts val="800"/>
              </a:spcAft>
            </a:pPr>
            <a:endParaRPr lang="en-US" sz="2800" b="1" dirty="0">
              <a:solidFill>
                <a:srgbClr val="0070C0"/>
              </a:solidFill>
            </a:endParaRPr>
          </a:p>
        </p:txBody>
      </p:sp>
    </p:spTree>
    <p:extLst>
      <p:ext uri="{BB962C8B-B14F-4D97-AF65-F5344CB8AC3E}">
        <p14:creationId xmlns:p14="http://schemas.microsoft.com/office/powerpoint/2010/main" val="296291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hildren'S Background Colored - Free image on Pixabay">
            <a:extLst>
              <a:ext uri="{FF2B5EF4-FFF2-40B4-BE49-F238E27FC236}">
                <a16:creationId xmlns="" xmlns:a16="http://schemas.microsoft.com/office/drawing/2014/main" id="{DF21E93E-4952-4D67-A553-0D776D2B6B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EEE2078E-5D2C-4A8F-BF18-327F618A334C}"/>
              </a:ext>
            </a:extLst>
          </p:cNvPr>
          <p:cNvSpPr txBox="1"/>
          <p:nvPr/>
        </p:nvSpPr>
        <p:spPr>
          <a:xfrm>
            <a:off x="694403" y="2602923"/>
            <a:ext cx="11031794" cy="2862322"/>
          </a:xfrm>
          <a:prstGeom prst="rect">
            <a:avLst/>
          </a:prstGeom>
          <a:noFill/>
        </p:spPr>
        <p:txBody>
          <a:bodyPr wrap="square" rtlCol="0">
            <a:spAutoFit/>
          </a:bodyPr>
          <a:lstStyle/>
          <a:p>
            <a:pPr algn="just">
              <a:lnSpc>
                <a:spcPct val="150000"/>
              </a:lnSpc>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đọc</a:t>
            </a: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ca </a:t>
            </a:r>
            <a:r>
              <a:rPr lang="en-US" sz="4000" b="1" dirty="0" err="1" smtClean="0">
                <a:latin typeface="Times New Roman" panose="02020603050405020304" pitchFamily="18" charset="0"/>
                <a:cs typeface="Times New Roman" panose="02020603050405020304" pitchFamily="18" charset="0"/>
              </a:rPr>
              <a:t>ngợi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tình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chị</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em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thắm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thiết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của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Nết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Na. </a:t>
            </a:r>
            <a:r>
              <a:rPr lang="en-US" sz="4000" b="1" dirty="0" err="1" smtClean="0">
                <a:latin typeface="Times New Roman" panose="02020603050405020304" pitchFamily="18" charset="0"/>
                <a:cs typeface="Times New Roman" panose="02020603050405020304" pitchFamily="18" charset="0"/>
              </a:rPr>
              <a:t>Tình</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cảm</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đó</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đã</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lí</a:t>
            </a:r>
            <a:r>
              <a:rPr lang="en-US" sz="4000" b="1" dirty="0" smtClean="0">
                <a:latin typeface="Times New Roman" panose="02020603050405020304" pitchFamily="18" charset="0"/>
                <a:cs typeface="Times New Roman" panose="02020603050405020304" pitchFamily="18" charset="0"/>
              </a:rPr>
              <a:t> do </a:t>
            </a:r>
            <a:r>
              <a:rPr lang="en-US" sz="4000" b="1" dirty="0" err="1" smtClean="0">
                <a:latin typeface="Times New Roman" panose="02020603050405020304" pitchFamily="18" charset="0"/>
                <a:cs typeface="Times New Roman" panose="02020603050405020304" pitchFamily="18" charset="0"/>
              </a:rPr>
              <a:t>xuất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hiện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loài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hoa</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tỉ</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muội</a:t>
            </a:r>
            <a:r>
              <a:rPr lang="en-US" sz="4000" b="1" dirty="0" smtClean="0">
                <a:latin typeface="Times New Roman" panose="02020603050405020304" pitchFamily="18" charset="0"/>
                <a:cs typeface="Times New Roman" panose="02020603050405020304" pitchFamily="18" charset="0"/>
              </a:rPr>
              <a: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9">
            <a:extLst>
              <a:ext uri="{FF2B5EF4-FFF2-40B4-BE49-F238E27FC236}">
                <a16:creationId xmlns="" xmlns:a16="http://schemas.microsoft.com/office/drawing/2014/main" id="{42BAB786-6317-4A62-9B09-E5ECA6C33C12}"/>
              </a:ext>
            </a:extLst>
          </p:cNvPr>
          <p:cNvSpPr txBox="1">
            <a:spLocks noChangeArrowheads="1"/>
          </p:cNvSpPr>
          <p:nvPr/>
        </p:nvSpPr>
        <p:spPr bwMode="auto">
          <a:xfrm>
            <a:off x="3810000" y="1706880"/>
            <a:ext cx="4572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b="1" dirty="0">
                <a:solidFill>
                  <a:srgbClr val="FF0000"/>
                </a:solidFill>
                <a:latin typeface="Times New Roman" panose="02020603050405020304" pitchFamily="18" charset="0"/>
                <a:cs typeface="Times New Roman" panose="02020603050405020304" pitchFamily="18" charset="0"/>
              </a:rPr>
              <a:t>NỘI DUNG</a:t>
            </a:r>
            <a:endParaRPr lang="en-US" alt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15481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 xmlns:a16="http://schemas.microsoft.com/office/drawing/2014/main" id="{68F2ED17-4451-41B2-A4E7-67E8AFCB4B16}"/>
              </a:ext>
            </a:extLst>
          </p:cNvPr>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ĐỌC LẠI</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45028613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711955" y="418011"/>
            <a:ext cx="6248400" cy="6021977"/>
          </a:xfrm>
          <a:prstGeom prst="ellipse">
            <a:avLst/>
          </a:prstGeom>
        </p:spPr>
      </p:pic>
      <p:sp>
        <p:nvSpPr>
          <p:cNvPr id="5" name="Rectangle 4">
            <a:extLst>
              <a:ext uri="{FF2B5EF4-FFF2-40B4-BE49-F238E27FC236}">
                <a16:creationId xmlns="" xmlns:a16="http://schemas.microsoft.com/office/drawing/2014/main" id="{0FA2AE62-1581-404F-9DC3-4F88A9444DF8}"/>
              </a:ext>
            </a:extLst>
          </p:cNvPr>
          <p:cNvSpPr/>
          <p:nvPr/>
        </p:nvSpPr>
        <p:spPr>
          <a:xfrm>
            <a:off x="257992" y="1135653"/>
            <a:ext cx="5945506" cy="2828924"/>
          </a:xfrm>
          <a:prstGeom prst="rect">
            <a:avLst/>
          </a:prstGeom>
        </p:spPr>
        <p:txBody>
          <a:bodyPr vert="horz" lIns="91440" tIns="45720" rIns="91440" bIns="45720" rtlCol="0" anchor="b">
            <a:normAutofit/>
          </a:bodyPr>
          <a:lstStyle/>
          <a:p>
            <a:pPr algn="ctr">
              <a:lnSpc>
                <a:spcPct val="150000"/>
              </a:lnSpc>
              <a:spcBef>
                <a:spcPct val="0"/>
              </a:spcBef>
              <a:spcAft>
                <a:spcPts val="600"/>
              </a:spcAft>
            </a:pP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CHỦ ĐIỂM </a:t>
            </a:r>
            <a:r>
              <a:rPr lang="en-US" sz="3200" b="1"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endPar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lnSpc>
                <a:spcPct val="150000"/>
              </a:lnSpc>
              <a:spcBef>
                <a:spcPct val="0"/>
              </a:spcBef>
              <a:spcAft>
                <a:spcPts val="600"/>
              </a:spcAft>
            </a:pPr>
            <a:r>
              <a:rPr lang="en-US" sz="3200" b="1" cap="none" spc="0"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MÁI ẤM GIA ĐÌNH</a:t>
            </a:r>
            <a:endPar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1127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146" y="749047"/>
            <a:ext cx="11871961" cy="5451747"/>
          </a:xfrm>
        </p:spPr>
        <p:txBody>
          <a:bodyPr>
            <a:noAutofit/>
          </a:bodyPr>
          <a:lstStyle/>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Ngày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xưa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có</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hai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a:t>
            </a:r>
            <a:r>
              <a:rPr lang="en-US" sz="2400" dirty="0" smtClean="0">
                <a:solidFill>
                  <a:prstClr val="black"/>
                </a:solidFill>
                <a:latin typeface="Times New Roman" panose="02020603050405020304" pitchFamily="18" charset="0"/>
                <a:cs typeface="Times New Roman" panose="02020603050405020304" pitchFamily="18" charset="0"/>
              </a:rPr>
              <a:t> Na </a:t>
            </a:r>
            <a:r>
              <a:rPr lang="en-US" sz="2400" dirty="0" err="1" smtClean="0">
                <a:solidFill>
                  <a:prstClr val="black"/>
                </a:solidFill>
                <a:latin typeface="Times New Roman" panose="02020603050405020304" pitchFamily="18" charset="0"/>
                <a:cs typeface="Times New Roman" panose="02020603050405020304" pitchFamily="18" charset="0"/>
              </a:rPr>
              <a:t>mồ</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côi</a:t>
            </a:r>
            <a:r>
              <a:rPr lang="en-US" sz="2400" dirty="0" smtClean="0">
                <a:solidFill>
                  <a:prstClr val="black"/>
                </a:solidFill>
                <a:latin typeface="Times New Roman" panose="02020603050405020304" pitchFamily="18" charset="0"/>
                <a:cs typeface="Times New Roman" panose="02020603050405020304" pitchFamily="18" charset="0"/>
              </a:rPr>
              <a:t> cha </a:t>
            </a:r>
            <a:r>
              <a:rPr lang="en-US" sz="2400" dirty="0" err="1" smtClean="0">
                <a:solidFill>
                  <a:prstClr val="black"/>
                </a:solidFill>
                <a:latin typeface="Times New Roman" panose="02020603050405020304" pitchFamily="18" charset="0"/>
                <a:cs typeface="Times New Roman" panose="02020603050405020304" pitchFamily="18" charset="0"/>
              </a:rPr>
              <a:t>mẹ</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sống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trong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ngôi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sườn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núi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thương</a:t>
            </a:r>
            <a:r>
              <a:rPr lang="en-US" sz="2400" dirty="0" smtClean="0">
                <a:solidFill>
                  <a:prstClr val="black"/>
                </a:solidFill>
                <a:latin typeface="Times New Roman" panose="02020603050405020304" pitchFamily="18" charset="0"/>
                <a:cs typeface="Times New Roman" panose="02020603050405020304" pitchFamily="18" charset="0"/>
              </a:rPr>
              <a:t> Na, </a:t>
            </a:r>
            <a:r>
              <a:rPr lang="en-US" sz="2400" dirty="0" err="1" smtClean="0">
                <a:solidFill>
                  <a:prstClr val="black"/>
                </a:solidFill>
                <a:latin typeface="Times New Roman" panose="02020603050405020304" pitchFamily="18" charset="0"/>
                <a:cs typeface="Times New Roman" panose="02020603050405020304" pitchFamily="18" charset="0"/>
              </a:rPr>
              <a:t>cái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gì</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cũng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nhường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Đêm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gió</a:t>
            </a:r>
            <a:r>
              <a:rPr lang="en-US" sz="2400" dirty="0" smtClean="0">
                <a:solidFill>
                  <a:prstClr val="black"/>
                </a:solidFill>
                <a:latin typeface="Times New Roman" panose="02020603050405020304" pitchFamily="18" charset="0"/>
                <a:cs typeface="Times New Roman" panose="02020603050405020304" pitchFamily="18" charset="0"/>
              </a:rPr>
              <a:t> ù </a:t>
            </a:r>
            <a:r>
              <a:rPr lang="en-US" sz="2400" dirty="0" err="1" smtClean="0">
                <a:solidFill>
                  <a:prstClr val="black"/>
                </a:solidFill>
                <a:latin typeface="Times New Roman" panose="02020603050405020304" pitchFamily="18" charset="0"/>
                <a:cs typeface="Times New Roman" panose="02020603050405020304" pitchFamily="18" charset="0"/>
              </a:rPr>
              <a:t>ù</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lùa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vòng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tay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ôm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rét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không</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Na </a:t>
            </a:r>
            <a:r>
              <a:rPr lang="en-US" sz="2400" dirty="0" err="1" smtClean="0">
                <a:solidFill>
                  <a:prstClr val="black"/>
                </a:solidFill>
                <a:latin typeface="Times New Roman" panose="02020603050405020304" pitchFamily="18" charset="0"/>
                <a:cs typeface="Times New Roman" panose="02020603050405020304" pitchFamily="18" charset="0"/>
              </a:rPr>
              <a:t>ôm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choàng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cười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rúc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rích</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dirty="0" err="1" smtClean="0">
                <a:solidFill>
                  <a:prstClr val="black"/>
                </a:solidFill>
                <a:latin typeface="Times New Roman" panose="02020603050405020304" pitchFamily="18" charset="0"/>
                <a:cs typeface="Times New Roman" panose="02020603050405020304" pitchFamily="18" charset="0"/>
              </a:rPr>
              <a:t>Ấm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quá</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ôm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chặt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hơn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thầm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thì</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dirty="0" err="1" smtClean="0">
                <a:solidFill>
                  <a:prstClr val="black"/>
                </a:solidFill>
                <a:latin typeface="Times New Roman" panose="02020603050405020304" pitchFamily="18" charset="0"/>
                <a:cs typeface="Times New Roman" panose="02020603050405020304" pitchFamily="18" charset="0"/>
              </a:rPr>
              <a:t>Mẹ</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bảo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hai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hồng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bông</a:t>
            </a:r>
            <a:r>
              <a:rPr lang="en-US" sz="2400" dirty="0" smtClean="0">
                <a:solidFill>
                  <a:prstClr val="black"/>
                </a:solidFill>
                <a:latin typeface="Times New Roman" panose="02020603050405020304" pitchFamily="18" charset="0"/>
                <a:cs typeface="Times New Roman" panose="02020603050405020304" pitchFamily="18" charset="0"/>
              </a:rPr>
              <a:t> to,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mãi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nhau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nhé</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Na </a:t>
            </a:r>
            <a:r>
              <a:rPr lang="en-US" sz="2400" dirty="0" err="1" smtClean="0">
                <a:solidFill>
                  <a:prstClr val="black"/>
                </a:solidFill>
                <a:latin typeface="Times New Roman" panose="02020603050405020304" pitchFamily="18" charset="0"/>
                <a:cs typeface="Times New Roman" panose="02020603050405020304" pitchFamily="18" charset="0"/>
              </a:rPr>
              <a:t>gật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đầu</a:t>
            </a:r>
            <a:r>
              <a:rPr lang="en-US" sz="2400" dirty="0" smtClean="0">
                <a:solidFill>
                  <a:prstClr val="black"/>
                </a:solidFill>
                <a:latin typeface="Times New Roman" panose="02020603050405020304" pitchFamily="18" charset="0"/>
                <a:cs typeface="Times New Roman" panose="02020603050405020304" pitchFamily="18" charset="0"/>
              </a:rPr>
              <a:t>. Hai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cứ</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thế</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ôm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nhau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ngủ</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Năm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nước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lũ</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dâng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cao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cõng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chạy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theo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đến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nơi</a:t>
            </a:r>
            <a:r>
              <a:rPr lang="en-US" sz="2400" dirty="0" smtClean="0">
                <a:solidFill>
                  <a:prstClr val="black"/>
                </a:solidFill>
                <a:latin typeface="Times New Roman" panose="02020603050405020304" pitchFamily="18" charset="0"/>
                <a:cs typeface="Times New Roman" panose="02020603050405020304" pitchFamily="18" charset="0"/>
              </a:rPr>
              <a:t> an </a:t>
            </a:r>
            <a:r>
              <a:rPr lang="en-US" sz="2400" dirty="0" err="1" smtClean="0">
                <a:solidFill>
                  <a:prstClr val="black"/>
                </a:solidFill>
                <a:latin typeface="Times New Roman" panose="02020603050405020304" pitchFamily="18" charset="0"/>
                <a:cs typeface="Times New Roman" panose="02020603050405020304" pitchFamily="18" charset="0"/>
              </a:rPr>
              <a:t>toàn</a:t>
            </a:r>
            <a:r>
              <a:rPr lang="en-US" sz="2400" dirty="0" smtClean="0">
                <a:solidFill>
                  <a:prstClr val="black"/>
                </a:solidFill>
                <a:latin typeface="Times New Roman" panose="02020603050405020304" pitchFamily="18" charset="0"/>
                <a:cs typeface="Times New Roman" panose="02020603050405020304" pitchFamily="18" charset="0"/>
              </a:rPr>
              <a:t>. Hai </a:t>
            </a:r>
            <a:r>
              <a:rPr lang="en-US" sz="2400" dirty="0" err="1" smtClean="0">
                <a:solidFill>
                  <a:prstClr val="black"/>
                </a:solidFill>
                <a:latin typeface="Times New Roman" panose="02020603050405020304" pitchFamily="18" charset="0"/>
                <a:cs typeface="Times New Roman" panose="02020603050405020304" pitchFamily="18" charset="0"/>
              </a:rPr>
              <a:t>bàn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rớm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máu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vậy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Bụt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thương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lắm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Bụt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liền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phẩy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chiếc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quạt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thần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Kì</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lạ</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thay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bàn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bỗng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hẳn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Nơi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bàn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đi</a:t>
            </a:r>
            <a:r>
              <a:rPr lang="en-US" sz="2400" dirty="0" smtClean="0">
                <a:solidFill>
                  <a:prstClr val="black"/>
                </a:solidFill>
                <a:latin typeface="Times New Roman" panose="02020603050405020304" pitchFamily="18" charset="0"/>
                <a:cs typeface="Times New Roman" panose="02020603050405020304" pitchFamily="18" charset="0"/>
              </a:rPr>
              <a:t> qua </a:t>
            </a:r>
            <a:r>
              <a:rPr lang="en-US" sz="2400" dirty="0" err="1" smtClean="0">
                <a:solidFill>
                  <a:prstClr val="black"/>
                </a:solidFill>
                <a:latin typeface="Times New Roman" panose="02020603050405020304" pitchFamily="18" charset="0"/>
                <a:cs typeface="Times New Roman" panose="02020603050405020304" pitchFamily="18" charset="0"/>
              </a:rPr>
              <a:t>mọc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những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khóm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thắm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thành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chùm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lớn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che</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chở</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nụ</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bé</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Chúng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cũng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đẹp</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như</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của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a:t>
            </a:r>
            <a:r>
              <a:rPr lang="en-US" sz="2400" dirty="0" smtClean="0">
                <a:solidFill>
                  <a:prstClr val="black"/>
                </a:solidFill>
                <a:latin typeface="Times New Roman" panose="02020603050405020304" pitchFamily="18" charset="0"/>
                <a:cs typeface="Times New Roman" panose="02020603050405020304" pitchFamily="18" charset="0"/>
              </a:rPr>
              <a:t> Na.</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đặt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loài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tỉ</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muội</a:t>
            </a:r>
            <a:r>
              <a:rPr lang="en-US" sz="2400" dirty="0" smtClean="0">
                <a:solidFill>
                  <a:prstClr val="black"/>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(Theo </a:t>
            </a:r>
            <a:r>
              <a:rPr lang="en-US" sz="2400" b="1" dirty="0" err="1" smtClean="0">
                <a:latin typeface="Times New Roman" panose="02020603050405020304" pitchFamily="18" charset="0"/>
                <a:cs typeface="Times New Roman" panose="02020603050405020304" pitchFamily="18" charset="0"/>
              </a:rPr>
              <a:t>Trần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Hùng</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2400" dirty="0"/>
          </a:p>
        </p:txBody>
      </p:sp>
      <p:sp>
        <p:nvSpPr>
          <p:cNvPr id="4" name="TextBox 3"/>
          <p:cNvSpPr txBox="1"/>
          <p:nvPr/>
        </p:nvSpPr>
        <p:spPr>
          <a:xfrm>
            <a:off x="3686311" y="287382"/>
            <a:ext cx="48716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SỰ TÍCH HOA TỈ MUỘI</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1123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 xmlns:a16="http://schemas.microsoft.com/office/drawing/2014/main" id="{68F2ED17-4451-41B2-A4E7-67E8AFCB4B16}"/>
              </a:ext>
            </a:extLst>
          </p:cNvPr>
          <p:cNvSpPr txBox="1"/>
          <p:nvPr/>
        </p:nvSpPr>
        <p:spPr>
          <a:xfrm>
            <a:off x="977199" y="2532981"/>
            <a:ext cx="10967151"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LUYỆN TẬP THEO VĂN BẢN</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1518354101"/>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47262"/>
            <a:ext cx="9448800" cy="523220"/>
          </a:xfrm>
          <a:prstGeom prst="rect">
            <a:avLst/>
          </a:prstGeom>
          <a:noFill/>
        </p:spPr>
        <p:txBody>
          <a:bodyPr wrap="square" rtlCol="0">
            <a:spAutoFit/>
          </a:bodyPr>
          <a:lstStyle/>
          <a:p>
            <a:r>
              <a:rPr lang="en-US" sz="2800" b="1" dirty="0" err="1" smtClean="0">
                <a:solidFill>
                  <a:srgbClr val="0070C0"/>
                </a:solidFill>
                <a:latin typeface="Times New Roman" panose="02020603050405020304" pitchFamily="18" charset="0"/>
                <a:cs typeface="Times New Roman" panose="02020603050405020304" pitchFamily="18" charset="0"/>
              </a:rPr>
              <a:t>Câu</a:t>
            </a:r>
            <a:r>
              <a:rPr lang="en-US" sz="2800" b="1" dirty="0" smtClean="0">
                <a:solidFill>
                  <a:srgbClr val="0070C0"/>
                </a:solidFill>
                <a:latin typeface="Times New Roman" panose="02020603050405020304" pitchFamily="18" charset="0"/>
                <a:cs typeface="Times New Roman" panose="02020603050405020304" pitchFamily="18" charset="0"/>
              </a:rPr>
              <a:t> 1. </a:t>
            </a:r>
            <a:r>
              <a:rPr lang="en-US" sz="2800" dirty="0" err="1" smtClean="0">
                <a:solidFill>
                  <a:srgbClr val="0070C0"/>
                </a:solidFill>
                <a:latin typeface="Times New Roman" panose="02020603050405020304" pitchFamily="18" charset="0"/>
                <a:cs typeface="Times New Roman" panose="02020603050405020304" pitchFamily="18" charset="0"/>
              </a:rPr>
              <a:t>Xếp</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các</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từ</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ngữ</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dưới</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đây</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vào</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nhóm</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thích</a:t>
            </a:r>
            <a:r>
              <a:rPr lang="en-US" sz="2800" dirty="0" smtClean="0">
                <a:solidFill>
                  <a:srgbClr val="0070C0"/>
                </a:solidFill>
                <a:latin typeface="Times New Roman" panose="02020603050405020304" pitchFamily="18" charset="0"/>
                <a:cs typeface="Times New Roman" panose="02020603050405020304" pitchFamily="18" charset="0"/>
              </a:rPr>
              <a:t> </a:t>
            </a:r>
            <a:r>
              <a:rPr lang="en-US" sz="2800" dirty="0" err="1" smtClean="0">
                <a:solidFill>
                  <a:srgbClr val="0070C0"/>
                </a:solidFill>
                <a:latin typeface="Times New Roman" panose="02020603050405020304" pitchFamily="18" charset="0"/>
                <a:cs typeface="Times New Roman" panose="02020603050405020304" pitchFamily="18" charset="0"/>
              </a:rPr>
              <a:t>hợp</a:t>
            </a:r>
            <a:r>
              <a:rPr lang="en-US" sz="2800" dirty="0" smtClean="0">
                <a:solidFill>
                  <a:srgbClr val="0070C0"/>
                </a:solidFill>
                <a:latin typeface="Times New Roman" panose="02020603050405020304" pitchFamily="18" charset="0"/>
                <a:cs typeface="Times New Roman" panose="02020603050405020304" pitchFamily="18" charset="0"/>
              </a:rPr>
              <a:t>.</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5" name="Explosion 2 4"/>
          <p:cNvSpPr/>
          <p:nvPr/>
        </p:nvSpPr>
        <p:spPr>
          <a:xfrm>
            <a:off x="69273" y="897293"/>
            <a:ext cx="3186545" cy="1436407"/>
          </a:xfrm>
          <a:prstGeom prst="irregularSeal2">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đỏ</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thắm</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6" name="Explosion 2 5"/>
          <p:cNvSpPr/>
          <p:nvPr/>
        </p:nvSpPr>
        <p:spPr>
          <a:xfrm>
            <a:off x="3061855" y="897293"/>
            <a:ext cx="2881746" cy="1436407"/>
          </a:xfrm>
          <a:prstGeom prst="irregularSeal2">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b</a:t>
            </a:r>
            <a:r>
              <a:rPr lang="en-US" sz="2800" dirty="0" err="1" smtClean="0">
                <a:solidFill>
                  <a:schemeClr val="tx1"/>
                </a:solidFill>
                <a:latin typeface="Times New Roman" panose="02020603050405020304" pitchFamily="18" charset="0"/>
                <a:cs typeface="Times New Roman" panose="02020603050405020304" pitchFamily="18" charset="0"/>
              </a:rPr>
              <a:t>é</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nhỏ</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7" name="Explosion 2 6"/>
          <p:cNvSpPr/>
          <p:nvPr/>
        </p:nvSpPr>
        <p:spPr>
          <a:xfrm>
            <a:off x="6033655" y="897292"/>
            <a:ext cx="3719945" cy="1436407"/>
          </a:xfrm>
          <a:prstGeom prst="irregularSeal2">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c</a:t>
            </a:r>
            <a:r>
              <a:rPr lang="en-US" sz="2800" dirty="0" err="1" smtClean="0">
                <a:solidFill>
                  <a:schemeClr val="tx1"/>
                </a:solidFill>
                <a:latin typeface="Times New Roman" panose="02020603050405020304" pitchFamily="18" charset="0"/>
                <a:cs typeface="Times New Roman" panose="02020603050405020304" pitchFamily="18" charset="0"/>
              </a:rPr>
              <a:t>hạy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theo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8" name="Explosion 2 7"/>
          <p:cNvSpPr/>
          <p:nvPr/>
        </p:nvSpPr>
        <p:spPr>
          <a:xfrm>
            <a:off x="9625445" y="897291"/>
            <a:ext cx="2649682" cy="1436407"/>
          </a:xfrm>
          <a:prstGeom prst="irregularSeal2">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cõng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Explosion 2 8"/>
          <p:cNvSpPr/>
          <p:nvPr/>
        </p:nvSpPr>
        <p:spPr>
          <a:xfrm>
            <a:off x="69274" y="2504419"/>
            <a:ext cx="2382982" cy="1360999"/>
          </a:xfrm>
          <a:prstGeom prst="irregularSeal2">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đẹp</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0" name="Explosion 2 9"/>
          <p:cNvSpPr/>
          <p:nvPr/>
        </p:nvSpPr>
        <p:spPr>
          <a:xfrm>
            <a:off x="2642756" y="2429011"/>
            <a:ext cx="2912918" cy="1436407"/>
          </a:xfrm>
          <a:prstGeom prst="irregularSeal2">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đi</a:t>
            </a:r>
            <a:r>
              <a:rPr lang="en-US" sz="2800" dirty="0" smtClean="0">
                <a:solidFill>
                  <a:schemeClr val="tx1"/>
                </a:solidFill>
                <a:latin typeface="Times New Roman" panose="02020603050405020304" pitchFamily="18" charset="0"/>
                <a:cs typeface="Times New Roman" panose="02020603050405020304" pitchFamily="18" charset="0"/>
              </a:rPr>
              <a:t> qua</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1" name="Explosion 2 10"/>
          <p:cNvSpPr/>
          <p:nvPr/>
        </p:nvSpPr>
        <p:spPr>
          <a:xfrm>
            <a:off x="5943601" y="2466714"/>
            <a:ext cx="2840181" cy="1274013"/>
          </a:xfrm>
          <a:prstGeom prst="irregularSeal2">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cao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2" name="Explosion 2 11"/>
          <p:cNvSpPr/>
          <p:nvPr/>
        </p:nvSpPr>
        <p:spPr>
          <a:xfrm>
            <a:off x="8555182" y="2461791"/>
            <a:ext cx="3719945" cy="1436407"/>
          </a:xfrm>
          <a:prstGeom prst="irregularSeal2">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g</a:t>
            </a:r>
            <a:r>
              <a:rPr lang="en-US" sz="2800" dirty="0" err="1" smtClean="0">
                <a:solidFill>
                  <a:schemeClr val="tx1"/>
                </a:solidFill>
                <a:latin typeface="Times New Roman" panose="02020603050405020304" pitchFamily="18" charset="0"/>
                <a:cs typeface="Times New Roman" panose="02020603050405020304" pitchFamily="18" charset="0"/>
              </a:rPr>
              <a:t>ật</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đầu</a:t>
            </a:r>
            <a:endParaRPr lang="en-US" sz="2800" dirty="0">
              <a:solidFill>
                <a:schemeClr val="tx1"/>
              </a:solidFill>
              <a:latin typeface="Times New Roman" panose="02020603050405020304" pitchFamily="18"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156271054"/>
              </p:ext>
            </p:extLst>
          </p:nvPr>
        </p:nvGraphicFramePr>
        <p:xfrm>
          <a:off x="526470" y="4068916"/>
          <a:ext cx="10848112" cy="2540440"/>
        </p:xfrm>
        <a:graphic>
          <a:graphicData uri="http://schemas.openxmlformats.org/drawingml/2006/table">
            <a:tbl>
              <a:tblPr firstRow="1" bandRow="1">
                <a:tableStyleId>{2D5ABB26-0587-4C30-8999-92F81FD0307C}</a:tableStyleId>
              </a:tblPr>
              <a:tblGrid>
                <a:gridCol w="5424056">
                  <a:extLst>
                    <a:ext uri="{9D8B030D-6E8A-4147-A177-3AD203B41FA5}">
                      <a16:colId xmlns="" xmlns:a16="http://schemas.microsoft.com/office/drawing/2014/main" val="700141356"/>
                    </a:ext>
                  </a:extLst>
                </a:gridCol>
                <a:gridCol w="5424056">
                  <a:extLst>
                    <a:ext uri="{9D8B030D-6E8A-4147-A177-3AD203B41FA5}">
                      <a16:colId xmlns="" xmlns:a16="http://schemas.microsoft.com/office/drawing/2014/main" val="2354056224"/>
                    </a:ext>
                  </a:extLst>
                </a:gridCol>
              </a:tblGrid>
              <a:tr h="600066">
                <a:tc>
                  <a:txBody>
                    <a:bodyPr/>
                    <a:lstStyle/>
                    <a:p>
                      <a:pPr algn="ctr"/>
                      <a:endParaRPr lang="en-US" sz="2800" b="1" dirty="0">
                        <a:solidFill>
                          <a:srgbClr val="FF0000"/>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800" b="1" dirty="0">
                        <a:solidFill>
                          <a:srgbClr val="00B050"/>
                        </a:solidFill>
                        <a:effectLst/>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609656621"/>
                  </a:ext>
                </a:extLst>
              </a:tr>
              <a:tr h="1940374">
                <a:tc>
                  <a:txBody>
                    <a:bodyPr/>
                    <a:lstStyle/>
                    <a:p>
                      <a:endParaRPr lang="en-US"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00B0F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919949941"/>
                  </a:ext>
                </a:extLst>
              </a:tr>
            </a:tbl>
          </a:graphicData>
        </a:graphic>
      </p:graphicFrame>
      <p:sp>
        <p:nvSpPr>
          <p:cNvPr id="14" name="TextBox 13"/>
          <p:cNvSpPr txBox="1"/>
          <p:nvPr/>
        </p:nvSpPr>
        <p:spPr>
          <a:xfrm>
            <a:off x="543791" y="4899228"/>
            <a:ext cx="190846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c</a:t>
            </a:r>
            <a:r>
              <a:rPr lang="en-US" sz="2800" dirty="0" err="1" smtClean="0">
                <a:solidFill>
                  <a:srgbClr val="FF0000"/>
                </a:solidFill>
                <a:latin typeface="Times New Roman" panose="02020603050405020304" pitchFamily="18" charset="0"/>
                <a:cs typeface="Times New Roman" panose="02020603050405020304" pitchFamily="18" charset="0"/>
              </a:rPr>
              <a:t>hạy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theo</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033655" y="4765964"/>
            <a:ext cx="1908465"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đỏ</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thắm</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43791" y="5610418"/>
            <a:ext cx="1908465"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cõng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3508661" y="4899228"/>
            <a:ext cx="1908465" cy="523220"/>
          </a:xfrm>
          <a:prstGeom prst="rect">
            <a:avLst/>
          </a:prstGeom>
          <a:noFill/>
        </p:spPr>
        <p:txBody>
          <a:bodyPr wrap="square" rtlCol="0">
            <a:spAutoFit/>
          </a:bodyPr>
          <a:lstStyle/>
          <a:p>
            <a:r>
              <a:rPr lang="en-US" sz="2800" dirty="0" err="1" smtClean="0">
                <a:solidFill>
                  <a:srgbClr val="FF0000"/>
                </a:solidFill>
                <a:latin typeface="Times New Roman" panose="02020603050405020304" pitchFamily="18" charset="0"/>
                <a:cs typeface="Times New Roman" panose="02020603050405020304" pitchFamily="18" charset="0"/>
              </a:rPr>
              <a:t>đi</a:t>
            </a:r>
            <a:r>
              <a:rPr lang="en-US" sz="2800" dirty="0" smtClean="0">
                <a:solidFill>
                  <a:srgbClr val="FF0000"/>
                </a:solidFill>
                <a:latin typeface="Times New Roman" panose="02020603050405020304" pitchFamily="18" charset="0"/>
                <a:cs typeface="Times New Roman" panose="02020603050405020304" pitchFamily="18" charset="0"/>
              </a:rPr>
              <a:t> qua</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3508660" y="5610418"/>
            <a:ext cx="1908465"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g</a:t>
            </a:r>
            <a:r>
              <a:rPr lang="en-US" sz="2800" dirty="0" err="1" smtClean="0">
                <a:solidFill>
                  <a:srgbClr val="FF0000"/>
                </a:solidFill>
                <a:latin typeface="Times New Roman" panose="02020603050405020304" pitchFamily="18" charset="0"/>
                <a:cs typeface="Times New Roman" panose="02020603050405020304" pitchFamily="18" charset="0"/>
              </a:rPr>
              <a:t>ật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đầu</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6033655" y="5583421"/>
            <a:ext cx="1908465"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bé</a:t>
            </a:r>
            <a:r>
              <a:rPr lang="en-US" sz="2800" dirty="0" smtClean="0">
                <a:solidFill>
                  <a:srgbClr val="00B050"/>
                </a:solidFill>
                <a:latin typeface="Times New Roman" panose="02020603050405020304" pitchFamily="18" charset="0"/>
                <a:cs typeface="Times New Roman" panose="02020603050405020304" pitchFamily="18" charset="0"/>
              </a:rPr>
              <a:t> </a:t>
            </a:r>
            <a:r>
              <a:rPr lang="en-US" sz="2800" dirty="0" err="1" smtClean="0">
                <a:solidFill>
                  <a:srgbClr val="00B050"/>
                </a:solidFill>
                <a:latin typeface="Times New Roman" panose="02020603050405020304" pitchFamily="18" charset="0"/>
                <a:cs typeface="Times New Roman" panose="02020603050405020304" pitchFamily="18" charset="0"/>
              </a:rPr>
              <a:t>nhỏ</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9228858" y="4765964"/>
            <a:ext cx="1908465"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đẹp</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9228858" y="5583421"/>
            <a:ext cx="1908465" cy="523220"/>
          </a:xfrm>
          <a:prstGeom prst="rect">
            <a:avLst/>
          </a:prstGeom>
          <a:noFill/>
        </p:spPr>
        <p:txBody>
          <a:bodyPr wrap="square" rtlCol="0">
            <a:spAutoFit/>
          </a:bodyPr>
          <a:lstStyle/>
          <a:p>
            <a:r>
              <a:rPr lang="en-US" sz="2800" dirty="0" err="1" smtClean="0">
                <a:solidFill>
                  <a:srgbClr val="00B050"/>
                </a:solidFill>
                <a:latin typeface="Times New Roman" panose="02020603050405020304" pitchFamily="18" charset="0"/>
                <a:cs typeface="Times New Roman" panose="02020603050405020304" pitchFamily="18" charset="0"/>
              </a:rPr>
              <a:t>cao</a:t>
            </a:r>
            <a:endParaRPr lang="en-US" sz="2800" dirty="0">
              <a:solidFill>
                <a:srgbClr val="00B050"/>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820884" y="4054837"/>
            <a:ext cx="4481942" cy="523220"/>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ngữ</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hoạt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6258791" y="4066247"/>
            <a:ext cx="3962399" cy="523220"/>
          </a:xfrm>
          <a:prstGeom prst="rect">
            <a:avLst/>
          </a:prstGeom>
          <a:noFill/>
        </p:spPr>
        <p:txBody>
          <a:bodyPr wrap="square" rtlCol="0">
            <a:spAutoFit/>
          </a:bodyPr>
          <a:lstStyle/>
          <a:p>
            <a:pPr lvl="0" algn="ctr"/>
            <a:r>
              <a:rPr lang="en-US" sz="2800" b="1" dirty="0" err="1">
                <a:solidFill>
                  <a:srgbClr val="00B050"/>
                </a:solidFill>
                <a:latin typeface="Times New Roman" panose="02020603050405020304" pitchFamily="18" charset="0"/>
                <a:cs typeface="Times New Roman" panose="02020603050405020304" pitchFamily="18" charset="0"/>
              </a:rPr>
              <a:t>Từ</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ngữ</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chỉ</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đặc</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điểm</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46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arn(inVertical)">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arn(inVertical)">
                                      <p:cBhvr>
                                        <p:cTn id="5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B9EAA4AD-6DC1-45C4-AE81-0BF1493CC480}"/>
              </a:ext>
            </a:extLst>
          </p:cNvPr>
          <p:cNvSpPr txBox="1"/>
          <p:nvPr/>
        </p:nvSpPr>
        <p:spPr>
          <a:xfrm>
            <a:off x="315768" y="365531"/>
            <a:ext cx="11363614" cy="584775"/>
          </a:xfrm>
          <a:prstGeom prst="rect">
            <a:avLst/>
          </a:prstGeom>
          <a:noFill/>
        </p:spPr>
        <p:txBody>
          <a:bodyPr wrap="square">
            <a:spAutoFit/>
          </a:bodyPr>
          <a:lstStyle/>
          <a:p>
            <a:pPr algn="just"/>
            <a:r>
              <a:rPr lang="en-US" sz="32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en-US"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3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US" sz="3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câu</a:t>
            </a:r>
            <a:r>
              <a:rPr lang="en-US" sz="3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nói</a:t>
            </a:r>
            <a:r>
              <a:rPr lang="en-US" sz="3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về</a:t>
            </a:r>
            <a:r>
              <a:rPr lang="en-US" sz="3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chị</a:t>
            </a:r>
            <a:r>
              <a:rPr lang="en-US" sz="3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Nết</a:t>
            </a:r>
            <a:r>
              <a:rPr lang="en-US" sz="3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đã</a:t>
            </a:r>
            <a:r>
              <a:rPr lang="en-US" sz="3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làm</a:t>
            </a:r>
            <a:r>
              <a:rPr lang="en-US" sz="3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cho</a:t>
            </a:r>
            <a:r>
              <a:rPr lang="en-US" sz="3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Na.</a:t>
            </a:r>
            <a:endPar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 xmlns:a16="http://schemas.microsoft.com/office/drawing/2014/main" id="{77652446-2038-4EDE-B860-9916F7769821}"/>
              </a:ext>
            </a:extLst>
          </p:cNvPr>
          <p:cNvSpPr txBox="1"/>
          <p:nvPr/>
        </p:nvSpPr>
        <p:spPr>
          <a:xfrm>
            <a:off x="267538" y="5033049"/>
            <a:ext cx="6416040" cy="658642"/>
          </a:xfrm>
          <a:prstGeom prst="rect">
            <a:avLst/>
          </a:prstGeom>
          <a:noFill/>
        </p:spPr>
        <p:txBody>
          <a:bodyPr wrap="square">
            <a:spAutoFit/>
          </a:bodyPr>
          <a:lstStyle/>
          <a:p>
            <a:pPr marL="0" marR="0" algn="just">
              <a:lnSpc>
                <a:spcPct val="115000"/>
              </a:lnSpc>
              <a:spcBef>
                <a:spcPts val="0"/>
              </a:spcBef>
              <a:spcAft>
                <a:spcPts val="800"/>
              </a:spcAft>
            </a:pP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Chị</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Nết</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luôn</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nhường</a:t>
            </a:r>
            <a:r>
              <a:rPr lang="en-US"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6" name="Picture 4" descr="Thắt lòng cảnh trẻ thơ vùng cao nhọc nhằn mưu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66" y="1230799"/>
            <a:ext cx="5899809" cy="33467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oạt ảnh làm &amp;#39;trỗi dậy ký ức&amp;#39; thật tuyệt khi nhà có hai chị em gá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3578" y="1230799"/>
            <a:ext cx="4898821" cy="3396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46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down)">
                                      <p:cBhvr>
                                        <p:cTn id="12" dur="500"/>
                                        <p:tgtEl>
                                          <p:spTgt spid="3076"/>
                                        </p:tgtEl>
                                      </p:cBhvr>
                                    </p:animEffect>
                                  </p:childTnLst>
                                </p:cTn>
                              </p:par>
                              <p:par>
                                <p:cTn id="13" presetID="22" presetClass="entr" presetSubtype="4"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animEffect transition="in" filter="wipe(down)">
                                      <p:cBhvr>
                                        <p:cTn id="15"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 xmlns:a16="http://schemas.microsoft.com/office/drawing/2014/main" id="{D880886B-02ED-4317-9236-CB60C22CF7F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87828" y="4588816"/>
            <a:ext cx="11380470" cy="1203960"/>
          </a:xfrm>
          <a:prstGeom prst="rect">
            <a:avLst/>
          </a:prstGeom>
        </p:spPr>
        <p:txBody>
          <a:bodyPr vert="horz" lIns="91440" tIns="45720" rIns="91440" bIns="45720" rtlCol="0" anchor="ctr">
            <a:normAutofit/>
          </a:bodyPr>
          <a:lstStyle/>
          <a:p>
            <a:pPr lvl="0" algn="ctr">
              <a:lnSpc>
                <a:spcPct val="90000"/>
              </a:lnSpc>
              <a:spcBef>
                <a:spcPct val="0"/>
              </a:spcBef>
              <a:spcAft>
                <a:spcPts val="600"/>
              </a:spcAft>
            </a:pPr>
            <a:r>
              <a:rPr lang="en-US" sz="4400" b="1" dirty="0" err="1">
                <a:solidFill>
                  <a:prstClr val="black"/>
                </a:solidFill>
                <a:latin typeface="Times New Roman" panose="02020603050405020304" pitchFamily="18" charset="0"/>
                <a:cs typeface="Times New Roman" panose="02020603050405020304" pitchFamily="18" charset="0"/>
              </a:rPr>
              <a:t>Nói</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về</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những</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việc</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anh</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chị</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thường</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làm</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a:solidFill>
                  <a:prstClr val="black"/>
                </a:solidFill>
                <a:latin typeface="Times New Roman" panose="02020603050405020304" pitchFamily="18" charset="0"/>
                <a:cs typeface="Times New Roman" panose="02020603050405020304" pitchFamily="18" charset="0"/>
              </a:rPr>
              <a:t>cho</a:t>
            </a:r>
            <a:r>
              <a:rPr lang="en-US" sz="4400" b="1" dirty="0">
                <a:solidFill>
                  <a:prstClr val="black"/>
                </a:solidFill>
                <a:latin typeface="Times New Roman" panose="02020603050405020304" pitchFamily="18" charset="0"/>
                <a:cs typeface="Times New Roman" panose="02020603050405020304" pitchFamily="18" charset="0"/>
              </a:rPr>
              <a:t> </a:t>
            </a:r>
            <a:r>
              <a:rPr lang="en-US" sz="4400" b="1" dirty="0" err="1" smtClean="0">
                <a:solidFill>
                  <a:prstClr val="black"/>
                </a:solidFill>
                <a:latin typeface="Times New Roman" panose="02020603050405020304" pitchFamily="18" charset="0"/>
                <a:cs typeface="Times New Roman" panose="02020603050405020304" pitchFamily="18" charset="0"/>
              </a:rPr>
              <a:t>em</a:t>
            </a:r>
            <a:r>
              <a:rPr lang="en-US" sz="4100" b="1" kern="1200" dirty="0" smtClean="0">
                <a:solidFill>
                  <a:schemeClr val="tx1"/>
                </a:solidFill>
                <a:latin typeface="Times New Roman" panose="02020603050405020304" pitchFamily="18" charset="0"/>
                <a:ea typeface="+mj-ea"/>
                <a:cs typeface="Times New Roman" panose="02020603050405020304" pitchFamily="18" charset="0"/>
              </a:rPr>
              <a:t>?</a:t>
            </a:r>
            <a:endParaRPr lang="en-US" sz="4100" b="1" kern="1200" dirty="0">
              <a:solidFill>
                <a:schemeClr val="tx1"/>
              </a:solidFill>
              <a:latin typeface="Times New Roman" panose="02020603050405020304" pitchFamily="18" charset="0"/>
              <a:ea typeface="+mj-ea"/>
              <a:cs typeface="Times New Roman" panose="02020603050405020304" pitchFamily="18" charset="0"/>
            </a:endParaRPr>
          </a:p>
        </p:txBody>
      </p:sp>
      <p:sp>
        <p:nvSpPr>
          <p:cNvPr id="73" name="sketch line">
            <a:extLst>
              <a:ext uri="{FF2B5EF4-FFF2-40B4-BE49-F238E27FC236}">
                <a16:creationId xmlns="" xmlns:a16="http://schemas.microsoft.com/office/drawing/2014/main" id="{28C31856-6ABF-41FD-B683-B06E5FFF926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Trò Chơi Chị Chăm Sóc Em - Bón Cháo Dinh Dưỡng Cho Em Ăn - MN Toys Family  Vlog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812971" cy="40777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ữ sinh đạt điểm số cao nhất tỉnh trong kì thi tốt nghiệp THPT Quốc gia 2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2970" y="-23284"/>
            <a:ext cx="6375982" cy="4101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265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0F2F16B0-87CF-4FBB-B148-A50021D2B0D8}"/>
              </a:ext>
            </a:extLst>
          </p:cNvPr>
          <p:cNvPicPr>
            <a:picLocks noChangeAspect="1"/>
          </p:cNvPicPr>
          <p:nvPr/>
        </p:nvPicPr>
        <p:blipFill>
          <a:blip r:embed="rId2"/>
          <a:stretch>
            <a:fillRect/>
          </a:stretch>
        </p:blipFill>
        <p:spPr>
          <a:xfrm>
            <a:off x="0" y="0"/>
            <a:ext cx="12192000" cy="6932708"/>
          </a:xfrm>
          <a:prstGeom prst="rect">
            <a:avLst/>
          </a:prstGeom>
        </p:spPr>
      </p:pic>
      <p:sp>
        <p:nvSpPr>
          <p:cNvPr id="8" name="TextBox 7">
            <a:extLst>
              <a:ext uri="{FF2B5EF4-FFF2-40B4-BE49-F238E27FC236}">
                <a16:creationId xmlns="" xmlns:a16="http://schemas.microsoft.com/office/drawing/2014/main" id="{DFE778A8-246E-4B62-B5A5-6F393F9E5BF2}"/>
              </a:ext>
            </a:extLst>
          </p:cNvPr>
          <p:cNvSpPr txBox="1"/>
          <p:nvPr/>
        </p:nvSpPr>
        <p:spPr>
          <a:xfrm>
            <a:off x="0" y="1503738"/>
            <a:ext cx="7203613"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dirty="0" smtClean="0">
                <a:solidFill>
                  <a:schemeClr val="tx1">
                    <a:lumMod val="85000"/>
                    <a:lumOff val="15000"/>
                  </a:schemeClr>
                </a:solidFill>
                <a:latin typeface="Times New Roman" panose="02020603050405020304" pitchFamily="18" charset="0"/>
                <a:ea typeface="+mj-ea"/>
                <a:cs typeface="Times New Roman" panose="02020603050405020304" pitchFamily="18" charset="0"/>
              </a:rPr>
              <a:t>SỰ TÍCH HOA TỈ MUỘI</a:t>
            </a:r>
            <a:endParaRPr lang="en-US" sz="3600" b="1" dirty="0">
              <a:solidFill>
                <a:schemeClr val="tx1">
                  <a:lumMod val="85000"/>
                  <a:lumOff val="1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235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146" y="749047"/>
            <a:ext cx="11871961" cy="5451747"/>
          </a:xfrm>
        </p:spPr>
        <p:txBody>
          <a:bodyPr>
            <a:noAutofit/>
          </a:bodyPr>
          <a:lstStyle/>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Ngày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xưa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có</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hai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a:t>
            </a:r>
            <a:r>
              <a:rPr lang="en-US" sz="2400" dirty="0" smtClean="0">
                <a:solidFill>
                  <a:prstClr val="black"/>
                </a:solidFill>
                <a:latin typeface="Times New Roman" panose="02020603050405020304" pitchFamily="18" charset="0"/>
                <a:cs typeface="Times New Roman" panose="02020603050405020304" pitchFamily="18" charset="0"/>
              </a:rPr>
              <a:t> Na </a:t>
            </a:r>
            <a:r>
              <a:rPr lang="en-US" sz="2400" dirty="0" err="1" smtClean="0">
                <a:solidFill>
                  <a:prstClr val="black"/>
                </a:solidFill>
                <a:latin typeface="Times New Roman" panose="02020603050405020304" pitchFamily="18" charset="0"/>
                <a:cs typeface="Times New Roman" panose="02020603050405020304" pitchFamily="18" charset="0"/>
              </a:rPr>
              <a:t>mồ</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côi</a:t>
            </a:r>
            <a:r>
              <a:rPr lang="en-US" sz="2400" dirty="0" smtClean="0">
                <a:solidFill>
                  <a:prstClr val="black"/>
                </a:solidFill>
                <a:latin typeface="Times New Roman" panose="02020603050405020304" pitchFamily="18" charset="0"/>
                <a:cs typeface="Times New Roman" panose="02020603050405020304" pitchFamily="18" charset="0"/>
              </a:rPr>
              <a:t> cha </a:t>
            </a:r>
            <a:r>
              <a:rPr lang="en-US" sz="2400" dirty="0" err="1" smtClean="0">
                <a:solidFill>
                  <a:prstClr val="black"/>
                </a:solidFill>
                <a:latin typeface="Times New Roman" panose="02020603050405020304" pitchFamily="18" charset="0"/>
                <a:cs typeface="Times New Roman" panose="02020603050405020304" pitchFamily="18" charset="0"/>
              </a:rPr>
              <a:t>mẹ</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sống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trong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ngôi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sườn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núi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thương</a:t>
            </a:r>
            <a:r>
              <a:rPr lang="en-US" sz="2400" dirty="0" smtClean="0">
                <a:solidFill>
                  <a:prstClr val="black"/>
                </a:solidFill>
                <a:latin typeface="Times New Roman" panose="02020603050405020304" pitchFamily="18" charset="0"/>
                <a:cs typeface="Times New Roman" panose="02020603050405020304" pitchFamily="18" charset="0"/>
              </a:rPr>
              <a:t> Na, </a:t>
            </a:r>
            <a:r>
              <a:rPr lang="en-US" sz="2400" dirty="0" err="1" smtClean="0">
                <a:solidFill>
                  <a:prstClr val="black"/>
                </a:solidFill>
                <a:latin typeface="Times New Roman" panose="02020603050405020304" pitchFamily="18" charset="0"/>
                <a:cs typeface="Times New Roman" panose="02020603050405020304" pitchFamily="18" charset="0"/>
              </a:rPr>
              <a:t>cái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gì</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cũng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nhường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Đêm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gió</a:t>
            </a:r>
            <a:r>
              <a:rPr lang="en-US" sz="2400" dirty="0" smtClean="0">
                <a:solidFill>
                  <a:prstClr val="black"/>
                </a:solidFill>
                <a:latin typeface="Times New Roman" panose="02020603050405020304" pitchFamily="18" charset="0"/>
                <a:cs typeface="Times New Roman" panose="02020603050405020304" pitchFamily="18" charset="0"/>
              </a:rPr>
              <a:t> ù </a:t>
            </a:r>
            <a:r>
              <a:rPr lang="en-US" sz="2400" dirty="0" err="1" smtClean="0">
                <a:solidFill>
                  <a:prstClr val="black"/>
                </a:solidFill>
                <a:latin typeface="Times New Roman" panose="02020603050405020304" pitchFamily="18" charset="0"/>
                <a:cs typeface="Times New Roman" panose="02020603050405020304" pitchFamily="18" charset="0"/>
              </a:rPr>
              <a:t>ù</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lùa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vòng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tay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ôm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rét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không</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Na </a:t>
            </a:r>
            <a:r>
              <a:rPr lang="en-US" sz="2400" dirty="0" err="1" smtClean="0">
                <a:solidFill>
                  <a:prstClr val="black"/>
                </a:solidFill>
                <a:latin typeface="Times New Roman" panose="02020603050405020304" pitchFamily="18" charset="0"/>
                <a:cs typeface="Times New Roman" panose="02020603050405020304" pitchFamily="18" charset="0"/>
              </a:rPr>
              <a:t>ôm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choàng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cười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rúc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rích</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dirty="0" err="1" smtClean="0">
                <a:solidFill>
                  <a:prstClr val="black"/>
                </a:solidFill>
                <a:latin typeface="Times New Roman" panose="02020603050405020304" pitchFamily="18" charset="0"/>
                <a:cs typeface="Times New Roman" panose="02020603050405020304" pitchFamily="18" charset="0"/>
              </a:rPr>
              <a:t>Ấm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quá</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ôm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chặt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hơn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thầm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thì</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 </a:t>
            </a:r>
            <a:r>
              <a:rPr lang="en-US" sz="2400" dirty="0" err="1" smtClean="0">
                <a:solidFill>
                  <a:prstClr val="black"/>
                </a:solidFill>
                <a:latin typeface="Times New Roman" panose="02020603050405020304" pitchFamily="18" charset="0"/>
                <a:cs typeface="Times New Roman" panose="02020603050405020304" pitchFamily="18" charset="0"/>
              </a:rPr>
              <a:t>Mẹ</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bảo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hai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hồng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bông</a:t>
            </a:r>
            <a:r>
              <a:rPr lang="en-US" sz="2400" dirty="0" smtClean="0">
                <a:solidFill>
                  <a:prstClr val="black"/>
                </a:solidFill>
                <a:latin typeface="Times New Roman" panose="02020603050405020304" pitchFamily="18" charset="0"/>
                <a:cs typeface="Times New Roman" panose="02020603050405020304" pitchFamily="18" charset="0"/>
              </a:rPr>
              <a:t> to,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mãi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nhau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nhé</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Na </a:t>
            </a:r>
            <a:r>
              <a:rPr lang="en-US" sz="2400" dirty="0" err="1" smtClean="0">
                <a:solidFill>
                  <a:prstClr val="black"/>
                </a:solidFill>
                <a:latin typeface="Times New Roman" panose="02020603050405020304" pitchFamily="18" charset="0"/>
                <a:cs typeface="Times New Roman" panose="02020603050405020304" pitchFamily="18" charset="0"/>
              </a:rPr>
              <a:t>gật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đầu</a:t>
            </a:r>
            <a:r>
              <a:rPr lang="en-US" sz="2400" dirty="0" smtClean="0">
                <a:solidFill>
                  <a:prstClr val="black"/>
                </a:solidFill>
                <a:latin typeface="Times New Roman" panose="02020603050405020304" pitchFamily="18" charset="0"/>
                <a:cs typeface="Times New Roman" panose="02020603050405020304" pitchFamily="18" charset="0"/>
              </a:rPr>
              <a:t>. Hai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cứ</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thế</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ôm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nhau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ngủ</a:t>
            </a:r>
            <a:r>
              <a:rPr lang="en-US" sz="2400" dirty="0" smtClean="0">
                <a:solidFill>
                  <a:prstClr val="black"/>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Năm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nước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lũ</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dâng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cao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cõng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chạy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theo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đến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nơi</a:t>
            </a:r>
            <a:r>
              <a:rPr lang="en-US" sz="2400" dirty="0" smtClean="0">
                <a:solidFill>
                  <a:prstClr val="black"/>
                </a:solidFill>
                <a:latin typeface="Times New Roman" panose="02020603050405020304" pitchFamily="18" charset="0"/>
                <a:cs typeface="Times New Roman" panose="02020603050405020304" pitchFamily="18" charset="0"/>
              </a:rPr>
              <a:t> an </a:t>
            </a:r>
            <a:r>
              <a:rPr lang="en-US" sz="2400" dirty="0" err="1" smtClean="0">
                <a:solidFill>
                  <a:prstClr val="black"/>
                </a:solidFill>
                <a:latin typeface="Times New Roman" panose="02020603050405020304" pitchFamily="18" charset="0"/>
                <a:cs typeface="Times New Roman" panose="02020603050405020304" pitchFamily="18" charset="0"/>
              </a:rPr>
              <a:t>toàn</a:t>
            </a:r>
            <a:r>
              <a:rPr lang="en-US" sz="2400" dirty="0" smtClean="0">
                <a:solidFill>
                  <a:prstClr val="black"/>
                </a:solidFill>
                <a:latin typeface="Times New Roman" panose="02020603050405020304" pitchFamily="18" charset="0"/>
                <a:cs typeface="Times New Roman" panose="02020603050405020304" pitchFamily="18" charset="0"/>
              </a:rPr>
              <a:t>. Hai </a:t>
            </a:r>
            <a:r>
              <a:rPr lang="en-US" sz="2400" dirty="0" err="1" smtClean="0">
                <a:solidFill>
                  <a:prstClr val="black"/>
                </a:solidFill>
                <a:latin typeface="Times New Roman" panose="02020603050405020304" pitchFamily="18" charset="0"/>
                <a:cs typeface="Times New Roman" panose="02020603050405020304" pitchFamily="18" charset="0"/>
              </a:rPr>
              <a:t>bàn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rớm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máu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vậy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Bụt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thương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lắm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Bụt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liền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phẩy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chiếc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quạt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thần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Kì</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lạ</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thay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bàn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bỗng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hẳn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Nơi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bàn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đi</a:t>
            </a:r>
            <a:r>
              <a:rPr lang="en-US" sz="2400" dirty="0" smtClean="0">
                <a:solidFill>
                  <a:prstClr val="black"/>
                </a:solidFill>
                <a:latin typeface="Times New Roman" panose="02020603050405020304" pitchFamily="18" charset="0"/>
                <a:cs typeface="Times New Roman" panose="02020603050405020304" pitchFamily="18" charset="0"/>
              </a:rPr>
              <a:t> qua </a:t>
            </a:r>
            <a:r>
              <a:rPr lang="en-US" sz="2400" dirty="0" err="1" smtClean="0">
                <a:solidFill>
                  <a:prstClr val="black"/>
                </a:solidFill>
                <a:latin typeface="Times New Roman" panose="02020603050405020304" pitchFamily="18" charset="0"/>
                <a:cs typeface="Times New Roman" panose="02020603050405020304" pitchFamily="18" charset="0"/>
              </a:rPr>
              <a:t>mọc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những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khóm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thắm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kết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thành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chùm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bông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lớn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che</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chở</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nụ</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bé</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nhỏ</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Chúng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cũng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đẹp</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như</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tình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em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của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và</a:t>
            </a:r>
            <a:r>
              <a:rPr lang="en-US" sz="2400" dirty="0" smtClean="0">
                <a:solidFill>
                  <a:prstClr val="black"/>
                </a:solidFill>
                <a:latin typeface="Times New Roman" panose="02020603050405020304" pitchFamily="18" charset="0"/>
                <a:cs typeface="Times New Roman" panose="02020603050405020304" pitchFamily="18" charset="0"/>
              </a:rPr>
              <a:t> Na.</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đặt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loài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tỉ</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muội</a:t>
            </a:r>
            <a:r>
              <a:rPr lang="en-US" sz="2400" dirty="0" smtClean="0">
                <a:solidFill>
                  <a:prstClr val="black"/>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(Theo </a:t>
            </a:r>
            <a:r>
              <a:rPr lang="en-US" sz="2400" b="1" dirty="0" err="1" smtClean="0">
                <a:latin typeface="Times New Roman" panose="02020603050405020304" pitchFamily="18" charset="0"/>
                <a:cs typeface="Times New Roman" panose="02020603050405020304" pitchFamily="18" charset="0"/>
              </a:rPr>
              <a:t>Trần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Hùng</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2400" dirty="0"/>
          </a:p>
        </p:txBody>
      </p:sp>
      <p:sp>
        <p:nvSpPr>
          <p:cNvPr id="4" name="TextBox 3"/>
          <p:cNvSpPr txBox="1"/>
          <p:nvPr/>
        </p:nvSpPr>
        <p:spPr>
          <a:xfrm>
            <a:off x="3686311" y="287382"/>
            <a:ext cx="48716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SỰ TÍCH HOA TỈ MUỘI</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0345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146" y="749047"/>
            <a:ext cx="11871961" cy="5451747"/>
          </a:xfrm>
        </p:spPr>
        <p:txBody>
          <a:bodyPr>
            <a:noAutofit/>
          </a:bodyPr>
          <a:lstStyle/>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Ngày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xưa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có</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hai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chị</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em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và</a:t>
            </a:r>
            <a:r>
              <a:rPr lang="en-US" sz="2400" dirty="0" smtClean="0">
                <a:solidFill>
                  <a:srgbClr val="FF0000"/>
                </a:solidFill>
                <a:latin typeface="Times New Roman" panose="02020603050405020304" pitchFamily="18" charset="0"/>
                <a:cs typeface="Times New Roman" panose="02020603050405020304" pitchFamily="18" charset="0"/>
              </a:rPr>
              <a:t> Na </a:t>
            </a:r>
            <a:r>
              <a:rPr lang="en-US" sz="2400" dirty="0" err="1" smtClean="0">
                <a:solidFill>
                  <a:srgbClr val="FF0000"/>
                </a:solidFill>
                <a:latin typeface="Times New Roman" panose="02020603050405020304" pitchFamily="18" charset="0"/>
                <a:cs typeface="Times New Roman" panose="02020603050405020304" pitchFamily="18" charset="0"/>
              </a:rPr>
              <a:t>mồ</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côi</a:t>
            </a:r>
            <a:r>
              <a:rPr lang="en-US" sz="2400" dirty="0" smtClean="0">
                <a:solidFill>
                  <a:srgbClr val="FF0000"/>
                </a:solidFill>
                <a:latin typeface="Times New Roman" panose="02020603050405020304" pitchFamily="18" charset="0"/>
                <a:cs typeface="Times New Roman" panose="02020603050405020304" pitchFamily="18" charset="0"/>
              </a:rPr>
              <a:t> cha </a:t>
            </a:r>
            <a:r>
              <a:rPr lang="en-US" sz="2400" dirty="0" err="1" smtClean="0">
                <a:solidFill>
                  <a:srgbClr val="FF0000"/>
                </a:solidFill>
                <a:latin typeface="Times New Roman" panose="02020603050405020304" pitchFamily="18" charset="0"/>
                <a:cs typeface="Times New Roman" panose="02020603050405020304" pitchFamily="18" charset="0"/>
              </a:rPr>
              <a:t>mẹ</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sống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trong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ngôi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nhỏ</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bên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sườn</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núi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thương</a:t>
            </a:r>
            <a:r>
              <a:rPr lang="en-US" sz="2400" dirty="0" smtClean="0">
                <a:solidFill>
                  <a:srgbClr val="FF0000"/>
                </a:solidFill>
                <a:latin typeface="Times New Roman" panose="02020603050405020304" pitchFamily="18" charset="0"/>
                <a:cs typeface="Times New Roman" panose="02020603050405020304" pitchFamily="18" charset="0"/>
              </a:rPr>
              <a:t> Na, </a:t>
            </a:r>
            <a:r>
              <a:rPr lang="en-US" sz="2400" dirty="0" err="1" smtClean="0">
                <a:solidFill>
                  <a:srgbClr val="FF0000"/>
                </a:solidFill>
                <a:latin typeface="Times New Roman" panose="02020603050405020304" pitchFamily="18" charset="0"/>
                <a:cs typeface="Times New Roman" panose="02020603050405020304" pitchFamily="18" charset="0"/>
              </a:rPr>
              <a:t>cái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gì</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cũng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nhường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em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Đêm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đông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gió</a:t>
            </a:r>
            <a:r>
              <a:rPr lang="en-US" sz="2400" dirty="0" smtClean="0">
                <a:solidFill>
                  <a:srgbClr val="FF0000"/>
                </a:solidFill>
                <a:latin typeface="Times New Roman" panose="02020603050405020304" pitchFamily="18" charset="0"/>
                <a:cs typeface="Times New Roman" panose="02020603050405020304" pitchFamily="18" charset="0"/>
              </a:rPr>
              <a:t> ù </a:t>
            </a:r>
            <a:r>
              <a:rPr lang="en-US" sz="2400" dirty="0" err="1" smtClean="0">
                <a:solidFill>
                  <a:srgbClr val="FF0000"/>
                </a:solidFill>
                <a:latin typeface="Times New Roman" panose="02020603050405020304" pitchFamily="18" charset="0"/>
                <a:cs typeface="Times New Roman" panose="02020603050405020304" pitchFamily="18" charset="0"/>
              </a:rPr>
              <a:t>ù</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lùa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vào</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nhà</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Nết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vòng</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tay</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ôm</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em</a:t>
            </a:r>
            <a:r>
              <a:rPr lang="en-US" sz="2400" dirty="0" smtClean="0">
                <a:solidFill>
                  <a:srgbClr val="FF000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cs typeface="Times New Roman" panose="02020603050405020304" pitchFamily="18" charset="0"/>
              </a:rPr>
              <a:t>Em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rét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không</a:t>
            </a:r>
            <a:r>
              <a:rPr lang="en-US" sz="2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Na </a:t>
            </a:r>
            <a:r>
              <a:rPr lang="en-US" sz="2400" dirty="0" err="1" smtClean="0">
                <a:solidFill>
                  <a:srgbClr val="0070C0"/>
                </a:solidFill>
                <a:latin typeface="Times New Roman" panose="02020603050405020304" pitchFamily="18" charset="0"/>
                <a:cs typeface="Times New Roman" panose="02020603050405020304" pitchFamily="18" charset="0"/>
              </a:rPr>
              <a:t>ôm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choàng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lấy</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chị</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cười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rúc</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rích</a:t>
            </a:r>
            <a:r>
              <a:rPr lang="en-US" sz="2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cs typeface="Times New Roman" panose="02020603050405020304" pitchFamily="18" charset="0"/>
              </a:rPr>
              <a:t>Ấm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quá</a:t>
            </a:r>
            <a:r>
              <a:rPr lang="en-US" sz="2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Nết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ôm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em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chặt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hơn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thầm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thì</a:t>
            </a:r>
            <a:r>
              <a:rPr lang="en-US" sz="2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 </a:t>
            </a:r>
            <a:r>
              <a:rPr lang="en-US" sz="2400" dirty="0" err="1" smtClean="0">
                <a:solidFill>
                  <a:srgbClr val="0070C0"/>
                </a:solidFill>
                <a:latin typeface="Times New Roman" panose="02020603050405020304" pitchFamily="18" charset="0"/>
                <a:cs typeface="Times New Roman" panose="02020603050405020304" pitchFamily="18" charset="0"/>
              </a:rPr>
              <a:t>Mẹ</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bảo</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chị</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em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mình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là</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hai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bông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hoa</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hồng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chị</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là</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bông</a:t>
            </a:r>
            <a:r>
              <a:rPr lang="en-US" sz="2400" dirty="0" smtClean="0">
                <a:solidFill>
                  <a:srgbClr val="0070C0"/>
                </a:solidFill>
                <a:latin typeface="Times New Roman" panose="02020603050405020304" pitchFamily="18" charset="0"/>
                <a:cs typeface="Times New Roman" panose="02020603050405020304" pitchFamily="18" charset="0"/>
              </a:rPr>
              <a:t> to, </a:t>
            </a:r>
            <a:r>
              <a:rPr lang="en-US" sz="2400" dirty="0" err="1" smtClean="0">
                <a:solidFill>
                  <a:srgbClr val="0070C0"/>
                </a:solidFill>
                <a:latin typeface="Times New Roman" panose="02020603050405020304" pitchFamily="18" charset="0"/>
                <a:cs typeface="Times New Roman" panose="02020603050405020304" pitchFamily="18" charset="0"/>
              </a:rPr>
              <a:t>em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là</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bông</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nhỏ</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Chị</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em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mình</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mãi</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bên</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nhau</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nhé</a:t>
            </a:r>
            <a:r>
              <a:rPr lang="en-US" sz="2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srgbClr val="0070C0"/>
                </a:solidFill>
                <a:latin typeface="Times New Roman" panose="02020603050405020304" pitchFamily="18" charset="0"/>
                <a:cs typeface="Times New Roman" panose="02020603050405020304" pitchFamily="18" charset="0"/>
              </a:rPr>
              <a:t> </a:t>
            </a:r>
            <a:r>
              <a:rPr lang="en-US" sz="2400" dirty="0" smtClean="0">
                <a:solidFill>
                  <a:srgbClr val="0070C0"/>
                </a:solidFill>
                <a:latin typeface="Times New Roman" panose="02020603050405020304" pitchFamily="18" charset="0"/>
                <a:cs typeface="Times New Roman" panose="02020603050405020304" pitchFamily="18" charset="0"/>
              </a:rPr>
              <a:t>    Na </a:t>
            </a:r>
            <a:r>
              <a:rPr lang="en-US" sz="2400" dirty="0" err="1" smtClean="0">
                <a:solidFill>
                  <a:srgbClr val="0070C0"/>
                </a:solidFill>
                <a:latin typeface="Times New Roman" panose="02020603050405020304" pitchFamily="18" charset="0"/>
                <a:cs typeface="Times New Roman" panose="02020603050405020304" pitchFamily="18" charset="0"/>
              </a:rPr>
              <a:t>gật</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đầu</a:t>
            </a:r>
            <a:r>
              <a:rPr lang="en-US" sz="2400" dirty="0" smtClean="0">
                <a:solidFill>
                  <a:srgbClr val="0070C0"/>
                </a:solidFill>
                <a:latin typeface="Times New Roman" panose="02020603050405020304" pitchFamily="18" charset="0"/>
                <a:cs typeface="Times New Roman" panose="02020603050405020304" pitchFamily="18" charset="0"/>
              </a:rPr>
              <a:t>. Hai </a:t>
            </a:r>
            <a:r>
              <a:rPr lang="en-US" sz="2400" dirty="0" err="1" smtClean="0">
                <a:solidFill>
                  <a:srgbClr val="0070C0"/>
                </a:solidFill>
                <a:latin typeface="Times New Roman" panose="02020603050405020304" pitchFamily="18" charset="0"/>
                <a:cs typeface="Times New Roman" panose="02020603050405020304" pitchFamily="18" charset="0"/>
              </a:rPr>
              <a:t>chị</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em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cứ</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thế</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ôm</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nhau</a:t>
            </a:r>
            <a:r>
              <a:rPr lang="en-US" sz="2400" dirty="0" smtClean="0">
                <a:solidFill>
                  <a:srgbClr val="0070C0"/>
                </a:solidFill>
                <a:latin typeface="Times New Roman" panose="02020603050405020304" pitchFamily="18" charset="0"/>
                <a:cs typeface="Times New Roman" panose="02020603050405020304" pitchFamily="18" charset="0"/>
              </a:rPr>
              <a:t> </a:t>
            </a:r>
            <a:r>
              <a:rPr lang="en-US" sz="2400" dirty="0" err="1" smtClean="0">
                <a:solidFill>
                  <a:srgbClr val="0070C0"/>
                </a:solidFill>
                <a:latin typeface="Times New Roman" panose="02020603050405020304" pitchFamily="18" charset="0"/>
                <a:cs typeface="Times New Roman" panose="02020603050405020304" pitchFamily="18" charset="0"/>
              </a:rPr>
              <a:t>ngủ</a:t>
            </a:r>
            <a:r>
              <a:rPr lang="en-US" sz="2400" dirty="0" smtClean="0">
                <a:solidFill>
                  <a:srgbClr val="0070C0"/>
                </a:solidFill>
                <a:latin typeface="Times New Roman" panose="02020603050405020304" pitchFamily="18" charset="0"/>
                <a:cs typeface="Times New Roman" panose="02020603050405020304" pitchFamily="18" charset="0"/>
              </a:rPr>
              <a:t>.</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cõng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chạy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an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Hai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rớm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lắm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phẩy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chiếc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bỗng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hẳn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qua </a:t>
            </a:r>
            <a:r>
              <a:rPr lang="en-US" sz="2400" dirty="0" err="1" smtClean="0">
                <a:latin typeface="Times New Roman" panose="02020603050405020304" pitchFamily="18" charset="0"/>
                <a:cs typeface="Times New Roman" panose="02020603050405020304" pitchFamily="18" charset="0"/>
              </a:rPr>
              <a:t>mọc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những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chùm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bé</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nhỏ</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Na.</a:t>
            </a: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Dân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đặt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loài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ấy</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hoa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tỉ</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muội</a:t>
            </a:r>
            <a:r>
              <a:rPr lang="en-US" sz="2400" dirty="0" smtClean="0">
                <a:solidFill>
                  <a:prstClr val="black"/>
                </a:solidFill>
                <a:latin typeface="Times New Roman" panose="02020603050405020304" pitchFamily="18" charset="0"/>
                <a:cs typeface="Times New Roman" panose="02020603050405020304" pitchFamily="18" charset="0"/>
              </a:rPr>
              <a:t>.  </a:t>
            </a:r>
            <a:endParaRPr lang="en-US" sz="2400" dirty="0">
              <a:solidFill>
                <a:prstClr val="black"/>
              </a:solidFill>
              <a:latin typeface="Times New Roman" panose="02020603050405020304" pitchFamily="18" charset="0"/>
              <a:cs typeface="Times New Roman" panose="02020603050405020304" pitchFamily="18" charset="0"/>
            </a:endParaRPr>
          </a:p>
          <a:p>
            <a:pPr marL="0" lvl="0" indent="0" algn="just">
              <a:lnSpc>
                <a:spcPct val="100000"/>
              </a:lnSpc>
              <a:spcBef>
                <a:spcPts val="0"/>
              </a:spcBef>
              <a:buNone/>
            </a:pPr>
            <a:r>
              <a:rPr lang="en-US" sz="2400" dirty="0">
                <a:solidFill>
                  <a:prstClr val="black"/>
                </a:solidFill>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(Theo </a:t>
            </a:r>
            <a:r>
              <a:rPr lang="en-US" sz="2400" b="1" dirty="0" err="1" smtClean="0">
                <a:latin typeface="Times New Roman" panose="02020603050405020304" pitchFamily="18" charset="0"/>
                <a:cs typeface="Times New Roman" panose="02020603050405020304" pitchFamily="18" charset="0"/>
              </a:rPr>
              <a:t>Trần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Mạnh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Hùng</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a:p>
            <a:pPr marL="0" indent="0" algn="just">
              <a:lnSpc>
                <a:spcPct val="100000"/>
              </a:lnSpc>
              <a:buNone/>
            </a:pPr>
            <a:endParaRPr lang="en-US" sz="2400" dirty="0"/>
          </a:p>
        </p:txBody>
      </p:sp>
      <p:sp>
        <p:nvSpPr>
          <p:cNvPr id="4" name="TextBox 3"/>
          <p:cNvSpPr txBox="1"/>
          <p:nvPr/>
        </p:nvSpPr>
        <p:spPr>
          <a:xfrm>
            <a:off x="3686311" y="287382"/>
            <a:ext cx="4871630"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SỰ TÍCH HOA TỈ MUỘI</a:t>
            </a:r>
            <a:endParaRPr lang="en-US" sz="2400" b="1" dirty="0">
              <a:latin typeface="Times New Roman" panose="02020603050405020304" pitchFamily="18" charset="0"/>
              <a:cs typeface="Times New Roman" panose="02020603050405020304" pitchFamily="18" charset="0"/>
            </a:endParaRPr>
          </a:p>
        </p:txBody>
      </p:sp>
      <p:sp>
        <p:nvSpPr>
          <p:cNvPr id="2" name="Oval 1"/>
          <p:cNvSpPr/>
          <p:nvPr/>
        </p:nvSpPr>
        <p:spPr>
          <a:xfrm>
            <a:off x="328411" y="811361"/>
            <a:ext cx="276896" cy="231821"/>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1</a:t>
            </a:r>
            <a:endParaRPr lang="en-US"/>
          </a:p>
        </p:txBody>
      </p:sp>
      <p:sp>
        <p:nvSpPr>
          <p:cNvPr id="5" name="Oval 4"/>
          <p:cNvSpPr/>
          <p:nvPr/>
        </p:nvSpPr>
        <p:spPr>
          <a:xfrm>
            <a:off x="353095" y="1669902"/>
            <a:ext cx="276896" cy="23182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2</a:t>
            </a:r>
            <a:endParaRPr lang="en-US"/>
          </a:p>
        </p:txBody>
      </p:sp>
      <p:sp>
        <p:nvSpPr>
          <p:cNvPr id="6" name="Oval 5"/>
          <p:cNvSpPr/>
          <p:nvPr/>
        </p:nvSpPr>
        <p:spPr>
          <a:xfrm>
            <a:off x="188891" y="4014977"/>
            <a:ext cx="416416" cy="33700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mtClean="0"/>
              <a:t>3</a:t>
            </a:r>
            <a:endParaRPr lang="en-US"/>
          </a:p>
        </p:txBody>
      </p:sp>
    </p:spTree>
    <p:extLst>
      <p:ext uri="{BB962C8B-B14F-4D97-AF65-F5344CB8AC3E}">
        <p14:creationId xmlns:p14="http://schemas.microsoft.com/office/powerpoint/2010/main" val="156396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1422762" y="1417782"/>
            <a:ext cx="55745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LUYỆN ĐỌC TỪ NGỮ KHÓ</a:t>
            </a:r>
          </a:p>
        </p:txBody>
      </p:sp>
      <p:sp>
        <p:nvSpPr>
          <p:cNvPr id="5" name="Text Box 57"/>
          <p:cNvSpPr txBox="1">
            <a:spLocks noChangeArrowheads="1"/>
          </p:cNvSpPr>
          <p:nvPr/>
        </p:nvSpPr>
        <p:spPr bwMode="auto">
          <a:xfrm>
            <a:off x="1013187" y="2721114"/>
            <a:ext cx="98167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4400" dirty="0" err="1">
                <a:solidFill>
                  <a:srgbClr val="0000FF"/>
                </a:solidFill>
                <a:latin typeface="Times New Roman" panose="02020603050405020304" pitchFamily="18" charset="0"/>
                <a:cs typeface="Times New Roman" panose="02020603050405020304" pitchFamily="18" charset="0"/>
              </a:rPr>
              <a:t>s</a:t>
            </a:r>
            <a:r>
              <a:rPr lang="en-US" altLang="en-US" sz="4400" dirty="0" err="1" smtClean="0">
                <a:solidFill>
                  <a:srgbClr val="0000FF"/>
                </a:solidFill>
                <a:latin typeface="Times New Roman" panose="02020603050405020304" pitchFamily="18" charset="0"/>
                <a:cs typeface="Times New Roman" panose="02020603050405020304" pitchFamily="18" charset="0"/>
              </a:rPr>
              <a:t>ườn</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núi</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ôm</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choàng</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dâng</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cao</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dân</a:t>
            </a:r>
            <a:r>
              <a:rPr lang="en-US" altLang="en-US" sz="4400" dirty="0" smtClean="0">
                <a:solidFill>
                  <a:srgbClr val="0000FF"/>
                </a:solidFill>
                <a:latin typeface="Times New Roman" panose="02020603050405020304" pitchFamily="18" charset="0"/>
                <a:cs typeface="Times New Roman" panose="02020603050405020304" pitchFamily="18" charset="0"/>
              </a:rPr>
              <a:t> </a:t>
            </a:r>
            <a:r>
              <a:rPr lang="en-US" altLang="en-US" sz="4400" dirty="0" err="1" smtClean="0">
                <a:solidFill>
                  <a:srgbClr val="0000FF"/>
                </a:solidFill>
                <a:latin typeface="Times New Roman" panose="02020603050405020304" pitchFamily="18" charset="0"/>
                <a:cs typeface="Times New Roman" panose="02020603050405020304" pitchFamily="18" charset="0"/>
              </a:rPr>
              <a:t>làng</a:t>
            </a:r>
            <a:endParaRPr lang="en-US" altLang="en-US" sz="44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90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923924" y="930100"/>
            <a:ext cx="60057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LUYỆN ĐỌC LỜI NHÂN VẬT</a:t>
            </a:r>
          </a:p>
        </p:txBody>
      </p:sp>
      <p:cxnSp>
        <p:nvCxnSpPr>
          <p:cNvPr id="11" name="Straight Connector 10"/>
          <p:cNvCxnSpPr>
            <a:cxnSpLocks noChangeShapeType="1"/>
          </p:cNvCxnSpPr>
          <p:nvPr/>
        </p:nvCxnSpPr>
        <p:spPr bwMode="auto">
          <a:xfrm flipH="1">
            <a:off x="3130202" y="4590843"/>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20" name="Rectangle 19">
            <a:extLst>
              <a:ext uri="{FF2B5EF4-FFF2-40B4-BE49-F238E27FC236}">
                <a16:creationId xmlns="" xmlns:a16="http://schemas.microsoft.com/office/drawing/2014/main" id="{CA9DBE06-FDD4-4241-AE2A-D8DC48A6F2A6}"/>
              </a:ext>
            </a:extLst>
          </p:cNvPr>
          <p:cNvSpPr/>
          <p:nvPr/>
        </p:nvSpPr>
        <p:spPr>
          <a:xfrm>
            <a:off x="923924" y="1631163"/>
            <a:ext cx="10754407" cy="1938992"/>
          </a:xfrm>
          <a:prstGeom prst="rect">
            <a:avLst/>
          </a:prstGeom>
        </p:spPr>
        <p:txBody>
          <a:bodyPr wrap="square">
            <a:spAutoFit/>
          </a:bodyPr>
          <a:lstStyle/>
          <a:p>
            <a:pPr lvl="0" algn="just"/>
            <a:r>
              <a:rPr lang="en-US" sz="4000" dirty="0" smtClean="0">
                <a:latin typeface="Times New Roman" panose="02020603050405020304" pitchFamily="18" charset="0"/>
                <a:cs typeface="Times New Roman" panose="02020603050405020304" pitchFamily="18" charset="0"/>
              </a:rPr>
              <a:t>“</a:t>
            </a:r>
            <a:r>
              <a:rPr lang="en-US" sz="4000" dirty="0" err="1" smtClean="0">
                <a:latin typeface="Times New Roman" panose="02020603050405020304" pitchFamily="18" charset="0"/>
                <a:cs typeface="Times New Roman" panose="02020603050405020304" pitchFamily="18" charset="0"/>
              </a:rPr>
              <a:t>Mẹ</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bảo</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chị</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hai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hoa</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hồng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chị</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bông</a:t>
            </a:r>
            <a:r>
              <a:rPr lang="en-US" sz="4000" dirty="0" smtClean="0">
                <a:latin typeface="Times New Roman" panose="02020603050405020304" pitchFamily="18" charset="0"/>
                <a:cs typeface="Times New Roman" panose="02020603050405020304" pitchFamily="18" charset="0"/>
              </a:rPr>
              <a:t> to,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là</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bông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nhỏ</a:t>
            </a:r>
            <a:r>
              <a:rPr lang="en-US" sz="4000" dirty="0" smtClean="0">
                <a:latin typeface="Times New Roman" panose="02020603050405020304" pitchFamily="18" charset="0"/>
                <a:cs typeface="Times New Roman" panose="02020603050405020304" pitchFamily="18" charset="0"/>
              </a:rPr>
              <a:t>. Hai </a:t>
            </a:r>
            <a:r>
              <a:rPr lang="en-US" sz="4000" dirty="0" err="1" smtClean="0">
                <a:latin typeface="Times New Roman" panose="02020603050405020304" pitchFamily="18" charset="0"/>
                <a:cs typeface="Times New Roman" panose="02020603050405020304" pitchFamily="18" charset="0"/>
              </a:rPr>
              <a:t>chị</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em</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mình</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mãi</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bên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nhau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nhé</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 xmlns:a16="http://schemas.microsoft.com/office/drawing/2014/main" id="{ECCA4D3F-3D2C-4594-8CF7-657F6CD99171}"/>
              </a:ext>
            </a:extLst>
          </p:cNvPr>
          <p:cNvSpPr/>
          <p:nvPr/>
        </p:nvSpPr>
        <p:spPr>
          <a:xfrm>
            <a:off x="923923" y="4390562"/>
            <a:ext cx="10754407" cy="1323439"/>
          </a:xfrm>
          <a:prstGeom prst="rect">
            <a:avLst/>
          </a:prstGeom>
        </p:spPr>
        <p:txBody>
          <a:bodyPr wrap="square">
            <a:spAutoFit/>
          </a:bodyPr>
          <a:lstStyle/>
          <a:p>
            <a:pPr lvl="0" algn="just"/>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Ngày</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xưa</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có</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hai</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chị</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em</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Nết</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và</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Na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mồ</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côi</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cha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mẹ</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sống</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trong</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một</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ngôi</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nhà</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nhỏ</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bên</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sườn</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85000"/>
                    <a:lumOff val="15000"/>
                  </a:schemeClr>
                </a:solidFill>
                <a:latin typeface="Times New Roman" panose="02020603050405020304" pitchFamily="18" charset="0"/>
                <a:cs typeface="Times New Roman" panose="02020603050405020304" pitchFamily="18" charset="0"/>
              </a:rPr>
              <a:t>núi</a:t>
            </a:r>
            <a:r>
              <a:rPr lang="en-US" sz="4000" dirty="0" smtClean="0">
                <a:solidFill>
                  <a:schemeClr val="tx1">
                    <a:lumMod val="85000"/>
                    <a:lumOff val="15000"/>
                  </a:schemeClr>
                </a:solidFill>
                <a:latin typeface="Times New Roman" panose="02020603050405020304" pitchFamily="18" charset="0"/>
                <a:cs typeface="Times New Roman" panose="02020603050405020304" pitchFamily="18" charset="0"/>
              </a:rPr>
              <a:t>.</a:t>
            </a: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22" name="Text Box 50">
            <a:extLst>
              <a:ext uri="{FF2B5EF4-FFF2-40B4-BE49-F238E27FC236}">
                <a16:creationId xmlns="" xmlns:a16="http://schemas.microsoft.com/office/drawing/2014/main" id="{D16A35E8-9005-423A-BE5D-189943CE9D97}"/>
              </a:ext>
            </a:extLst>
          </p:cNvPr>
          <p:cNvSpPr txBox="1">
            <a:spLocks noChangeArrowheads="1"/>
          </p:cNvSpPr>
          <p:nvPr/>
        </p:nvSpPr>
        <p:spPr bwMode="auto">
          <a:xfrm>
            <a:off x="923924" y="3605161"/>
            <a:ext cx="38683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LUYỆN ĐỌC CÂU</a:t>
            </a:r>
          </a:p>
        </p:txBody>
      </p:sp>
      <p:cxnSp>
        <p:nvCxnSpPr>
          <p:cNvPr id="23" name="Straight Connector 22">
            <a:extLst>
              <a:ext uri="{FF2B5EF4-FFF2-40B4-BE49-F238E27FC236}">
                <a16:creationId xmlns="" xmlns:a16="http://schemas.microsoft.com/office/drawing/2014/main" id="{C0C9DEFE-E739-4D23-A410-5C39D040398E}"/>
              </a:ext>
            </a:extLst>
          </p:cNvPr>
          <p:cNvCxnSpPr>
            <a:cxnSpLocks noChangeShapeType="1"/>
          </p:cNvCxnSpPr>
          <p:nvPr/>
        </p:nvCxnSpPr>
        <p:spPr bwMode="auto">
          <a:xfrm flipH="1">
            <a:off x="11605531" y="4589597"/>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4" name="Straight Connector 23">
            <a:extLst>
              <a:ext uri="{FF2B5EF4-FFF2-40B4-BE49-F238E27FC236}">
                <a16:creationId xmlns="" xmlns:a16="http://schemas.microsoft.com/office/drawing/2014/main" id="{2AA4248C-826D-4BAE-91B3-052BB493978C}"/>
              </a:ext>
            </a:extLst>
          </p:cNvPr>
          <p:cNvCxnSpPr>
            <a:cxnSpLocks noChangeShapeType="1"/>
          </p:cNvCxnSpPr>
          <p:nvPr/>
        </p:nvCxnSpPr>
        <p:spPr bwMode="auto">
          <a:xfrm flipH="1">
            <a:off x="6890823" y="5152451"/>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5" name="Straight Connector 24">
            <a:extLst>
              <a:ext uri="{FF2B5EF4-FFF2-40B4-BE49-F238E27FC236}">
                <a16:creationId xmlns="" xmlns:a16="http://schemas.microsoft.com/office/drawing/2014/main" id="{BF5D9804-455F-4782-8E94-FBF8CDBE3035}"/>
              </a:ext>
            </a:extLst>
          </p:cNvPr>
          <p:cNvCxnSpPr>
            <a:cxnSpLocks noChangeShapeType="1"/>
          </p:cNvCxnSpPr>
          <p:nvPr/>
        </p:nvCxnSpPr>
        <p:spPr bwMode="auto">
          <a:xfrm flipH="1">
            <a:off x="8390876" y="4589597"/>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nvGrpSpPr>
          <p:cNvPr id="2" name="Group 1"/>
          <p:cNvGrpSpPr/>
          <p:nvPr/>
        </p:nvGrpSpPr>
        <p:grpSpPr>
          <a:xfrm>
            <a:off x="9800870" y="5152451"/>
            <a:ext cx="175546" cy="493843"/>
            <a:chOff x="9340502" y="5339097"/>
            <a:chExt cx="175546" cy="493843"/>
          </a:xfrm>
        </p:grpSpPr>
        <p:cxnSp>
          <p:nvCxnSpPr>
            <p:cNvPr id="26" name="Straight Connector 25">
              <a:extLst>
                <a:ext uri="{FF2B5EF4-FFF2-40B4-BE49-F238E27FC236}">
                  <a16:creationId xmlns="" xmlns:a16="http://schemas.microsoft.com/office/drawing/2014/main" id="{5D47676F-99C8-4F04-A0D8-3D7E8840C7F4}"/>
                </a:ext>
              </a:extLst>
            </p:cNvPr>
            <p:cNvCxnSpPr>
              <a:cxnSpLocks noChangeShapeType="1"/>
            </p:cNvCxnSpPr>
            <p:nvPr/>
          </p:nvCxnSpPr>
          <p:spPr bwMode="auto">
            <a:xfrm flipH="1">
              <a:off x="9340502" y="5342535"/>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27" name="Straight Connector 26">
              <a:extLst>
                <a:ext uri="{FF2B5EF4-FFF2-40B4-BE49-F238E27FC236}">
                  <a16:creationId xmlns="" xmlns:a16="http://schemas.microsoft.com/office/drawing/2014/main" id="{2B8F5947-BD99-4EAE-99A9-45564D203796}"/>
                </a:ext>
              </a:extLst>
            </p:cNvPr>
            <p:cNvCxnSpPr>
              <a:cxnSpLocks noChangeShapeType="1"/>
            </p:cNvCxnSpPr>
            <p:nvPr/>
          </p:nvCxnSpPr>
          <p:spPr bwMode="auto">
            <a:xfrm flipH="1">
              <a:off x="9412226" y="5339097"/>
              <a:ext cx="103822" cy="49040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93352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arn(inVertic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arn(inVertical)">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568036" y="814459"/>
            <a:ext cx="162416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latin typeface="Times New Roman" panose="02020603050405020304" pitchFamily="18" charset="0"/>
                <a:cs typeface="Times New Roman" panose="02020603050405020304" pitchFamily="18" charset="0"/>
              </a:rPr>
              <a:t>Từ</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ngữ</a:t>
            </a:r>
            <a:r>
              <a:rPr lang="en-US" altLang="en-US" b="1" dirty="0">
                <a:latin typeface="Times New Roman" panose="02020603050405020304" pitchFamily="18" charset="0"/>
                <a:cs typeface="Times New Roman" panose="02020603050405020304" pitchFamily="18" charset="0"/>
              </a:rPr>
              <a:t>:</a:t>
            </a:r>
          </a:p>
        </p:txBody>
      </p:sp>
      <p:sp>
        <p:nvSpPr>
          <p:cNvPr id="5" name="Text Box 57"/>
          <p:cNvSpPr txBox="1">
            <a:spLocks noChangeArrowheads="1"/>
          </p:cNvSpPr>
          <p:nvPr/>
        </p:nvSpPr>
        <p:spPr bwMode="auto">
          <a:xfrm>
            <a:off x="568036" y="1699490"/>
            <a:ext cx="34172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i="1" dirty="0" err="1" smtClean="0">
                <a:latin typeface="Times New Roman" panose="02020603050405020304" pitchFamily="18" charset="0"/>
                <a:cs typeface="Times New Roman" panose="02020603050405020304" pitchFamily="18" charset="0"/>
              </a:rPr>
              <a:t>Hoa</a:t>
            </a: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tỉ</a:t>
            </a: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muội</a:t>
            </a:r>
            <a:endParaRPr lang="en-US" altLang="en-US" i="1" dirty="0">
              <a:latin typeface="Times New Roman" panose="02020603050405020304" pitchFamily="18" charset="0"/>
              <a:cs typeface="Times New Roman" panose="02020603050405020304" pitchFamily="18" charset="0"/>
            </a:endParaRPr>
          </a:p>
        </p:txBody>
      </p:sp>
      <p:sp>
        <p:nvSpPr>
          <p:cNvPr id="6" name="Text Box 57"/>
          <p:cNvSpPr txBox="1">
            <a:spLocks noChangeArrowheads="1"/>
          </p:cNvSpPr>
          <p:nvPr/>
        </p:nvSpPr>
        <p:spPr bwMode="auto">
          <a:xfrm>
            <a:off x="2505937" y="1704554"/>
            <a:ext cx="9110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một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loài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hoa</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hồng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mọc</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thành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chùm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với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rất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nhiều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nụ</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sp>
        <p:nvSpPr>
          <p:cNvPr id="7" name="Text Box 57"/>
          <p:cNvSpPr txBox="1">
            <a:spLocks noChangeArrowheads="1"/>
          </p:cNvSpPr>
          <p:nvPr/>
        </p:nvSpPr>
        <p:spPr bwMode="auto">
          <a:xfrm>
            <a:off x="672812" y="2493113"/>
            <a:ext cx="45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i="1" dirty="0" err="1" smtClean="0">
                <a:latin typeface="Times New Roman" panose="02020603050405020304" pitchFamily="18" charset="0"/>
                <a:cs typeface="Times New Roman" panose="02020603050405020304" pitchFamily="18" charset="0"/>
              </a:rPr>
              <a:t>Tỉ</a:t>
            </a:r>
            <a:r>
              <a:rPr lang="en-US" altLang="en-US" i="1" dirty="0" smtClean="0">
                <a:latin typeface="Times New Roman" panose="02020603050405020304" pitchFamily="18" charset="0"/>
                <a:cs typeface="Times New Roman" panose="02020603050405020304" pitchFamily="18" charset="0"/>
              </a:rPr>
              <a:t> - </a:t>
            </a:r>
            <a:r>
              <a:rPr lang="en-US" altLang="en-US" i="1" dirty="0" err="1" smtClean="0">
                <a:latin typeface="Times New Roman" panose="02020603050405020304" pitchFamily="18" charset="0"/>
                <a:cs typeface="Times New Roman" panose="02020603050405020304" pitchFamily="18" charset="0"/>
              </a:rPr>
              <a:t>muội</a:t>
            </a: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từ</a:t>
            </a: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Hán</a:t>
            </a:r>
            <a:r>
              <a:rPr lang="en-US" altLang="en-US" i="1"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Việt</a:t>
            </a:r>
            <a:r>
              <a:rPr lang="en-US" altLang="en-US" i="1" dirty="0" smtClean="0">
                <a:latin typeface="Times New Roman" panose="02020603050405020304" pitchFamily="18" charset="0"/>
                <a:cs typeface="Times New Roman" panose="02020603050405020304" pitchFamily="18" charset="0"/>
              </a:rPr>
              <a:t>)</a:t>
            </a:r>
            <a:endParaRPr lang="en-US" altLang="en-US" i="1" dirty="0">
              <a:latin typeface="Times New Roman" panose="02020603050405020304" pitchFamily="18" charset="0"/>
              <a:cs typeface="Times New Roman" panose="02020603050405020304" pitchFamily="18" charset="0"/>
            </a:endParaRPr>
          </a:p>
        </p:txBody>
      </p:sp>
      <p:sp>
        <p:nvSpPr>
          <p:cNvPr id="8" name="Text Box 57"/>
          <p:cNvSpPr txBox="1">
            <a:spLocks noChangeArrowheads="1"/>
          </p:cNvSpPr>
          <p:nvPr/>
        </p:nvSpPr>
        <p:spPr bwMode="auto">
          <a:xfrm>
            <a:off x="4392990" y="2502218"/>
            <a:ext cx="66075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chị</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em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gái</a:t>
            </a:r>
            <a:r>
              <a:rPr lang="en-US" altLang="en-US"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tỉ</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chị</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gái</a:t>
            </a:r>
            <a:r>
              <a:rPr lang="en-US" altLang="en-US" dirty="0" smtClean="0">
                <a:latin typeface="Times New Roman" panose="02020603050405020304" pitchFamily="18" charset="0"/>
                <a:cs typeface="Times New Roman" panose="02020603050405020304" pitchFamily="18" charset="0"/>
              </a:rPr>
              <a:t>, </a:t>
            </a:r>
            <a:r>
              <a:rPr lang="en-US" altLang="en-US" i="1" dirty="0" err="1" smtClean="0">
                <a:latin typeface="Times New Roman" panose="02020603050405020304" pitchFamily="18" charset="0"/>
                <a:cs typeface="Times New Roman" panose="02020603050405020304" pitchFamily="18" charset="0"/>
              </a:rPr>
              <a:t>muội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em</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gái</a:t>
            </a:r>
            <a:r>
              <a:rPr lang="en-US" altLang="en-US" dirty="0" smtClean="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p:txBody>
      </p:sp>
      <p:pic>
        <p:nvPicPr>
          <p:cNvPr id="2050" name="Picture 2" descr="Hoa hồng tỉ muộ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9774" y="2284264"/>
            <a:ext cx="4555288" cy="4476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0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4" dur="8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6">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arn(inVertical)">
                                      <p:cBhvr>
                                        <p:cTn id="21" dur="5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xit" presetSubtype="10" fill="hold" nodeType="clickEffect">
                                  <p:stCondLst>
                                    <p:cond delay="0"/>
                                  </p:stCondLst>
                                  <p:childTnLst>
                                    <p:animEffect transition="out" filter="randombar(horizontal)">
                                      <p:cBhvr>
                                        <p:cTn id="25" dur="500"/>
                                        <p:tgtEl>
                                          <p:spTgt spid="2050"/>
                                        </p:tgtEl>
                                      </p:cBhvr>
                                    </p:animEffect>
                                    <p:set>
                                      <p:cBhvr>
                                        <p:cTn id="26" dur="1" fill="hold">
                                          <p:stCondLst>
                                            <p:cond delay="499"/>
                                          </p:stCondLst>
                                        </p:cTn>
                                        <p:tgtEl>
                                          <p:spTgt spid="205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7" presetClass="entr" presetSubtype="0" fill="hold" nodeType="clickEffect">
                                  <p:stCondLst>
                                    <p:cond delay="0"/>
                                  </p:stCondLst>
                                  <p:iterate type="lt">
                                    <p:tmPct val="50000"/>
                                  </p:iterate>
                                  <p:childTnLst>
                                    <p:set>
                                      <p:cBhvr>
                                        <p:cTn id="30"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31"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33" dur="80"/>
                                        <p:tgtEl>
                                          <p:spTgt spid="7">
                                            <p:txEl>
                                              <p:pRg st="0" end="0"/>
                                            </p:txEl>
                                          </p:spTgt>
                                        </p:tgtEl>
                                        <p:attrNameLst>
                                          <p:attrName>fill.type</p:attrName>
                                        </p:attrNameLst>
                                      </p:cBhvr>
                                      <p:to>
                                        <p:strVal val="solid"/>
                                      </p:to>
                                    </p:se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nodeType="clickEffect">
                                  <p:stCondLst>
                                    <p:cond delay="0"/>
                                  </p:stCondLst>
                                  <p:iterate type="lt">
                                    <p:tmPct val="50000"/>
                                  </p:iterate>
                                  <p:childTnLst>
                                    <p:set>
                                      <p:cBhvr>
                                        <p:cTn id="37"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38" dur="8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40" dur="80"/>
                                        <p:tgtEl>
                                          <p:spTgt spid="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TotalTime>
  <Words>1960</Words>
  <Application>Microsoft Office PowerPoint</Application>
  <PresentationFormat>Custom</PresentationFormat>
  <Paragraphs>126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có yêu quý anh, chị, em của mình không? Em đã làm những gì để thể hiện tình yêu thương ấy?</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Admin</cp:lastModifiedBy>
  <cp:revision>65</cp:revision>
  <dcterms:created xsi:type="dcterms:W3CDTF">2021-05-10T11:43:51Z</dcterms:created>
  <dcterms:modified xsi:type="dcterms:W3CDTF">2022-12-01T14:54:08Z</dcterms:modified>
</cp:coreProperties>
</file>