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440" r:id="rId3"/>
    <p:sldId id="468" r:id="rId4"/>
    <p:sldId id="469" r:id="rId5"/>
    <p:sldId id="439" r:id="rId6"/>
    <p:sldId id="277" r:id="rId7"/>
    <p:sldId id="453" r:id="rId8"/>
    <p:sldId id="470" r:id="rId9"/>
    <p:sldId id="471" r:id="rId10"/>
    <p:sldId id="472" r:id="rId11"/>
    <p:sldId id="357" r:id="rId12"/>
    <p:sldId id="454" r:id="rId13"/>
    <p:sldId id="356" r:id="rId14"/>
    <p:sldId id="456" r:id="rId15"/>
    <p:sldId id="362" r:id="rId16"/>
    <p:sldId id="457" r:id="rId17"/>
    <p:sldId id="460" r:id="rId18"/>
    <p:sldId id="459" r:id="rId19"/>
    <p:sldId id="461" r:id="rId20"/>
    <p:sldId id="462" r:id="rId21"/>
    <p:sldId id="429" r:id="rId22"/>
    <p:sldId id="433" r:id="rId23"/>
    <p:sldId id="463" r:id="rId24"/>
    <p:sldId id="436" r:id="rId25"/>
    <p:sldId id="466" r:id="rId26"/>
    <p:sldId id="46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3" autoAdjust="0"/>
    <p:restoredTop sz="94660"/>
  </p:normalViewPr>
  <p:slideViewPr>
    <p:cSldViewPr snapToGrid="0">
      <p:cViewPr>
        <p:scale>
          <a:sx n="74" d="100"/>
          <a:sy n="74" d="100"/>
        </p:scale>
        <p:origin x="-198" y="-2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CCC23D-CC49-4D1C-8102-8F27974667DE}"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7444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8571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47375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9913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CCC23D-CC49-4D1C-8102-8F27974667DE}"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13715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CC23D-CC49-4D1C-8102-8F27974667DE}"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79224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CC23D-CC49-4D1C-8102-8F27974667DE}"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7549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CC23D-CC49-4D1C-8102-8F27974667DE}"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31702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CC23D-CC49-4D1C-8102-8F27974667DE}"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9275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65737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03098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C23D-CC49-4D1C-8102-8F27974667DE}" type="datetimeFigureOut">
              <a:rPr lang="en-US" smtClean="0"/>
              <a:t>3/27/2023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CD67-DBA6-400A-93A5-922E9EDE5DED}" type="slidenum">
              <a:rPr lang="en-US" smtClean="0"/>
              <a:t>‹#›</a:t>
            </a:fld>
            <a:endParaRPr lang="en-US"/>
          </a:p>
        </p:txBody>
      </p:sp>
    </p:spTree>
    <p:extLst>
      <p:ext uri="{BB962C8B-B14F-4D97-AF65-F5344CB8AC3E}">
        <p14:creationId xmlns:p14="http://schemas.microsoft.com/office/powerpoint/2010/main" val="142093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352550"/>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3124200" y="3973513"/>
            <a:ext cx="429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dirty="0">
                <a:solidFill>
                  <a:srgbClr val="C00000"/>
                </a:solidFill>
                <a:latin typeface="Times New Roman" panose="02020603050405020304" pitchFamily="18" charset="0"/>
                <a:cs typeface="Times New Roman" panose="02020603050405020304" pitchFamily="18" charset="0"/>
              </a:rPr>
              <a:t>ĐỌC</a:t>
            </a:r>
          </a:p>
        </p:txBody>
      </p:sp>
    </p:spTree>
    <p:extLst>
      <p:ext uri="{BB962C8B-B14F-4D97-AF65-F5344CB8AC3E}">
        <p14:creationId xmlns:p14="http://schemas.microsoft.com/office/powerpoint/2010/main" val="3787608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powerpoint đơn giản mà vẫn đẹp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0"/>
          <p:cNvSpPr txBox="1">
            <a:spLocks noChangeArrowheads="1"/>
          </p:cNvSpPr>
          <p:nvPr/>
        </p:nvSpPr>
        <p:spPr bwMode="auto">
          <a:xfrm>
            <a:off x="568036" y="814459"/>
            <a:ext cx="1624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latin typeface="Times New Roman" panose="02020603050405020304" pitchFamily="18" charset="0"/>
                <a:cs typeface="Times New Roman" panose="02020603050405020304" pitchFamily="18" charset="0"/>
              </a:rPr>
              <a:t>Từ</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ngữ</a:t>
            </a:r>
            <a:r>
              <a:rPr lang="en-US" altLang="en-US" b="1" dirty="0">
                <a:latin typeface="Times New Roman" panose="02020603050405020304" pitchFamily="18" charset="0"/>
                <a:cs typeface="Times New Roman" panose="02020603050405020304" pitchFamily="18" charset="0"/>
              </a:rPr>
              <a:t>:</a:t>
            </a:r>
          </a:p>
        </p:txBody>
      </p:sp>
      <p:sp>
        <p:nvSpPr>
          <p:cNvPr id="4" name="Text Box 57"/>
          <p:cNvSpPr txBox="1">
            <a:spLocks noChangeArrowheads="1"/>
          </p:cNvSpPr>
          <p:nvPr/>
        </p:nvSpPr>
        <p:spPr bwMode="auto">
          <a:xfrm>
            <a:off x="568036" y="1699490"/>
            <a:ext cx="34172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i="1" dirty="0" err="1" smtClean="0">
                <a:latin typeface="Times New Roman" panose="02020603050405020304" pitchFamily="18" charset="0"/>
                <a:cs typeface="Times New Roman" panose="02020603050405020304" pitchFamily="18" charset="0"/>
              </a:rPr>
              <a:t>Niu</a:t>
            </a:r>
            <a:r>
              <a:rPr lang="en-US" altLang="en-US" i="1" dirty="0" smtClean="0">
                <a:latin typeface="Times New Roman" panose="02020603050405020304" pitchFamily="18" charset="0"/>
                <a:cs typeface="Times New Roman" panose="02020603050405020304" pitchFamily="18" charset="0"/>
              </a:rPr>
              <a:t> Di-</a:t>
            </a:r>
            <a:r>
              <a:rPr lang="en-US" altLang="en-US" i="1" dirty="0" err="1" smtClean="0">
                <a:latin typeface="Times New Roman" panose="02020603050405020304" pitchFamily="18" charset="0"/>
                <a:cs typeface="Times New Roman" panose="02020603050405020304" pitchFamily="18" charset="0"/>
              </a:rPr>
              <a:t>lân</a:t>
            </a:r>
            <a:r>
              <a:rPr lang="en-US" altLang="en-US" i="1" dirty="0" smtClean="0">
                <a:latin typeface="Times New Roman" panose="02020603050405020304" pitchFamily="18" charset="0"/>
                <a:cs typeface="Times New Roman" panose="02020603050405020304" pitchFamily="18" charset="0"/>
              </a:rPr>
              <a:t>:</a:t>
            </a:r>
            <a:endParaRPr lang="en-US" altLang="en-US" i="1" dirty="0">
              <a:latin typeface="Times New Roman" panose="02020603050405020304" pitchFamily="18" charset="0"/>
              <a:cs typeface="Times New Roman" panose="02020603050405020304" pitchFamily="18" charset="0"/>
            </a:endParaRPr>
          </a:p>
        </p:txBody>
      </p:sp>
      <p:sp>
        <p:nvSpPr>
          <p:cNvPr id="5" name="Text Box 57"/>
          <p:cNvSpPr txBox="1">
            <a:spLocks noChangeArrowheads="1"/>
          </p:cNvSpPr>
          <p:nvPr/>
        </p:nvSpPr>
        <p:spPr bwMode="auto">
          <a:xfrm>
            <a:off x="2710384" y="1708595"/>
            <a:ext cx="91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err="1">
                <a:latin typeface="Times New Roman" panose="02020603050405020304" pitchFamily="18" charset="0"/>
                <a:cs typeface="Times New Roman" panose="02020603050405020304" pitchFamily="18" charset="0"/>
              </a:rPr>
              <a:t>m</a:t>
            </a:r>
            <a:r>
              <a:rPr lang="en-US" altLang="en-US" dirty="0" err="1" smtClean="0">
                <a:latin typeface="Times New Roman" panose="02020603050405020304" pitchFamily="18" charset="0"/>
                <a:cs typeface="Times New Roman" panose="02020603050405020304" pitchFamily="18" charset="0"/>
              </a:rPr>
              <a:t>ột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nước</a:t>
            </a:r>
            <a:r>
              <a:rPr lang="en-US" altLang="en-US" dirty="0" smtClean="0">
                <a:latin typeface="Times New Roman" panose="02020603050405020304" pitchFamily="18" charset="0"/>
                <a:cs typeface="Times New Roman" panose="02020603050405020304" pitchFamily="18" charset="0"/>
              </a:rPr>
              <a:t> ở </a:t>
            </a:r>
            <a:r>
              <a:rPr lang="en-US" altLang="en-US" dirty="0" err="1" smtClean="0">
                <a:latin typeface="Times New Roman" panose="02020603050405020304" pitchFamily="18" charset="0"/>
                <a:cs typeface="Times New Roman" panose="02020603050405020304" pitchFamily="18" charset="0"/>
              </a:rPr>
              <a:t>châu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Đại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Dương</a:t>
            </a:r>
            <a:endParaRPr lang="en-US" altLang="en-US" dirty="0">
              <a:latin typeface="Times New Roman" panose="02020603050405020304" pitchFamily="18" charset="0"/>
              <a:cs typeface="Times New Roman" panose="02020603050405020304" pitchFamily="18" charset="0"/>
            </a:endParaRPr>
          </a:p>
        </p:txBody>
      </p:sp>
      <p:sp>
        <p:nvSpPr>
          <p:cNvPr id="6" name="Text Box 57"/>
          <p:cNvSpPr txBox="1">
            <a:spLocks noChangeArrowheads="1"/>
          </p:cNvSpPr>
          <p:nvPr/>
        </p:nvSpPr>
        <p:spPr bwMode="auto">
          <a:xfrm>
            <a:off x="672812" y="2493113"/>
            <a:ext cx="45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i="1" dirty="0" err="1" smtClean="0">
                <a:latin typeface="Times New Roman" panose="02020603050405020304" pitchFamily="18" charset="0"/>
                <a:cs typeface="Times New Roman" panose="02020603050405020304" pitchFamily="18" charset="0"/>
              </a:rPr>
              <a:t>Ấn</a:t>
            </a:r>
            <a:r>
              <a:rPr lang="en-US" altLang="en-US" i="1"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Độ</a:t>
            </a:r>
            <a:r>
              <a:rPr lang="en-US" altLang="en-US" i="1" dirty="0" smtClean="0">
                <a:latin typeface="Times New Roman" panose="02020603050405020304" pitchFamily="18" charset="0"/>
                <a:cs typeface="Times New Roman" panose="02020603050405020304" pitchFamily="18" charset="0"/>
              </a:rPr>
              <a:t>:</a:t>
            </a:r>
            <a:endParaRPr lang="en-US" altLang="en-US" i="1" dirty="0">
              <a:latin typeface="Times New Roman" panose="02020603050405020304" pitchFamily="18" charset="0"/>
              <a:cs typeface="Times New Roman" panose="02020603050405020304" pitchFamily="18" charset="0"/>
            </a:endParaRPr>
          </a:p>
        </p:txBody>
      </p:sp>
      <p:sp>
        <p:nvSpPr>
          <p:cNvPr id="7" name="Text Box 57"/>
          <p:cNvSpPr txBox="1">
            <a:spLocks noChangeArrowheads="1"/>
          </p:cNvSpPr>
          <p:nvPr/>
        </p:nvSpPr>
        <p:spPr bwMode="auto">
          <a:xfrm>
            <a:off x="2012389" y="2484008"/>
            <a:ext cx="6607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err="1">
                <a:latin typeface="Times New Roman" panose="02020603050405020304" pitchFamily="18" charset="0"/>
                <a:cs typeface="Times New Roman" panose="02020603050405020304" pitchFamily="18" charset="0"/>
              </a:rPr>
              <a:t>m</a:t>
            </a:r>
            <a:r>
              <a:rPr lang="en-US" altLang="en-US" dirty="0" err="1" smtClean="0">
                <a:latin typeface="Times New Roman" panose="02020603050405020304" pitchFamily="18" charset="0"/>
                <a:cs typeface="Times New Roman" panose="02020603050405020304" pitchFamily="18" charset="0"/>
              </a:rPr>
              <a:t>ột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nước</a:t>
            </a:r>
            <a:r>
              <a:rPr lang="en-US" altLang="en-US" dirty="0" smtClean="0">
                <a:latin typeface="Times New Roman" panose="02020603050405020304" pitchFamily="18" charset="0"/>
                <a:cs typeface="Times New Roman" panose="02020603050405020304" pitchFamily="18" charset="0"/>
              </a:rPr>
              <a:t> ở </a:t>
            </a:r>
            <a:r>
              <a:rPr lang="en-US" altLang="en-US" dirty="0" err="1" smtClean="0">
                <a:latin typeface="Times New Roman" panose="02020603050405020304" pitchFamily="18" charset="0"/>
                <a:cs typeface="Times New Roman" panose="02020603050405020304" pitchFamily="18" charset="0"/>
              </a:rPr>
              <a:t>Châu</a:t>
            </a:r>
            <a:r>
              <a:rPr lang="en-US" altLang="en-US" dirty="0" smtClean="0">
                <a:latin typeface="Times New Roman" panose="02020603050405020304" pitchFamily="18" charset="0"/>
                <a:cs typeface="Times New Roman" panose="02020603050405020304" pitchFamily="18" charset="0"/>
              </a:rPr>
              <a:t> Á</a:t>
            </a:r>
            <a:endParaRPr lang="en-US" altLang="en-US" dirty="0">
              <a:latin typeface="Times New Roman" panose="02020603050405020304" pitchFamily="18" charset="0"/>
              <a:cs typeface="Times New Roman" panose="02020603050405020304" pitchFamily="18" charset="0"/>
            </a:endParaRPr>
          </a:p>
        </p:txBody>
      </p:sp>
      <p:sp>
        <p:nvSpPr>
          <p:cNvPr id="8" name="Text Box 57"/>
          <p:cNvSpPr txBox="1">
            <a:spLocks noChangeArrowheads="1"/>
          </p:cNvSpPr>
          <p:nvPr/>
        </p:nvSpPr>
        <p:spPr bwMode="auto">
          <a:xfrm>
            <a:off x="672812" y="3216988"/>
            <a:ext cx="45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i="1" dirty="0" err="1" smtClean="0">
                <a:latin typeface="Times New Roman" panose="02020603050405020304" pitchFamily="18" charset="0"/>
                <a:cs typeface="Times New Roman" panose="02020603050405020304" pitchFamily="18" charset="0"/>
              </a:rPr>
              <a:t>Mỹ</a:t>
            </a:r>
            <a:r>
              <a:rPr lang="en-US" altLang="en-US" i="1" dirty="0" smtClean="0">
                <a:latin typeface="Times New Roman" panose="02020603050405020304" pitchFamily="18" charset="0"/>
                <a:cs typeface="Times New Roman" panose="02020603050405020304" pitchFamily="18" charset="0"/>
              </a:rPr>
              <a:t>:</a:t>
            </a:r>
            <a:endParaRPr lang="en-US" altLang="en-US" i="1" dirty="0">
              <a:latin typeface="Times New Roman" panose="02020603050405020304" pitchFamily="18" charset="0"/>
              <a:cs typeface="Times New Roman" panose="02020603050405020304" pitchFamily="18" charset="0"/>
            </a:endParaRPr>
          </a:p>
        </p:txBody>
      </p:sp>
      <p:sp>
        <p:nvSpPr>
          <p:cNvPr id="9" name="Text Box 57"/>
          <p:cNvSpPr txBox="1">
            <a:spLocks noChangeArrowheads="1"/>
          </p:cNvSpPr>
          <p:nvPr/>
        </p:nvSpPr>
        <p:spPr bwMode="auto">
          <a:xfrm>
            <a:off x="1580589" y="3207883"/>
            <a:ext cx="6607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err="1">
                <a:latin typeface="Times New Roman" panose="02020603050405020304" pitchFamily="18" charset="0"/>
                <a:cs typeface="Times New Roman" panose="02020603050405020304" pitchFamily="18" charset="0"/>
              </a:rPr>
              <a:t>m</a:t>
            </a:r>
            <a:r>
              <a:rPr lang="en-US" altLang="en-US" dirty="0" err="1" smtClean="0">
                <a:latin typeface="Times New Roman" panose="02020603050405020304" pitchFamily="18" charset="0"/>
                <a:cs typeface="Times New Roman" panose="02020603050405020304" pitchFamily="18" charset="0"/>
              </a:rPr>
              <a:t>ột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nước</a:t>
            </a:r>
            <a:r>
              <a:rPr lang="en-US" altLang="en-US" dirty="0" smtClean="0">
                <a:latin typeface="Times New Roman" panose="02020603050405020304" pitchFamily="18" charset="0"/>
                <a:cs typeface="Times New Roman" panose="02020603050405020304" pitchFamily="18" charset="0"/>
              </a:rPr>
              <a:t> ở </a:t>
            </a:r>
            <a:r>
              <a:rPr lang="en-US" altLang="en-US" dirty="0" err="1" smtClean="0">
                <a:latin typeface="Times New Roman" panose="02020603050405020304" pitchFamily="18" charset="0"/>
                <a:cs typeface="Times New Roman" panose="02020603050405020304" pitchFamily="18" charset="0"/>
              </a:rPr>
              <a:t>Châu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Mỹ</a:t>
            </a:r>
            <a:endParaRPr lang="en-US" altLang="en-US" dirty="0">
              <a:latin typeface="Times New Roman" panose="02020603050405020304" pitchFamily="18" charset="0"/>
              <a:cs typeface="Times New Roman" panose="02020603050405020304" pitchFamily="18" charset="0"/>
            </a:endParaRPr>
          </a:p>
        </p:txBody>
      </p:sp>
      <p:sp>
        <p:nvSpPr>
          <p:cNvPr id="10" name="Text Box 57"/>
          <p:cNvSpPr txBox="1">
            <a:spLocks noChangeArrowheads="1"/>
          </p:cNvSpPr>
          <p:nvPr/>
        </p:nvSpPr>
        <p:spPr bwMode="auto">
          <a:xfrm>
            <a:off x="672812" y="3940863"/>
            <a:ext cx="45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i="1" dirty="0" smtClean="0">
                <a:latin typeface="Times New Roman" panose="02020603050405020304" pitchFamily="18" charset="0"/>
                <a:cs typeface="Times New Roman" panose="02020603050405020304" pitchFamily="18" charset="0"/>
              </a:rPr>
              <a:t>Dim-</a:t>
            </a:r>
            <a:r>
              <a:rPr lang="en-US" altLang="en-US" i="1" dirty="0" err="1" smtClean="0">
                <a:latin typeface="Times New Roman" panose="02020603050405020304" pitchFamily="18" charset="0"/>
                <a:cs typeface="Times New Roman" panose="02020603050405020304" pitchFamily="18" charset="0"/>
              </a:rPr>
              <a:t>ba</a:t>
            </a:r>
            <a:r>
              <a:rPr lang="en-US" altLang="en-US" i="1" dirty="0" smtClean="0">
                <a:latin typeface="Times New Roman" panose="02020603050405020304" pitchFamily="18" charset="0"/>
                <a:cs typeface="Times New Roman" panose="02020603050405020304" pitchFamily="18" charset="0"/>
              </a:rPr>
              <a:t>-</a:t>
            </a:r>
            <a:r>
              <a:rPr lang="en-US" altLang="en-US" i="1" dirty="0" err="1" smtClean="0">
                <a:latin typeface="Times New Roman" panose="02020603050405020304" pitchFamily="18" charset="0"/>
                <a:cs typeface="Times New Roman" panose="02020603050405020304" pitchFamily="18" charset="0"/>
              </a:rPr>
              <a:t>bu</a:t>
            </a:r>
            <a:r>
              <a:rPr lang="en-US" altLang="en-US" i="1" dirty="0" smtClean="0">
                <a:latin typeface="Times New Roman" panose="02020603050405020304" pitchFamily="18" charset="0"/>
                <a:cs typeface="Times New Roman" panose="02020603050405020304" pitchFamily="18" charset="0"/>
              </a:rPr>
              <a:t>-ê:</a:t>
            </a:r>
            <a:endParaRPr lang="en-US" altLang="en-US" i="1" dirty="0">
              <a:latin typeface="Times New Roman" panose="02020603050405020304" pitchFamily="18" charset="0"/>
              <a:cs typeface="Times New Roman" panose="02020603050405020304" pitchFamily="18" charset="0"/>
            </a:endParaRPr>
          </a:p>
        </p:txBody>
      </p:sp>
      <p:sp>
        <p:nvSpPr>
          <p:cNvPr id="11" name="Text Box 57"/>
          <p:cNvSpPr txBox="1">
            <a:spLocks noChangeArrowheads="1"/>
          </p:cNvSpPr>
          <p:nvPr/>
        </p:nvSpPr>
        <p:spPr bwMode="auto">
          <a:xfrm>
            <a:off x="3129989" y="3931758"/>
            <a:ext cx="6607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err="1">
                <a:latin typeface="Times New Roman" panose="02020603050405020304" pitchFamily="18" charset="0"/>
                <a:cs typeface="Times New Roman" panose="02020603050405020304" pitchFamily="18" charset="0"/>
              </a:rPr>
              <a:t>m</a:t>
            </a:r>
            <a:r>
              <a:rPr lang="en-US" altLang="en-US" dirty="0" err="1" smtClean="0">
                <a:latin typeface="Times New Roman" panose="02020603050405020304" pitchFamily="18" charset="0"/>
                <a:cs typeface="Times New Roman" panose="02020603050405020304" pitchFamily="18" charset="0"/>
              </a:rPr>
              <a:t>ột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nước</a:t>
            </a:r>
            <a:r>
              <a:rPr lang="en-US" altLang="en-US" dirty="0" smtClean="0">
                <a:latin typeface="Times New Roman" panose="02020603050405020304" pitchFamily="18" charset="0"/>
                <a:cs typeface="Times New Roman" panose="02020603050405020304" pitchFamily="18" charset="0"/>
              </a:rPr>
              <a:t> ở </a:t>
            </a:r>
            <a:r>
              <a:rPr lang="en-US" altLang="en-US" dirty="0" err="1" smtClean="0">
                <a:latin typeface="Times New Roman" panose="02020603050405020304" pitchFamily="18" charset="0"/>
                <a:cs typeface="Times New Roman" panose="02020603050405020304" pitchFamily="18" charset="0"/>
              </a:rPr>
              <a:t>Châu</a:t>
            </a:r>
            <a:r>
              <a:rPr lang="en-US" altLang="en-US" dirty="0" smtClean="0">
                <a:latin typeface="Times New Roman" panose="02020603050405020304" pitchFamily="18" charset="0"/>
                <a:cs typeface="Times New Roman" panose="02020603050405020304" pitchFamily="18" charset="0"/>
              </a:rPr>
              <a:t> Phi</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75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4"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6">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8"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35"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8">
                                            <p:txEl>
                                              <p:pRg st="0" end="0"/>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42"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9">
                                            <p:txEl>
                                              <p:pRg st="0" end="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49"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51" dur="80"/>
                                        <p:tgtEl>
                                          <p:spTgt spid="10">
                                            <p:txEl>
                                              <p:pRg st="0" end="0"/>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56"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58" dur="80"/>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xmlns="" id="{68F2ED17-4451-41B2-A4E7-67E8AFCB4B16}"/>
              </a:ext>
            </a:extLst>
          </p:cNvPr>
          <p:cNvSpPr txBox="1"/>
          <p:nvPr/>
        </p:nvSpPr>
        <p:spPr>
          <a:xfrm>
            <a:off x="977199" y="2532981"/>
            <a:ext cx="10481376"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THEO NHÓM 3</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315429257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65914"/>
            <a:ext cx="11871961" cy="5451747"/>
          </a:xfrm>
        </p:spPr>
        <p:txBody>
          <a:bodyPr>
            <a:noAutofit/>
          </a:bodyPr>
          <a:lstStyle/>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Trên</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thế</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giới</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có</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những</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cách</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chào</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phổ</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biến</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như</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bắt</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tay</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vẫy</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tay</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và</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cúi</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chào</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Ngoài</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ra</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người</a:t>
            </a:r>
            <a:r>
              <a:rPr lang="en-US" sz="3400" dirty="0" smtClean="0">
                <a:solidFill>
                  <a:srgbClr val="0070C0"/>
                </a:solidFill>
                <a:latin typeface="Times New Roman" panose="02020603050405020304" pitchFamily="18" charset="0"/>
                <a:cs typeface="Times New Roman" panose="02020603050405020304" pitchFamily="18" charset="0"/>
              </a:rPr>
              <a:t> ta </a:t>
            </a:r>
            <a:r>
              <a:rPr lang="en-US" sz="3400" dirty="0" err="1" smtClean="0">
                <a:solidFill>
                  <a:srgbClr val="0070C0"/>
                </a:solidFill>
                <a:latin typeface="Times New Roman" panose="02020603050405020304" pitchFamily="18" charset="0"/>
                <a:cs typeface="Times New Roman" panose="02020603050405020304" pitchFamily="18" charset="0"/>
              </a:rPr>
              <a:t>còn</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có</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những</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cách</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chào</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nhau</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rất</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đặc</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biệt</a:t>
            </a:r>
            <a:r>
              <a:rPr lang="en-US" sz="3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Ma-ô-</a:t>
            </a:r>
            <a:r>
              <a:rPr lang="en-US" sz="3400" dirty="0" err="1" smtClean="0">
                <a:solidFill>
                  <a:srgbClr val="FF0000"/>
                </a:solidFill>
                <a:latin typeface="Times New Roman" panose="02020603050405020304" pitchFamily="18" charset="0"/>
                <a:cs typeface="Times New Roman" panose="02020603050405020304" pitchFamily="18" charset="0"/>
              </a:rPr>
              <a:t>ri</a:t>
            </a:r>
            <a:r>
              <a:rPr lang="en-US" sz="3400" dirty="0" smtClean="0">
                <a:solidFill>
                  <a:srgbClr val="FF0000"/>
                </a:solidFill>
                <a:latin typeface="Times New Roman" panose="02020603050405020304" pitchFamily="18" charset="0"/>
                <a:cs typeface="Times New Roman" panose="02020603050405020304" pitchFamily="18" charset="0"/>
              </a:rPr>
              <a:t> ở </a:t>
            </a:r>
            <a:r>
              <a:rPr lang="en-US" sz="3400" dirty="0" err="1" smtClean="0">
                <a:solidFill>
                  <a:srgbClr val="FF0000"/>
                </a:solidFill>
                <a:latin typeface="Times New Roman" panose="02020603050405020304" pitchFamily="18" charset="0"/>
                <a:cs typeface="Times New Roman" panose="02020603050405020304" pitchFamily="18" charset="0"/>
              </a:rPr>
              <a:t>Niu</a:t>
            </a:r>
            <a:r>
              <a:rPr lang="en-US" sz="3400" dirty="0" smtClean="0">
                <a:solidFill>
                  <a:srgbClr val="FF0000"/>
                </a:solidFill>
                <a:latin typeface="Times New Roman" panose="02020603050405020304" pitchFamily="18" charset="0"/>
                <a:cs typeface="Times New Roman" panose="02020603050405020304" pitchFamily="18" charset="0"/>
              </a:rPr>
              <a:t> Di-</a:t>
            </a:r>
            <a:r>
              <a:rPr lang="en-US" sz="3400" dirty="0" err="1" smtClean="0">
                <a:solidFill>
                  <a:srgbClr val="FF0000"/>
                </a:solidFill>
                <a:latin typeface="Times New Roman" panose="02020603050405020304" pitchFamily="18" charset="0"/>
                <a:cs typeface="Times New Roman" panose="02020603050405020304" pitchFamily="18" charset="0"/>
              </a:rPr>
              <a:t>lân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bằng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nhẹ</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nhàng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chạm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mũi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trán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nhau</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Ấn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Độ</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thì</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chắp</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hai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trước</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ngực</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kèm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theo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một</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cúi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đầu</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Nhiều</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ở </a:t>
            </a:r>
            <a:r>
              <a:rPr lang="en-US" sz="3400" dirty="0" err="1" smtClean="0">
                <a:solidFill>
                  <a:srgbClr val="FF0000"/>
                </a:solidFill>
                <a:latin typeface="Times New Roman" panose="02020603050405020304" pitchFamily="18" charset="0"/>
                <a:cs typeface="Times New Roman" panose="02020603050405020304" pitchFamily="18" charset="0"/>
              </a:rPr>
              <a:t>Mỹ</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thì</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bằng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nắm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bàn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lại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đấm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nhẹ</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nắm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kia</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Còn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Dim-</a:t>
            </a:r>
            <a:r>
              <a:rPr lang="en-US" sz="3400" dirty="0" err="1" smtClean="0">
                <a:solidFill>
                  <a:srgbClr val="FF0000"/>
                </a:solidFill>
                <a:latin typeface="Times New Roman" panose="02020603050405020304" pitchFamily="18" charset="0"/>
                <a:cs typeface="Times New Roman" panose="02020603050405020304" pitchFamily="18" charset="0"/>
              </a:rPr>
              <a:t>ba</a:t>
            </a:r>
            <a:r>
              <a:rPr lang="en-US" sz="3400" dirty="0" smtClean="0">
                <a:solidFill>
                  <a:srgbClr val="FF0000"/>
                </a:solidFill>
                <a:latin typeface="Times New Roman" panose="02020603050405020304" pitchFamily="18" charset="0"/>
                <a:cs typeface="Times New Roman" panose="02020603050405020304" pitchFamily="18" charset="0"/>
              </a:rPr>
              <a:t>-</a:t>
            </a:r>
            <a:r>
              <a:rPr lang="en-US" sz="3400" dirty="0" err="1" smtClean="0">
                <a:solidFill>
                  <a:srgbClr val="FF0000"/>
                </a:solidFill>
                <a:latin typeface="Times New Roman" panose="02020603050405020304" pitchFamily="18" charset="0"/>
                <a:cs typeface="Times New Roman" panose="02020603050405020304" pitchFamily="18" charset="0"/>
              </a:rPr>
              <a:t>bu</a:t>
            </a:r>
            <a:r>
              <a:rPr lang="en-US" sz="3400" dirty="0" smtClean="0">
                <a:solidFill>
                  <a:srgbClr val="FF0000"/>
                </a:solidFill>
                <a:latin typeface="Times New Roman" panose="02020603050405020304" pitchFamily="18" charset="0"/>
                <a:cs typeface="Times New Roman" panose="02020603050405020304" pitchFamily="18" charset="0"/>
              </a:rPr>
              <a:t>-ê </a:t>
            </a:r>
            <a:r>
              <a:rPr lang="en-US" sz="3400" dirty="0" err="1" smtClean="0">
                <a:solidFill>
                  <a:srgbClr val="FF0000"/>
                </a:solidFill>
                <a:latin typeface="Times New Roman" panose="02020603050405020304" pitchFamily="18" charset="0"/>
                <a:cs typeface="Times New Roman" panose="02020603050405020304" pitchFamily="18" charset="0"/>
              </a:rPr>
              <a:t>lại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theo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truyền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thống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là</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vỗ</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Mỗi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thể</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hiện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một</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nét</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riêng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trong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giao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tiếp</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của</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dân</a:t>
            </a:r>
            <a:r>
              <a:rPr lang="en-US" sz="3400" dirty="0" smtClean="0">
                <a:solidFill>
                  <a:srgbClr val="FF0000"/>
                </a:solidFill>
                <a:latin typeface="Times New Roman" panose="02020603050405020304" pitchFamily="18" charset="0"/>
                <a:cs typeface="Times New Roman" panose="02020603050405020304" pitchFamily="18" charset="0"/>
              </a:rPr>
              <a:t> ở </a:t>
            </a:r>
            <a:r>
              <a:rPr lang="en-US" sz="3400" dirty="0" err="1" smtClean="0">
                <a:solidFill>
                  <a:srgbClr val="FF0000"/>
                </a:solidFill>
                <a:latin typeface="Times New Roman" panose="02020603050405020304" pitchFamily="18" charset="0"/>
                <a:cs typeface="Times New Roman" panose="02020603050405020304" pitchFamily="18" charset="0"/>
              </a:rPr>
              <a:t>từng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nước</a:t>
            </a:r>
            <a:r>
              <a:rPr lang="en-US" sz="3400" dirty="0" smtClean="0">
                <a:solidFill>
                  <a:srgbClr val="FF000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Còn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em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em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bạn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bằng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nào</a:t>
            </a:r>
            <a:r>
              <a:rPr lang="en-US" sz="3400" dirty="0" smtClean="0">
                <a:solidFill>
                  <a:prstClr val="black"/>
                </a:solidFill>
                <a:latin typeface="Times New Roman" panose="02020603050405020304" pitchFamily="18" charset="0"/>
                <a:cs typeface="Times New Roman" panose="02020603050405020304" pitchFamily="18" charset="0"/>
              </a:rPr>
              <a:t>?</a:t>
            </a:r>
          </a:p>
          <a:p>
            <a:pPr marL="0" lvl="0" indent="0" algn="r">
              <a:lnSpc>
                <a:spcPct val="100000"/>
              </a:lnSpc>
              <a:spcBef>
                <a:spcPts val="0"/>
              </a:spcBef>
              <a:buNone/>
            </a:pPr>
            <a:r>
              <a:rPr lang="en-US" sz="3400" b="1" i="1" dirty="0" smtClean="0">
                <a:solidFill>
                  <a:prstClr val="black"/>
                </a:solidFill>
                <a:latin typeface="Times New Roman" panose="02020603050405020304" pitchFamily="18" charset="0"/>
                <a:cs typeface="Times New Roman" panose="02020603050405020304" pitchFamily="18" charset="0"/>
              </a:rPr>
              <a:t>(Theo </a:t>
            </a:r>
            <a:r>
              <a:rPr lang="en-US" sz="3400" b="1" i="1" dirty="0" err="1" smtClean="0">
                <a:solidFill>
                  <a:prstClr val="black"/>
                </a:solidFill>
                <a:latin typeface="Times New Roman" panose="02020603050405020304" pitchFamily="18" charset="0"/>
                <a:cs typeface="Times New Roman" panose="02020603050405020304" pitchFamily="18" charset="0"/>
              </a:rPr>
              <a:t>Hoàng</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Anh</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tổng</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hợp</a:t>
            </a:r>
            <a:r>
              <a:rPr lang="en-US" sz="3400" b="1" i="1" dirty="0" smtClean="0">
                <a:solidFill>
                  <a:prstClr val="black"/>
                </a:solidFill>
                <a:latin typeface="Times New Roman" panose="02020603050405020304" pitchFamily="18" charset="0"/>
                <a:cs typeface="Times New Roman" panose="02020603050405020304" pitchFamily="18" charset="0"/>
              </a:rPr>
              <a:t>)</a:t>
            </a:r>
            <a:endParaRPr lang="en-US" sz="3400" b="1" i="1"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16493" y="121127"/>
            <a:ext cx="7522016"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NHỮNG CÁCH CHÀO ĐỘC ĐÁO</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02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xmlns=""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CẢ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74662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65914"/>
            <a:ext cx="11871961" cy="5451747"/>
          </a:xfrm>
        </p:spPr>
        <p:txBody>
          <a:bodyPr>
            <a:noAutofit/>
          </a:bodyPr>
          <a:lstStyle/>
          <a:p>
            <a:pPr marL="0" lvl="0" indent="0" algn="just">
              <a:lnSpc>
                <a:spcPct val="100000"/>
              </a:lnSpc>
              <a:spcBef>
                <a:spcPts val="0"/>
              </a:spcBef>
              <a:buNone/>
            </a:pP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Trên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thế</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giới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có</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những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phổ</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biến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như</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bắt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vẫy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cúi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Ngoài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ra</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ta </a:t>
            </a:r>
            <a:r>
              <a:rPr lang="en-US" sz="3400" dirty="0" err="1" smtClean="0">
                <a:solidFill>
                  <a:srgbClr val="002060"/>
                </a:solidFill>
                <a:latin typeface="Times New Roman" panose="02020603050405020304" pitchFamily="18" charset="0"/>
                <a:cs typeface="Times New Roman" panose="02020603050405020304" pitchFamily="18" charset="0"/>
              </a:rPr>
              <a:t>còn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có</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những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nhau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rất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đặc</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biệt</a:t>
            </a:r>
            <a:r>
              <a:rPr lang="en-US" sz="3400" dirty="0" smtClean="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srgbClr val="002060"/>
                </a:solidFill>
                <a:latin typeface="Times New Roman" panose="02020603050405020304" pitchFamily="18" charset="0"/>
                <a:cs typeface="Times New Roman" panose="02020603050405020304" pitchFamily="18" charset="0"/>
              </a:rPr>
              <a:t> </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Ma-ô-</a:t>
            </a:r>
            <a:r>
              <a:rPr lang="en-US" sz="3400" dirty="0" err="1" smtClean="0">
                <a:solidFill>
                  <a:srgbClr val="002060"/>
                </a:solidFill>
                <a:latin typeface="Times New Roman" panose="02020603050405020304" pitchFamily="18" charset="0"/>
                <a:cs typeface="Times New Roman" panose="02020603050405020304" pitchFamily="18" charset="0"/>
              </a:rPr>
              <a:t>ri</a:t>
            </a:r>
            <a:r>
              <a:rPr lang="en-US" sz="3400" dirty="0" smtClean="0">
                <a:solidFill>
                  <a:srgbClr val="002060"/>
                </a:solidFill>
                <a:latin typeface="Times New Roman" panose="02020603050405020304" pitchFamily="18" charset="0"/>
                <a:cs typeface="Times New Roman" panose="02020603050405020304" pitchFamily="18" charset="0"/>
              </a:rPr>
              <a:t> ở </a:t>
            </a:r>
            <a:r>
              <a:rPr lang="en-US" sz="3400" dirty="0" err="1" smtClean="0">
                <a:solidFill>
                  <a:srgbClr val="002060"/>
                </a:solidFill>
                <a:latin typeface="Times New Roman" panose="02020603050405020304" pitchFamily="18" charset="0"/>
                <a:cs typeface="Times New Roman" panose="02020603050405020304" pitchFamily="18" charset="0"/>
              </a:rPr>
              <a:t>Niu</a:t>
            </a:r>
            <a:r>
              <a:rPr lang="en-US" sz="3400" dirty="0" smtClean="0">
                <a:solidFill>
                  <a:srgbClr val="002060"/>
                </a:solidFill>
                <a:latin typeface="Times New Roman" panose="02020603050405020304" pitchFamily="18" charset="0"/>
                <a:cs typeface="Times New Roman" panose="02020603050405020304" pitchFamily="18" charset="0"/>
              </a:rPr>
              <a:t> Di-</a:t>
            </a:r>
            <a:r>
              <a:rPr lang="en-US" sz="3400" dirty="0" err="1" smtClean="0">
                <a:solidFill>
                  <a:srgbClr val="002060"/>
                </a:solidFill>
                <a:latin typeface="Times New Roman" panose="02020603050405020304" pitchFamily="18" charset="0"/>
                <a:cs typeface="Times New Roman" panose="02020603050405020304" pitchFamily="18" charset="0"/>
              </a:rPr>
              <a:t>lân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bằng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nhẹ</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nhàng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chạm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mũi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trán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nhau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Ấn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Độ</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thì</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chắp</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hai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trước</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ngực</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kèm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theo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một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cúi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đầu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Nhiều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ở </a:t>
            </a:r>
            <a:r>
              <a:rPr lang="en-US" sz="3400" dirty="0" err="1" smtClean="0">
                <a:solidFill>
                  <a:srgbClr val="002060"/>
                </a:solidFill>
                <a:latin typeface="Times New Roman" panose="02020603050405020304" pitchFamily="18" charset="0"/>
                <a:cs typeface="Times New Roman" panose="02020603050405020304" pitchFamily="18" charset="0"/>
              </a:rPr>
              <a:t>Mỹ</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thì</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bằng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nắm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bàn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lại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đấm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nhẹ</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nắm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kia</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Còn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Dim-</a:t>
            </a:r>
            <a:r>
              <a:rPr lang="en-US" sz="3400" dirty="0" err="1" smtClean="0">
                <a:solidFill>
                  <a:srgbClr val="002060"/>
                </a:solidFill>
                <a:latin typeface="Times New Roman" panose="02020603050405020304" pitchFamily="18" charset="0"/>
                <a:cs typeface="Times New Roman" panose="02020603050405020304" pitchFamily="18" charset="0"/>
              </a:rPr>
              <a:t>ba</a:t>
            </a:r>
            <a:r>
              <a:rPr lang="en-US" sz="3400" dirty="0" smtClean="0">
                <a:solidFill>
                  <a:srgbClr val="002060"/>
                </a:solidFill>
                <a:latin typeface="Times New Roman" panose="02020603050405020304" pitchFamily="18" charset="0"/>
                <a:cs typeface="Times New Roman" panose="02020603050405020304" pitchFamily="18" charset="0"/>
              </a:rPr>
              <a:t>-</a:t>
            </a:r>
            <a:r>
              <a:rPr lang="en-US" sz="3400" dirty="0" err="1" smtClean="0">
                <a:solidFill>
                  <a:srgbClr val="002060"/>
                </a:solidFill>
                <a:latin typeface="Times New Roman" panose="02020603050405020304" pitchFamily="18" charset="0"/>
                <a:cs typeface="Times New Roman" panose="02020603050405020304" pitchFamily="18" charset="0"/>
              </a:rPr>
              <a:t>bu</a:t>
            </a:r>
            <a:r>
              <a:rPr lang="en-US" sz="3400" dirty="0" smtClean="0">
                <a:solidFill>
                  <a:srgbClr val="002060"/>
                </a:solidFill>
                <a:latin typeface="Times New Roman" panose="02020603050405020304" pitchFamily="18" charset="0"/>
                <a:cs typeface="Times New Roman" panose="02020603050405020304" pitchFamily="18" charset="0"/>
              </a:rPr>
              <a:t>-ê </a:t>
            </a:r>
            <a:r>
              <a:rPr lang="en-US" sz="3400" dirty="0" err="1" smtClean="0">
                <a:solidFill>
                  <a:srgbClr val="002060"/>
                </a:solidFill>
                <a:latin typeface="Times New Roman" panose="02020603050405020304" pitchFamily="18" charset="0"/>
                <a:cs typeface="Times New Roman" panose="02020603050405020304" pitchFamily="18" charset="0"/>
              </a:rPr>
              <a:t>lại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theo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truyền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thống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là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vỗ</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Mỗi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thể</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hiện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một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nét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riêng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trong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giao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tiếp</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của</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dân</a:t>
            </a:r>
            <a:r>
              <a:rPr lang="en-US" sz="3400" dirty="0" smtClean="0">
                <a:solidFill>
                  <a:srgbClr val="002060"/>
                </a:solidFill>
                <a:latin typeface="Times New Roman" panose="02020603050405020304" pitchFamily="18" charset="0"/>
                <a:cs typeface="Times New Roman" panose="02020603050405020304" pitchFamily="18" charset="0"/>
              </a:rPr>
              <a:t> ở </a:t>
            </a:r>
            <a:r>
              <a:rPr lang="en-US" sz="3400" dirty="0" err="1" smtClean="0">
                <a:solidFill>
                  <a:srgbClr val="002060"/>
                </a:solidFill>
                <a:latin typeface="Times New Roman" panose="02020603050405020304" pitchFamily="18" charset="0"/>
                <a:cs typeface="Times New Roman" panose="02020603050405020304" pitchFamily="18" charset="0"/>
              </a:rPr>
              <a:t>từng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nước</a:t>
            </a:r>
            <a:r>
              <a:rPr lang="en-US" sz="3400" dirty="0" smtClean="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srgbClr val="002060"/>
                </a:solidFill>
                <a:latin typeface="Times New Roman" panose="02020603050405020304" pitchFamily="18" charset="0"/>
                <a:cs typeface="Times New Roman" panose="02020603050405020304" pitchFamily="18" charset="0"/>
              </a:rPr>
              <a:t> </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Còn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em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em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bạn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bằng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nào</a:t>
            </a:r>
            <a:r>
              <a:rPr lang="en-US" sz="3400" dirty="0" smtClean="0">
                <a:solidFill>
                  <a:srgbClr val="002060"/>
                </a:solidFill>
                <a:latin typeface="Times New Roman" panose="02020603050405020304" pitchFamily="18" charset="0"/>
                <a:cs typeface="Times New Roman" panose="02020603050405020304" pitchFamily="18" charset="0"/>
              </a:rPr>
              <a:t>?</a:t>
            </a:r>
          </a:p>
          <a:p>
            <a:pPr marL="0" lvl="0" indent="0" algn="r">
              <a:lnSpc>
                <a:spcPct val="100000"/>
              </a:lnSpc>
              <a:spcBef>
                <a:spcPts val="0"/>
              </a:spcBef>
              <a:buNone/>
            </a:pPr>
            <a:r>
              <a:rPr lang="en-US" sz="3400" b="1" i="1" dirty="0" smtClean="0">
                <a:solidFill>
                  <a:srgbClr val="002060"/>
                </a:solidFill>
                <a:latin typeface="Times New Roman" panose="02020603050405020304" pitchFamily="18" charset="0"/>
                <a:cs typeface="Times New Roman" panose="02020603050405020304" pitchFamily="18" charset="0"/>
              </a:rPr>
              <a:t>(Theo </a:t>
            </a:r>
            <a:r>
              <a:rPr lang="en-US" sz="3400" b="1" i="1" dirty="0" err="1" smtClean="0">
                <a:solidFill>
                  <a:srgbClr val="002060"/>
                </a:solidFill>
                <a:latin typeface="Times New Roman" panose="02020603050405020304" pitchFamily="18" charset="0"/>
                <a:cs typeface="Times New Roman" panose="02020603050405020304" pitchFamily="18" charset="0"/>
              </a:rPr>
              <a:t>Hoàng</a:t>
            </a:r>
            <a:r>
              <a:rPr lang="en-US" sz="3400" b="1" i="1" dirty="0" smtClean="0">
                <a:solidFill>
                  <a:srgbClr val="002060"/>
                </a:solidFill>
                <a:latin typeface="Times New Roman" panose="02020603050405020304" pitchFamily="18" charset="0"/>
                <a:cs typeface="Times New Roman" panose="02020603050405020304" pitchFamily="18" charset="0"/>
              </a:rPr>
              <a:t> </a:t>
            </a:r>
            <a:r>
              <a:rPr lang="en-US" sz="3400" b="1" i="1" dirty="0" err="1" smtClean="0">
                <a:solidFill>
                  <a:srgbClr val="002060"/>
                </a:solidFill>
                <a:latin typeface="Times New Roman" panose="02020603050405020304" pitchFamily="18" charset="0"/>
                <a:cs typeface="Times New Roman" panose="02020603050405020304" pitchFamily="18" charset="0"/>
              </a:rPr>
              <a:t>Anh</a:t>
            </a:r>
            <a:r>
              <a:rPr lang="en-US" sz="3400" b="1" i="1" dirty="0" smtClean="0">
                <a:solidFill>
                  <a:srgbClr val="002060"/>
                </a:solidFill>
                <a:latin typeface="Times New Roman" panose="02020603050405020304" pitchFamily="18" charset="0"/>
                <a:cs typeface="Times New Roman" panose="02020603050405020304" pitchFamily="18" charset="0"/>
              </a:rPr>
              <a:t> </a:t>
            </a:r>
            <a:r>
              <a:rPr lang="en-US" sz="3400" b="1" i="1" dirty="0" err="1" smtClean="0">
                <a:solidFill>
                  <a:srgbClr val="002060"/>
                </a:solidFill>
                <a:latin typeface="Times New Roman" panose="02020603050405020304" pitchFamily="18" charset="0"/>
                <a:cs typeface="Times New Roman" panose="02020603050405020304" pitchFamily="18" charset="0"/>
              </a:rPr>
              <a:t>tổng</a:t>
            </a:r>
            <a:r>
              <a:rPr lang="en-US" sz="3400" b="1" i="1" dirty="0" smtClean="0">
                <a:solidFill>
                  <a:srgbClr val="002060"/>
                </a:solidFill>
                <a:latin typeface="Times New Roman" panose="02020603050405020304" pitchFamily="18" charset="0"/>
                <a:cs typeface="Times New Roman" panose="02020603050405020304" pitchFamily="18" charset="0"/>
              </a:rPr>
              <a:t> </a:t>
            </a:r>
            <a:r>
              <a:rPr lang="en-US" sz="3400" b="1" i="1" dirty="0" err="1" smtClean="0">
                <a:solidFill>
                  <a:srgbClr val="002060"/>
                </a:solidFill>
                <a:latin typeface="Times New Roman" panose="02020603050405020304" pitchFamily="18" charset="0"/>
                <a:cs typeface="Times New Roman" panose="02020603050405020304" pitchFamily="18" charset="0"/>
              </a:rPr>
              <a:t>hợp</a:t>
            </a:r>
            <a:r>
              <a:rPr lang="en-US" sz="3400" b="1" i="1" dirty="0" smtClean="0">
                <a:solidFill>
                  <a:srgbClr val="002060"/>
                </a:solidFill>
                <a:latin typeface="Times New Roman" panose="02020603050405020304" pitchFamily="18" charset="0"/>
                <a:cs typeface="Times New Roman" panose="02020603050405020304" pitchFamily="18" charset="0"/>
              </a:rPr>
              <a:t>)</a:t>
            </a:r>
            <a:endParaRPr lang="en-US" sz="3400" b="1" i="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16493" y="121127"/>
            <a:ext cx="7522016"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NHỮNG CÁCH CHÀO ĐỘC ĐÁO</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368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xmlns="" id="{A3E69F00-A847-49EA-8CC4-EE78A5F6C015}"/>
              </a:ext>
            </a:extLst>
          </p:cNvPr>
          <p:cNvSpPr txBox="1"/>
          <p:nvPr/>
        </p:nvSpPr>
        <p:spPr>
          <a:xfrm>
            <a:off x="1133580" y="2413337"/>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TÌM HIỂU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
          <p:cNvCxnSpPr>
            <a:cxnSpLocks noChangeShapeType="1"/>
          </p:cNvCxnSpPr>
          <p:nvPr/>
        </p:nvCxnSpPr>
        <p:spPr bwMode="auto">
          <a:xfrm>
            <a:off x="6440777" y="3048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 name="Rectangle 4">
            <a:extLst>
              <a:ext uri="{FF2B5EF4-FFF2-40B4-BE49-F238E27FC236}">
                <a16:creationId xmlns:a16="http://schemas.microsoft.com/office/drawing/2014/main" xmlns="" id="{70815F86-D1C6-4FAD-8417-45620981B463}"/>
              </a:ext>
            </a:extLst>
          </p:cNvPr>
          <p:cNvSpPr/>
          <p:nvPr/>
        </p:nvSpPr>
        <p:spPr>
          <a:xfrm>
            <a:off x="6610062" y="304800"/>
            <a:ext cx="5240135" cy="2308324"/>
          </a:xfrm>
          <a:prstGeom prst="rect">
            <a:avLst/>
          </a:prstGeom>
        </p:spPr>
        <p:txBody>
          <a:bodyPr wrap="square">
            <a:spAutoFit/>
          </a:bodyPr>
          <a:lstStyle/>
          <a:p>
            <a:pPr algn="just"/>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Trên</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thế</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giới</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có</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những</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cách</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chào</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phổ</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biến</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nào</a:t>
            </a:r>
            <a:r>
              <a:rPr lang="en-US" sz="4800" dirty="0" smtClean="0">
                <a:solidFill>
                  <a:srgbClr val="0070C0"/>
                </a:solidFill>
                <a:latin typeface="Times New Roman" panose="02020603050405020304" pitchFamily="18" charset="0"/>
                <a:cs typeface="Times New Roman" panose="02020603050405020304" pitchFamily="18" charset="0"/>
              </a:rPr>
              <a:t>?</a:t>
            </a:r>
            <a:endPar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29336" y="304800"/>
            <a:ext cx="5905210" cy="5262979"/>
          </a:xfrm>
          <a:prstGeom prst="rect">
            <a:avLst/>
          </a:prstGeom>
        </p:spPr>
        <p:txBody>
          <a:bodyPr wrap="square">
            <a:spAutoFit/>
          </a:bodyPr>
          <a:lstStyle/>
          <a:p>
            <a:pPr lvl="0" algn="just"/>
            <a:r>
              <a:rPr lang="en-US" sz="4800" dirty="0" smtClean="0">
                <a:solidFill>
                  <a:srgbClr val="002060"/>
                </a:solidFill>
                <a:latin typeface="Times New Roman" panose="02020603050405020304" pitchFamily="18" charset="0"/>
                <a:cs typeface="Times New Roman" panose="02020603050405020304" pitchFamily="18" charset="0"/>
              </a:rPr>
              <a:t>      </a:t>
            </a:r>
            <a:r>
              <a:rPr lang="en-US" sz="4800" dirty="0" err="1" smtClean="0">
                <a:solidFill>
                  <a:srgbClr val="002060"/>
                </a:solidFill>
                <a:latin typeface="Times New Roman" panose="02020603050405020304" pitchFamily="18" charset="0"/>
                <a:cs typeface="Times New Roman" panose="02020603050405020304" pitchFamily="18" charset="0"/>
              </a:rPr>
              <a:t>Trên</a:t>
            </a:r>
            <a:r>
              <a:rPr lang="en-US" sz="4800" dirty="0" smtClean="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thế</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giới</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có</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những</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cách</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chào</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phổ</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biến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như</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bắt</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tay</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vẫy</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tay</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và</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cúi</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chào</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Ngoài</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ra</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người</a:t>
            </a:r>
            <a:r>
              <a:rPr lang="en-US" sz="4800" dirty="0">
                <a:solidFill>
                  <a:srgbClr val="002060"/>
                </a:solidFill>
                <a:latin typeface="Times New Roman" panose="02020603050405020304" pitchFamily="18" charset="0"/>
                <a:cs typeface="Times New Roman" panose="02020603050405020304" pitchFamily="18" charset="0"/>
              </a:rPr>
              <a:t> ta </a:t>
            </a:r>
            <a:r>
              <a:rPr lang="en-US" sz="4800" dirty="0" err="1">
                <a:solidFill>
                  <a:srgbClr val="002060"/>
                </a:solidFill>
                <a:latin typeface="Times New Roman" panose="02020603050405020304" pitchFamily="18" charset="0"/>
                <a:cs typeface="Times New Roman" panose="02020603050405020304" pitchFamily="18" charset="0"/>
              </a:rPr>
              <a:t>còn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có</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những</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cách</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chào</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nhau</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rất</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đặc</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biệt</a:t>
            </a:r>
            <a:r>
              <a:rPr lang="en-US" sz="4800" dirty="0">
                <a:solidFill>
                  <a:srgbClr val="002060"/>
                </a:solidFill>
                <a:latin typeface="Times New Roman" panose="02020603050405020304" pitchFamily="18" charset="0"/>
                <a:cs typeface="Times New Roman" panose="02020603050405020304" pitchFamily="18" charset="0"/>
              </a:rPr>
              <a:t>.</a:t>
            </a:r>
          </a:p>
        </p:txBody>
      </p:sp>
      <p:cxnSp>
        <p:nvCxnSpPr>
          <p:cNvPr id="7" name="Straight Connector 6">
            <a:extLst>
              <a:ext uri="{FF2B5EF4-FFF2-40B4-BE49-F238E27FC236}">
                <a16:creationId xmlns:a16="http://schemas.microsoft.com/office/drawing/2014/main" xmlns="" id="{B43CB1A4-F744-42CD-B41F-2D39929B0860}"/>
              </a:ext>
            </a:extLst>
          </p:cNvPr>
          <p:cNvCxnSpPr>
            <a:cxnSpLocks/>
          </p:cNvCxnSpPr>
          <p:nvPr/>
        </p:nvCxnSpPr>
        <p:spPr>
          <a:xfrm>
            <a:off x="3002466" y="2457450"/>
            <a:ext cx="1973120" cy="6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B43CB1A4-F744-42CD-B41F-2D39929B0860}"/>
              </a:ext>
            </a:extLst>
          </p:cNvPr>
          <p:cNvCxnSpPr>
            <a:cxnSpLocks/>
          </p:cNvCxnSpPr>
          <p:nvPr/>
        </p:nvCxnSpPr>
        <p:spPr>
          <a:xfrm>
            <a:off x="5351102" y="2463800"/>
            <a:ext cx="4986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43CB1A4-F744-42CD-B41F-2D39929B0860}"/>
              </a:ext>
            </a:extLst>
          </p:cNvPr>
          <p:cNvCxnSpPr>
            <a:cxnSpLocks/>
          </p:cNvCxnSpPr>
          <p:nvPr/>
        </p:nvCxnSpPr>
        <p:spPr>
          <a:xfrm>
            <a:off x="329336" y="3215689"/>
            <a:ext cx="4986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43CB1A4-F744-42CD-B41F-2D39929B0860}"/>
              </a:ext>
            </a:extLst>
          </p:cNvPr>
          <p:cNvCxnSpPr>
            <a:cxnSpLocks/>
          </p:cNvCxnSpPr>
          <p:nvPr/>
        </p:nvCxnSpPr>
        <p:spPr>
          <a:xfrm>
            <a:off x="2185048" y="3209339"/>
            <a:ext cx="2096007" cy="6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08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871" y="1014029"/>
            <a:ext cx="11028219" cy="3970318"/>
          </a:xfrm>
          <a:prstGeom prst="rect">
            <a:avLst/>
          </a:prstGeom>
        </p:spPr>
        <p:txBody>
          <a:bodyPr wrap="square">
            <a:spAutoFit/>
          </a:bodyPr>
          <a:lstStyle/>
          <a:p>
            <a:pPr algn="just"/>
            <a:r>
              <a:rPr lang="en-US" sz="3600" dirty="0">
                <a:solidFill>
                  <a:srgbClr val="002060"/>
                </a:solidFill>
                <a:latin typeface="Times New Roman" panose="02020603050405020304" pitchFamily="18" charset="0"/>
                <a:cs typeface="Times New Roman" panose="02020603050405020304" pitchFamily="18" charset="0"/>
              </a:rPr>
              <a:t> </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Người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rPr>
              <a:t>Ma-ô-</a:t>
            </a:r>
            <a:r>
              <a:rPr lang="en-US" sz="3600" dirty="0" err="1">
                <a:solidFill>
                  <a:srgbClr val="002060"/>
                </a:solidFill>
                <a:latin typeface="Times New Roman" panose="02020603050405020304" pitchFamily="18" charset="0"/>
                <a:cs typeface="Times New Roman" panose="02020603050405020304" pitchFamily="18" charset="0"/>
              </a:rPr>
              <a:t>ri</a:t>
            </a:r>
            <a:r>
              <a:rPr lang="en-US" sz="3600" dirty="0">
                <a:solidFill>
                  <a:srgbClr val="002060"/>
                </a:solidFill>
                <a:latin typeface="Times New Roman" panose="02020603050405020304" pitchFamily="18" charset="0"/>
                <a:cs typeface="Times New Roman" panose="02020603050405020304" pitchFamily="18" charset="0"/>
              </a:rPr>
              <a:t> ở </a:t>
            </a:r>
            <a:r>
              <a:rPr lang="en-US" sz="3600" dirty="0" err="1">
                <a:solidFill>
                  <a:srgbClr val="002060"/>
                </a:solidFill>
                <a:latin typeface="Times New Roman" panose="02020603050405020304" pitchFamily="18" charset="0"/>
                <a:cs typeface="Times New Roman" panose="02020603050405020304" pitchFamily="18" charset="0"/>
              </a:rPr>
              <a:t>Niu</a:t>
            </a:r>
            <a:r>
              <a:rPr lang="en-US" sz="3600" dirty="0">
                <a:solidFill>
                  <a:srgbClr val="002060"/>
                </a:solidFill>
                <a:latin typeface="Times New Roman" panose="02020603050405020304" pitchFamily="18" charset="0"/>
                <a:cs typeface="Times New Roman" panose="02020603050405020304" pitchFamily="18" charset="0"/>
              </a:rPr>
              <a:t> Di-</a:t>
            </a:r>
            <a:r>
              <a:rPr lang="en-US" sz="3600" dirty="0" err="1">
                <a:solidFill>
                  <a:srgbClr val="002060"/>
                </a:solidFill>
                <a:latin typeface="Times New Roman" panose="02020603050405020304" pitchFamily="18" charset="0"/>
                <a:cs typeface="Times New Roman" panose="02020603050405020304" pitchFamily="18" charset="0"/>
              </a:rPr>
              <a:t>lân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chào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bằng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nhẹ</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nhàng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chạm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mũi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trán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nhau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Ấn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Độ</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thì</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chắp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hai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tay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trước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ngực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kèm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theo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một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cúi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đầu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Nhiều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cs typeface="Times New Roman" panose="02020603050405020304" pitchFamily="18" charset="0"/>
              </a:rPr>
              <a:t> ở </a:t>
            </a:r>
            <a:r>
              <a:rPr lang="en-US" sz="3600" dirty="0" err="1">
                <a:solidFill>
                  <a:srgbClr val="002060"/>
                </a:solidFill>
                <a:latin typeface="Times New Roman" panose="02020603050405020304" pitchFamily="18" charset="0"/>
                <a:cs typeface="Times New Roman" panose="02020603050405020304" pitchFamily="18" charset="0"/>
              </a:rPr>
              <a:t>Mỹ</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thì</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chào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bằng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nắm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bàn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tay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lại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đấm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nhẹ</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nắm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tay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kia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Còn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cs typeface="Times New Roman" panose="02020603050405020304" pitchFamily="18" charset="0"/>
              </a:rPr>
              <a:t> Dim-</a:t>
            </a:r>
            <a:r>
              <a:rPr lang="en-US" sz="3600" dirty="0" err="1">
                <a:solidFill>
                  <a:srgbClr val="002060"/>
                </a:solidFill>
                <a:latin typeface="Times New Roman" panose="02020603050405020304" pitchFamily="18" charset="0"/>
                <a:cs typeface="Times New Roman" panose="02020603050405020304" pitchFamily="18" charset="0"/>
              </a:rPr>
              <a:t>ba</a:t>
            </a:r>
            <a:r>
              <a:rPr lang="en-US" sz="3600" dirty="0">
                <a:solidFill>
                  <a:srgbClr val="002060"/>
                </a:solidFill>
                <a:latin typeface="Times New Roman" panose="02020603050405020304" pitchFamily="18" charset="0"/>
                <a:cs typeface="Times New Roman" panose="02020603050405020304" pitchFamily="18" charset="0"/>
              </a:rPr>
              <a:t>-</a:t>
            </a:r>
            <a:r>
              <a:rPr lang="en-US" sz="3600" dirty="0" err="1">
                <a:solidFill>
                  <a:srgbClr val="002060"/>
                </a:solidFill>
                <a:latin typeface="Times New Roman" panose="02020603050405020304" pitchFamily="18" charset="0"/>
                <a:cs typeface="Times New Roman" panose="02020603050405020304" pitchFamily="18" charset="0"/>
              </a:rPr>
              <a:t>bu</a:t>
            </a:r>
            <a:r>
              <a:rPr lang="en-US" sz="3600" dirty="0">
                <a:solidFill>
                  <a:srgbClr val="002060"/>
                </a:solidFill>
                <a:latin typeface="Times New Roman" panose="02020603050405020304" pitchFamily="18" charset="0"/>
                <a:cs typeface="Times New Roman" panose="02020603050405020304" pitchFamily="18" charset="0"/>
              </a:rPr>
              <a:t>-ê </a:t>
            </a:r>
            <a:r>
              <a:rPr lang="en-US" sz="3600" dirty="0" err="1">
                <a:solidFill>
                  <a:srgbClr val="002060"/>
                </a:solidFill>
                <a:latin typeface="Times New Roman" panose="02020603050405020304" pitchFamily="18" charset="0"/>
                <a:cs typeface="Times New Roman" panose="02020603050405020304" pitchFamily="18" charset="0"/>
              </a:rPr>
              <a:t>lại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chào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theo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truyền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thống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vỗ</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tay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Mỗi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chào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hiện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một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nét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riêng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trong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giao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tiếp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dân</a:t>
            </a:r>
            <a:r>
              <a:rPr lang="en-US" sz="3600" dirty="0">
                <a:solidFill>
                  <a:srgbClr val="002060"/>
                </a:solidFill>
                <a:latin typeface="Times New Roman" panose="02020603050405020304" pitchFamily="18" charset="0"/>
                <a:cs typeface="Times New Roman" panose="02020603050405020304" pitchFamily="18" charset="0"/>
              </a:rPr>
              <a:t> ở </a:t>
            </a:r>
            <a:r>
              <a:rPr lang="en-US" sz="3600" dirty="0" err="1">
                <a:solidFill>
                  <a:srgbClr val="002060"/>
                </a:solidFill>
                <a:latin typeface="Times New Roman" panose="02020603050405020304" pitchFamily="18" charset="0"/>
                <a:cs typeface="Times New Roman" panose="02020603050405020304" pitchFamily="18" charset="0"/>
              </a:rPr>
              <a:t>từng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nước</a:t>
            </a:r>
            <a:r>
              <a:rPr lang="en-US" sz="3600" dirty="0">
                <a:solidFill>
                  <a:srgbClr val="002060"/>
                </a:solidFill>
                <a:latin typeface="Times New Roman" panose="02020603050405020304" pitchFamily="18" charset="0"/>
                <a:cs typeface="Times New Roman" panose="02020603050405020304" pitchFamily="18" charset="0"/>
              </a:rPr>
              <a:t>.</a:t>
            </a:r>
            <a:endParaRPr lang="en-US" sz="3600" dirty="0"/>
          </a:p>
        </p:txBody>
      </p:sp>
    </p:spTree>
    <p:extLst>
      <p:ext uri="{BB962C8B-B14F-4D97-AF65-F5344CB8AC3E}">
        <p14:creationId xmlns:p14="http://schemas.microsoft.com/office/powerpoint/2010/main" val="2191691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98669302"/>
              </p:ext>
            </p:extLst>
          </p:nvPr>
        </p:nvGraphicFramePr>
        <p:xfrm>
          <a:off x="141308" y="917527"/>
          <a:ext cx="11943116" cy="5810553"/>
        </p:xfrm>
        <a:graphic>
          <a:graphicData uri="http://schemas.openxmlformats.org/drawingml/2006/table">
            <a:tbl>
              <a:tblPr firstRow="1" bandRow="1">
                <a:tableStyleId>{5C22544A-7EE6-4342-B048-85BDC9FD1C3A}</a:tableStyleId>
              </a:tblPr>
              <a:tblGrid>
                <a:gridCol w="4835761">
                  <a:extLst>
                    <a:ext uri="{9D8B030D-6E8A-4147-A177-3AD203B41FA5}">
                      <a16:colId xmlns:a16="http://schemas.microsoft.com/office/drawing/2014/main" xmlns="" val="946108064"/>
                    </a:ext>
                  </a:extLst>
                </a:gridCol>
                <a:gridCol w="2152850">
                  <a:extLst>
                    <a:ext uri="{9D8B030D-6E8A-4147-A177-3AD203B41FA5}">
                      <a16:colId xmlns:a16="http://schemas.microsoft.com/office/drawing/2014/main" xmlns="" val="2528669543"/>
                    </a:ext>
                  </a:extLst>
                </a:gridCol>
                <a:gridCol w="4954505">
                  <a:extLst>
                    <a:ext uri="{9D8B030D-6E8A-4147-A177-3AD203B41FA5}">
                      <a16:colId xmlns:a16="http://schemas.microsoft.com/office/drawing/2014/main" xmlns="" val="2154804016"/>
                    </a:ext>
                  </a:extLst>
                </a:gridCol>
              </a:tblGrid>
              <a:tr h="847877">
                <a:tc>
                  <a:txBody>
                    <a:bodyPr/>
                    <a:lstStyle/>
                    <a:p>
                      <a:pPr algn="ctr"/>
                      <a:r>
                        <a:rPr lang="en-US" sz="3200" b="1" dirty="0" smtClean="0">
                          <a:solidFill>
                            <a:schemeClr val="tx1"/>
                          </a:solidFill>
                          <a:latin typeface="Times New Roman" panose="02020603050405020304" pitchFamily="18" charset="0"/>
                          <a:cs typeface="Times New Roman" panose="02020603050405020304" pitchFamily="18" charset="0"/>
                        </a:rPr>
                        <a:t>A</a:t>
                      </a:r>
                      <a:endParaRPr lang="en-US" sz="3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3200" b="1" dirty="0" smtClean="0">
                          <a:solidFill>
                            <a:schemeClr val="tx1"/>
                          </a:solidFill>
                          <a:latin typeface="Times New Roman" panose="02020603050405020304" pitchFamily="18" charset="0"/>
                          <a:cs typeface="Times New Roman" panose="02020603050405020304" pitchFamily="18" charset="0"/>
                        </a:rPr>
                        <a:t>B</a:t>
                      </a:r>
                      <a:endParaRPr lang="en-US" sz="3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347542230"/>
                  </a:ext>
                </a:extLst>
              </a:tr>
              <a:tr h="1240669">
                <a:tc>
                  <a:txBody>
                    <a:bodyPr/>
                    <a:lstStyle/>
                    <a:p>
                      <a:r>
                        <a:rPr lang="en-US" sz="3200" dirty="0" err="1" smtClean="0">
                          <a:latin typeface="Times New Roman" panose="02020603050405020304" pitchFamily="18" charset="0"/>
                          <a:cs typeface="Times New Roman" panose="02020603050405020304" pitchFamily="18" charset="0"/>
                        </a:rPr>
                        <a:t>Người</a:t>
                      </a:r>
                      <a:r>
                        <a:rPr lang="en-US" sz="3200" baseline="0" dirty="0" smtClean="0">
                          <a:latin typeface="Times New Roman" panose="02020603050405020304" pitchFamily="18" charset="0"/>
                          <a:cs typeface="Times New Roman" panose="02020603050405020304" pitchFamily="18" charset="0"/>
                        </a:rPr>
                        <a:t> Ma-ô-</a:t>
                      </a:r>
                      <a:r>
                        <a:rPr lang="en-US" sz="3200" baseline="0" dirty="0" err="1" smtClean="0">
                          <a:latin typeface="Times New Roman" panose="02020603050405020304" pitchFamily="18" charset="0"/>
                          <a:cs typeface="Times New Roman" panose="02020603050405020304" pitchFamily="18" charset="0"/>
                        </a:rPr>
                        <a:t>ri</a:t>
                      </a:r>
                      <a:r>
                        <a:rPr lang="en-US" sz="3200" baseline="0" dirty="0" smtClean="0">
                          <a:latin typeface="Times New Roman" panose="02020603050405020304" pitchFamily="18" charset="0"/>
                          <a:cs typeface="Times New Roman" panose="02020603050405020304" pitchFamily="18" charset="0"/>
                        </a:rPr>
                        <a:t> ở </a:t>
                      </a:r>
                      <a:r>
                        <a:rPr lang="en-US" sz="3200" baseline="0" dirty="0" err="1" smtClean="0">
                          <a:latin typeface="Times New Roman" panose="02020603050405020304" pitchFamily="18" charset="0"/>
                          <a:cs typeface="Times New Roman" panose="02020603050405020304" pitchFamily="18" charset="0"/>
                        </a:rPr>
                        <a:t>Niu</a:t>
                      </a:r>
                      <a:r>
                        <a:rPr lang="en-US" sz="3200" baseline="0" dirty="0" smtClean="0">
                          <a:latin typeface="Times New Roman" panose="02020603050405020304" pitchFamily="18" charset="0"/>
                          <a:cs typeface="Times New Roman" panose="02020603050405020304" pitchFamily="18" charset="0"/>
                        </a:rPr>
                        <a:t> Di-</a:t>
                      </a:r>
                      <a:r>
                        <a:rPr lang="en-US" sz="3200" baseline="0" dirty="0" err="1" smtClean="0">
                          <a:latin typeface="Times New Roman" panose="02020603050405020304" pitchFamily="18" charset="0"/>
                          <a:cs typeface="Times New Roman" panose="02020603050405020304" pitchFamily="18" charset="0"/>
                        </a:rPr>
                        <a:t>lân</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err="1" smtClean="0">
                          <a:latin typeface="Times New Roman" panose="02020603050405020304" pitchFamily="18" charset="0"/>
                          <a:cs typeface="Times New Roman" panose="02020603050405020304" pitchFamily="18" charset="0"/>
                        </a:rPr>
                        <a:t>chắp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cúi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đầu</a:t>
                      </a:r>
                      <a:r>
                        <a:rPr lang="en-US" sz="3200" baseline="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61867028"/>
                  </a:ext>
                </a:extLst>
              </a:tr>
              <a:tr h="1240669">
                <a:tc>
                  <a:txBody>
                    <a:bodyPr/>
                    <a:lstStyle/>
                    <a:p>
                      <a:r>
                        <a:rPr lang="en-US" sz="3200" dirty="0" err="1" smtClean="0">
                          <a:latin typeface="Times New Roman" panose="02020603050405020304" pitchFamily="18" charset="0"/>
                          <a:cs typeface="Times New Roman" panose="02020603050405020304" pitchFamily="18" charset="0"/>
                        </a:rPr>
                        <a:t>Người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Ấn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độ</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err="1" smtClean="0">
                          <a:latin typeface="Times New Roman" panose="02020603050405020304" pitchFamily="18" charset="0"/>
                          <a:cs typeface="Times New Roman" panose="02020603050405020304" pitchFamily="18" charset="0"/>
                        </a:rPr>
                        <a:t>chạm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nhẹ</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mũi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và</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trán</a:t>
                      </a:r>
                      <a:r>
                        <a:rPr lang="en-US" sz="3200" baseline="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48805464"/>
                  </a:ext>
                </a:extLst>
              </a:tr>
              <a:tr h="1240669">
                <a:tc>
                  <a:txBody>
                    <a:bodyPr/>
                    <a:lstStyle/>
                    <a:p>
                      <a:r>
                        <a:rPr lang="en-US" sz="3200" dirty="0" err="1" smtClean="0">
                          <a:latin typeface="Times New Roman" panose="02020603050405020304" pitchFamily="18" charset="0"/>
                          <a:cs typeface="Times New Roman" panose="02020603050405020304" pitchFamily="18" charset="0"/>
                        </a:rPr>
                        <a:t>Nhiều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người</a:t>
                      </a:r>
                      <a:r>
                        <a:rPr lang="en-US" sz="3200" baseline="0" dirty="0" smtClean="0">
                          <a:latin typeface="Times New Roman" panose="02020603050405020304" pitchFamily="18" charset="0"/>
                          <a:cs typeface="Times New Roman" panose="02020603050405020304" pitchFamily="18" charset="0"/>
                        </a:rPr>
                        <a:t> ở </a:t>
                      </a:r>
                      <a:r>
                        <a:rPr lang="en-US" sz="3200" baseline="0" dirty="0" err="1" smtClean="0">
                          <a:latin typeface="Times New Roman" panose="02020603050405020304" pitchFamily="18" charset="0"/>
                          <a:cs typeface="Times New Roman" panose="02020603050405020304" pitchFamily="18" charset="0"/>
                        </a:rPr>
                        <a:t>Mỹ</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err="1" smtClean="0">
                          <a:latin typeface="Times New Roman" panose="02020603050405020304" pitchFamily="18" charset="0"/>
                          <a:cs typeface="Times New Roman" panose="02020603050405020304" pitchFamily="18" charset="0"/>
                        </a:rPr>
                        <a:t>vỗ</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47184690"/>
                  </a:ext>
                </a:extLst>
              </a:tr>
              <a:tr h="1240669">
                <a:tc>
                  <a:txBody>
                    <a:bodyPr/>
                    <a:lstStyle/>
                    <a:p>
                      <a:r>
                        <a:rPr lang="en-US" sz="3200" dirty="0" err="1" smtClean="0">
                          <a:latin typeface="Times New Roman" panose="02020603050405020304" pitchFamily="18" charset="0"/>
                          <a:cs typeface="Times New Roman" panose="02020603050405020304" pitchFamily="18" charset="0"/>
                        </a:rPr>
                        <a:t>Người</a:t>
                      </a:r>
                      <a:r>
                        <a:rPr lang="en-US" sz="3200" baseline="0" dirty="0" smtClean="0">
                          <a:latin typeface="Times New Roman" panose="02020603050405020304" pitchFamily="18" charset="0"/>
                          <a:cs typeface="Times New Roman" panose="02020603050405020304" pitchFamily="18" charset="0"/>
                        </a:rPr>
                        <a:t> Dim-</a:t>
                      </a:r>
                      <a:r>
                        <a:rPr lang="en-US" sz="3200" baseline="0" dirty="0" err="1" smtClean="0">
                          <a:latin typeface="Times New Roman" panose="02020603050405020304" pitchFamily="18" charset="0"/>
                          <a:cs typeface="Times New Roman" panose="02020603050405020304" pitchFamily="18" charset="0"/>
                        </a:rPr>
                        <a:t>ba</a:t>
                      </a:r>
                      <a:r>
                        <a:rPr lang="en-US" sz="3200" baseline="0" dirty="0" smtClean="0">
                          <a:latin typeface="Times New Roman" panose="02020603050405020304" pitchFamily="18" charset="0"/>
                          <a:cs typeface="Times New Roman" panose="02020603050405020304" pitchFamily="18" charset="0"/>
                        </a:rPr>
                        <a:t>-</a:t>
                      </a:r>
                      <a:r>
                        <a:rPr lang="en-US" sz="3200" baseline="0" dirty="0" err="1" smtClean="0">
                          <a:latin typeface="Times New Roman" panose="02020603050405020304" pitchFamily="18" charset="0"/>
                          <a:cs typeface="Times New Roman" panose="02020603050405020304" pitchFamily="18" charset="0"/>
                        </a:rPr>
                        <a:t>bu</a:t>
                      </a:r>
                      <a:r>
                        <a:rPr lang="en-US" sz="3200" baseline="0" dirty="0" smtClean="0">
                          <a:latin typeface="Times New Roman" panose="02020603050405020304" pitchFamily="18" charset="0"/>
                          <a:cs typeface="Times New Roman" panose="02020603050405020304" pitchFamily="18" charset="0"/>
                        </a:rPr>
                        <a:t>-ê</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just"/>
                      <a:r>
                        <a:rPr lang="en-US" sz="3200" dirty="0" err="1" smtClean="0">
                          <a:latin typeface="Times New Roman" panose="02020603050405020304" pitchFamily="18" charset="0"/>
                          <a:cs typeface="Times New Roman" panose="02020603050405020304" pitchFamily="18" charset="0"/>
                        </a:rPr>
                        <a:t>đấm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nhẹ</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vào</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nắm</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tay</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của</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nhau</a:t>
                      </a:r>
                      <a:r>
                        <a:rPr lang="en-US" sz="3200" baseline="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3362987"/>
                  </a:ext>
                </a:extLst>
              </a:tr>
            </a:tbl>
          </a:graphicData>
        </a:graphic>
      </p:graphicFrame>
      <p:sp>
        <p:nvSpPr>
          <p:cNvPr id="5" name="Rectangle 4">
            <a:extLst>
              <a:ext uri="{FF2B5EF4-FFF2-40B4-BE49-F238E27FC236}">
                <a16:creationId xmlns:a16="http://schemas.microsoft.com/office/drawing/2014/main" xmlns="" id="{70815F86-D1C6-4FAD-8417-45620981B463}"/>
              </a:ext>
            </a:extLst>
          </p:cNvPr>
          <p:cNvSpPr/>
          <p:nvPr/>
        </p:nvSpPr>
        <p:spPr>
          <a:xfrm>
            <a:off x="141308" y="188527"/>
            <a:ext cx="12068622" cy="584775"/>
          </a:xfrm>
          <a:prstGeom prst="rect">
            <a:avLst/>
          </a:prstGeom>
          <a:solidFill>
            <a:schemeClr val="bg1"/>
          </a:solidFill>
        </p:spPr>
        <p:txBody>
          <a:bodyPr wrap="square">
            <a:spAutoFit/>
          </a:bodyPr>
          <a:lstStyle/>
          <a:p>
            <a:pPr algn="just"/>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Người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dân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một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số</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nước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có</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những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cách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chào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đặc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biệt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nào</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 name="Straight Arrow Connector 2"/>
          <p:cNvCxnSpPr/>
          <p:nvPr/>
        </p:nvCxnSpPr>
        <p:spPr>
          <a:xfrm>
            <a:off x="4973782" y="2396836"/>
            <a:ext cx="2133600" cy="10945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73782" y="4807527"/>
            <a:ext cx="2133600" cy="14270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973782" y="2396836"/>
            <a:ext cx="2133600" cy="13300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73782" y="4710545"/>
            <a:ext cx="2133600" cy="13023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24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837716" y="1616660"/>
            <a:ext cx="690465" cy="70912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03718" y="720304"/>
            <a:ext cx="1198828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Cách</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chào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nào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dưới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đây</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không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được</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nói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đến</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trong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bài</a:t>
            </a:r>
            <a:r>
              <a:rPr lang="en-US" sz="4000" dirty="0" smtClean="0">
                <a:solidFill>
                  <a:srgbClr val="0070C0"/>
                </a:solidFill>
                <a:latin typeface="Times New Roman" panose="02020603050405020304" pitchFamily="18" charset="0"/>
                <a:cs typeface="Times New Roman" panose="02020603050405020304" pitchFamily="18" charset="0"/>
              </a:rPr>
              <a:t>?</a:t>
            </a:r>
            <a:br>
              <a:rPr lang="en-US" sz="4000" dirty="0" smtClean="0">
                <a:solidFill>
                  <a:srgbClr val="0070C0"/>
                </a:solidFill>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 </a:t>
            </a:r>
            <a:r>
              <a:rPr lang="en-US" sz="4000" dirty="0" err="1" smtClean="0">
                <a:latin typeface="Times New Roman" panose="02020603050405020304" pitchFamily="18" charset="0"/>
                <a:cs typeface="Times New Roman" panose="02020603050405020304" pitchFamily="18" charset="0"/>
              </a:rPr>
              <a:t>bắt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tay</a:t>
            </a:r>
            <a:r>
              <a:rPr lang="en-US" sz="4000" dirty="0" smtClean="0">
                <a:latin typeface="Times New Roman" panose="02020603050405020304" pitchFamily="18" charset="0"/>
                <a:cs typeface="Times New Roman" panose="02020603050405020304" pitchFamily="18" charset="0"/>
              </a:rPr>
              <a:t>     b. </a:t>
            </a:r>
            <a:r>
              <a:rPr lang="en-US" sz="4000" dirty="0" err="1" smtClean="0">
                <a:latin typeface="Times New Roman" panose="02020603050405020304" pitchFamily="18" charset="0"/>
                <a:cs typeface="Times New Roman" panose="02020603050405020304" pitchFamily="18" charset="0"/>
              </a:rPr>
              <a:t>chạm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mũi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trán</a:t>
            </a:r>
            <a:r>
              <a:rPr lang="en-US" sz="4000" dirty="0" smtClean="0">
                <a:latin typeface="Times New Roman" panose="02020603050405020304" pitchFamily="18" charset="0"/>
                <a:cs typeface="Times New Roman" panose="02020603050405020304" pitchFamily="18" charset="0"/>
              </a:rPr>
              <a:t>      c. </a:t>
            </a:r>
            <a:r>
              <a:rPr lang="en-US" sz="4000" dirty="0" err="1" smtClean="0">
                <a:latin typeface="Times New Roman" panose="02020603050405020304" pitchFamily="18" charset="0"/>
                <a:cs typeface="Times New Roman" panose="02020603050405020304" pitchFamily="18" charset="0"/>
              </a:rPr>
              <a:t>nói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chào</a:t>
            </a:r>
            <a:endParaRPr lang="en-US"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41176" y="2325786"/>
            <a:ext cx="10804849" cy="1323439"/>
          </a:xfrm>
          <a:prstGeom prst="rect">
            <a:avLst/>
          </a:prstGeom>
          <a:noFill/>
        </p:spPr>
        <p:txBody>
          <a:bodyPr wrap="square" rtlCol="0">
            <a:spAutoFit/>
          </a:bodyPr>
          <a:lstStyle/>
          <a:p>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Ngoài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những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cách</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chào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trong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bài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đọc</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em</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còn</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biết</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cách</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chào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nào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khác</a:t>
            </a:r>
            <a:r>
              <a:rPr lang="en-US" sz="4000" dirty="0" smtClean="0">
                <a:solidFill>
                  <a:srgbClr val="0070C0"/>
                </a:solidFill>
                <a:latin typeface="Times New Roman" panose="02020603050405020304" pitchFamily="18" charset="0"/>
                <a:cs typeface="Times New Roman" panose="02020603050405020304" pitchFamily="18" charset="0"/>
              </a:rPr>
              <a:t>?</a:t>
            </a: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605" y="3253215"/>
            <a:ext cx="4982546" cy="3390181"/>
          </a:xfrm>
          <a:prstGeom prst="rect">
            <a:avLst/>
          </a:prstGeom>
        </p:spPr>
      </p:pic>
      <p:sp>
        <p:nvSpPr>
          <p:cNvPr id="10" name="TextBox 9"/>
          <p:cNvSpPr txBox="1"/>
          <p:nvPr/>
        </p:nvSpPr>
        <p:spPr>
          <a:xfrm>
            <a:off x="442073" y="4502630"/>
            <a:ext cx="7009551" cy="707886"/>
          </a:xfrm>
          <a:prstGeom prst="rect">
            <a:avLst/>
          </a:prstGeom>
          <a:noFill/>
        </p:spPr>
        <p:txBody>
          <a:bodyPr wrap="square" rtlCol="0">
            <a:spAutoFit/>
          </a:bodyPr>
          <a:lstStyle/>
          <a:p>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Khi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chào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em</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cần</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chú</a:t>
            </a:r>
            <a:r>
              <a:rPr lang="en-US" sz="4000" dirty="0" smtClean="0">
                <a:solidFill>
                  <a:srgbClr val="0070C0"/>
                </a:solidFill>
                <a:latin typeface="Times New Roman" panose="02020603050405020304" pitchFamily="18" charset="0"/>
                <a:cs typeface="Times New Roman" panose="02020603050405020304" pitchFamily="18" charset="0"/>
              </a:rPr>
              <a:t> ý </a:t>
            </a:r>
            <a:r>
              <a:rPr lang="en-US" sz="4000" dirty="0" err="1" smtClean="0">
                <a:solidFill>
                  <a:srgbClr val="0070C0"/>
                </a:solidFill>
                <a:latin typeface="Times New Roman" panose="02020603050405020304" pitchFamily="18" charset="0"/>
                <a:cs typeface="Times New Roman" panose="02020603050405020304" pitchFamily="18" charset="0"/>
              </a:rPr>
              <a:t>điều</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gì</a:t>
            </a:r>
            <a:r>
              <a:rPr lang="en-US" sz="4000" dirty="0" smtClean="0">
                <a:solidFill>
                  <a:srgbClr val="0070C0"/>
                </a:solidFill>
                <a:latin typeface="Times New Roman" panose="02020603050405020304" pitchFamily="18" charset="0"/>
                <a:cs typeface="Times New Roman" panose="02020603050405020304" pitchFamily="18" charset="0"/>
              </a:rPr>
              <a:t>?</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97294" y="3706728"/>
            <a:ext cx="6251511" cy="707886"/>
          </a:xfrm>
          <a:prstGeom prst="rect">
            <a:avLst/>
          </a:prstGeom>
          <a:noFill/>
        </p:spPr>
        <p:txBody>
          <a:bodyPr wrap="square" rtlCol="0">
            <a:spAutoFit/>
          </a:bodyPr>
          <a:lstStyle/>
          <a:p>
            <a:r>
              <a:rPr lang="en-US" sz="4000" dirty="0" err="1" smtClean="0">
                <a:latin typeface="Times New Roman" panose="02020603050405020304" pitchFamily="18" charset="0"/>
                <a:cs typeface="Times New Roman" panose="02020603050405020304" pitchFamily="18" charset="0"/>
              </a:rPr>
              <a:t>Khoanh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tay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cúi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chào</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97294" y="5210516"/>
            <a:ext cx="6251511" cy="1323439"/>
          </a:xfrm>
          <a:prstGeom prst="rect">
            <a:avLst/>
          </a:prstGeom>
          <a:noFill/>
        </p:spPr>
        <p:txBody>
          <a:bodyPr wrap="square" rtlCol="0">
            <a:spAutoFit/>
          </a:bodyPr>
          <a:lstStyle/>
          <a:p>
            <a:r>
              <a:rPr lang="en-US" sz="4000" dirty="0" err="1" smtClean="0">
                <a:latin typeface="Times New Roman" panose="02020603050405020304" pitchFamily="18" charset="0"/>
                <a:cs typeface="Times New Roman" panose="02020603050405020304" pitchFamily="18" charset="0"/>
              </a:rPr>
              <a:t>Mặt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luôn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tươi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mắt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nhìn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được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chào</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3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FA2AE62-1581-404F-9DC3-4F88A9444DF8}"/>
              </a:ext>
            </a:extLst>
          </p:cNvPr>
          <p:cNvSpPr/>
          <p:nvPr/>
        </p:nvSpPr>
        <p:spPr>
          <a:xfrm>
            <a:off x="-290648" y="1011382"/>
            <a:ext cx="5945506" cy="2828924"/>
          </a:xfrm>
          <a:prstGeom prst="rect">
            <a:avLst/>
          </a:prstGeom>
        </p:spPr>
        <p:txBody>
          <a:bodyPr vert="horz" lIns="91440" tIns="45720" rIns="91440" bIns="45720" rtlCol="0" anchor="b">
            <a:normAutofit/>
          </a:bodyPr>
          <a:lstStyle/>
          <a:p>
            <a:pPr algn="ctr">
              <a:lnSpc>
                <a:spcPct val="150000"/>
              </a:lnSpc>
              <a:spcBef>
                <a:spcPct val="0"/>
              </a:spcBef>
              <a:spcAft>
                <a:spcPts val="600"/>
              </a:spcAft>
            </a:pPr>
            <a:r>
              <a:rPr lang="en-US" sz="3200" b="1"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CHỦ ĐIỂM </a:t>
            </a:r>
          </a:p>
          <a:p>
            <a:pPr algn="ctr">
              <a:lnSpc>
                <a:spcPct val="150000"/>
              </a:lnSpc>
              <a:spcBef>
                <a:spcPct val="0"/>
              </a:spcBef>
              <a:spcAft>
                <a:spcPts val="600"/>
              </a:spcAft>
            </a:pPr>
            <a:r>
              <a:rPr lang="en-US" sz="3200" b="1"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GIAO TIẾP VÀ KẾT NỐI</a:t>
            </a:r>
            <a:endPar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514" y="559499"/>
            <a:ext cx="6929645" cy="5969726"/>
          </a:xfrm>
          <a:prstGeom prst="ellipse">
            <a:avLst/>
          </a:prstGeom>
        </p:spPr>
      </p:pic>
    </p:spTree>
    <p:extLst>
      <p:ext uri="{BB962C8B-B14F-4D97-AF65-F5344CB8AC3E}">
        <p14:creationId xmlns:p14="http://schemas.microsoft.com/office/powerpoint/2010/main" val="1917112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817" y="2454625"/>
            <a:ext cx="8734058"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https://www.youtube.com/watch?v=mXThIpsP6QA</a:t>
            </a:r>
          </a:p>
        </p:txBody>
      </p:sp>
      <p:sp>
        <p:nvSpPr>
          <p:cNvPr id="5" name="TextBox 4"/>
          <p:cNvSpPr txBox="1"/>
          <p:nvPr/>
        </p:nvSpPr>
        <p:spPr>
          <a:xfrm>
            <a:off x="484909" y="1205345"/>
            <a:ext cx="8091055"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Clip </a:t>
            </a:r>
            <a:r>
              <a:rPr lang="en-US" sz="3200" dirty="0" err="1" smtClean="0">
                <a:latin typeface="Times New Roman" panose="02020603050405020304" pitchFamily="18" charset="0"/>
                <a:cs typeface="Times New Roman" panose="02020603050405020304" pitchFamily="18" charset="0"/>
              </a:rPr>
              <a:t>Dạy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lễ</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hỏi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409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hildren'S Background Colored - Free image on Pixabay">
            <a:extLst>
              <a:ext uri="{FF2B5EF4-FFF2-40B4-BE49-F238E27FC236}">
                <a16:creationId xmlns:a16="http://schemas.microsoft.com/office/drawing/2014/main" xmlns="" id="{DF21E93E-4952-4D67-A553-0D776D2B6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EEE2078E-5D2C-4A8F-BF18-327F618A334C}"/>
              </a:ext>
            </a:extLst>
          </p:cNvPr>
          <p:cNvSpPr txBox="1"/>
          <p:nvPr/>
        </p:nvSpPr>
        <p:spPr>
          <a:xfrm>
            <a:off x="694403" y="2602923"/>
            <a:ext cx="11031794" cy="1938992"/>
          </a:xfrm>
          <a:prstGeom prst="rect">
            <a:avLst/>
          </a:prstGeom>
          <a:noFill/>
        </p:spPr>
        <p:txBody>
          <a:bodyPr wrap="square" rtlCol="0">
            <a:spAutoFit/>
          </a:bodyPr>
          <a:lstStyle/>
          <a:p>
            <a:pPr algn="just">
              <a:lnSpc>
                <a:spcPct val="150000"/>
              </a:lnSpc>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giới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thiệu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chúng</a:t>
            </a:r>
            <a:r>
              <a:rPr lang="en-US" sz="4000" b="1" dirty="0" smtClean="0">
                <a:latin typeface="Times New Roman" panose="02020603050405020304" pitchFamily="18" charset="0"/>
                <a:cs typeface="Times New Roman" panose="02020603050405020304" pitchFamily="18" charset="0"/>
              </a:rPr>
              <a:t> ta </a:t>
            </a:r>
            <a:r>
              <a:rPr lang="en-US" sz="4000" b="1" dirty="0" err="1" smtClean="0">
                <a:latin typeface="Times New Roman" panose="02020603050405020304" pitchFamily="18" charset="0"/>
                <a:cs typeface="Times New Roman" panose="02020603050405020304" pitchFamily="18" charset="0"/>
              </a:rPr>
              <a:t>biết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thêm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một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số</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cách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chào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hỏi</a:t>
            </a:r>
            <a:r>
              <a:rPr lang="en-US" sz="40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ở</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một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số</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nước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trên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thế</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giới</a:t>
            </a:r>
            <a:r>
              <a:rPr lang="en-US" sz="4000" b="1" dirty="0" smtClean="0">
                <a:latin typeface="Times New Roman" panose="02020603050405020304" pitchFamily="18" charset="0"/>
                <a:cs typeface="Times New Roman" panose="02020603050405020304" pitchFamily="18" charset="0"/>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9">
            <a:extLst>
              <a:ext uri="{FF2B5EF4-FFF2-40B4-BE49-F238E27FC236}">
                <a16:creationId xmlns:a16="http://schemas.microsoft.com/office/drawing/2014/main" xmlns="" id="{42BAB786-6317-4A62-9B09-E5ECA6C33C12}"/>
              </a:ext>
            </a:extLst>
          </p:cNvPr>
          <p:cNvSpPr txBox="1">
            <a:spLocks noChangeArrowheads="1"/>
          </p:cNvSpPr>
          <p:nvPr/>
        </p:nvSpPr>
        <p:spPr bwMode="auto">
          <a:xfrm>
            <a:off x="3810000" y="170688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NỘI DUNG</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548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xmlns=""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LẠI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45028613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65914"/>
            <a:ext cx="11871961" cy="5451747"/>
          </a:xfrm>
        </p:spPr>
        <p:txBody>
          <a:bodyPr>
            <a:noAutofit/>
          </a:bodyPr>
          <a:lstStyle/>
          <a:p>
            <a:pPr marL="0" lvl="0" indent="0" algn="just">
              <a:lnSpc>
                <a:spcPct val="100000"/>
              </a:lnSpc>
              <a:spcBef>
                <a:spcPts val="0"/>
              </a:spcBef>
              <a:buNone/>
            </a:pP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Trên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thế</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giới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có</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những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phổ</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biến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như</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bắt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vẫy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cúi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Ngoài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ra</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ta </a:t>
            </a:r>
            <a:r>
              <a:rPr lang="en-US" sz="3400" dirty="0" err="1" smtClean="0">
                <a:solidFill>
                  <a:srgbClr val="002060"/>
                </a:solidFill>
                <a:latin typeface="Times New Roman" panose="02020603050405020304" pitchFamily="18" charset="0"/>
                <a:cs typeface="Times New Roman" panose="02020603050405020304" pitchFamily="18" charset="0"/>
              </a:rPr>
              <a:t>còn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có</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những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nhau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rất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đặc</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biệt</a:t>
            </a:r>
            <a:r>
              <a:rPr lang="en-US" sz="3400" dirty="0" smtClean="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srgbClr val="002060"/>
                </a:solidFill>
                <a:latin typeface="Times New Roman" panose="02020603050405020304" pitchFamily="18" charset="0"/>
                <a:cs typeface="Times New Roman" panose="02020603050405020304" pitchFamily="18" charset="0"/>
              </a:rPr>
              <a:t> </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Ma-ô-</a:t>
            </a:r>
            <a:r>
              <a:rPr lang="en-US" sz="3400" dirty="0" err="1" smtClean="0">
                <a:solidFill>
                  <a:srgbClr val="002060"/>
                </a:solidFill>
                <a:latin typeface="Times New Roman" panose="02020603050405020304" pitchFamily="18" charset="0"/>
                <a:cs typeface="Times New Roman" panose="02020603050405020304" pitchFamily="18" charset="0"/>
              </a:rPr>
              <a:t>ri</a:t>
            </a:r>
            <a:r>
              <a:rPr lang="en-US" sz="3400" dirty="0" smtClean="0">
                <a:solidFill>
                  <a:srgbClr val="002060"/>
                </a:solidFill>
                <a:latin typeface="Times New Roman" panose="02020603050405020304" pitchFamily="18" charset="0"/>
                <a:cs typeface="Times New Roman" panose="02020603050405020304" pitchFamily="18" charset="0"/>
              </a:rPr>
              <a:t> ở </a:t>
            </a:r>
            <a:r>
              <a:rPr lang="en-US" sz="3400" dirty="0" err="1" smtClean="0">
                <a:solidFill>
                  <a:srgbClr val="002060"/>
                </a:solidFill>
                <a:latin typeface="Times New Roman" panose="02020603050405020304" pitchFamily="18" charset="0"/>
                <a:cs typeface="Times New Roman" panose="02020603050405020304" pitchFamily="18" charset="0"/>
              </a:rPr>
              <a:t>Niu</a:t>
            </a:r>
            <a:r>
              <a:rPr lang="en-US" sz="3400" dirty="0" smtClean="0">
                <a:solidFill>
                  <a:srgbClr val="002060"/>
                </a:solidFill>
                <a:latin typeface="Times New Roman" panose="02020603050405020304" pitchFamily="18" charset="0"/>
                <a:cs typeface="Times New Roman" panose="02020603050405020304" pitchFamily="18" charset="0"/>
              </a:rPr>
              <a:t> Di-</a:t>
            </a:r>
            <a:r>
              <a:rPr lang="en-US" sz="3400" dirty="0" err="1" smtClean="0">
                <a:solidFill>
                  <a:srgbClr val="002060"/>
                </a:solidFill>
                <a:latin typeface="Times New Roman" panose="02020603050405020304" pitchFamily="18" charset="0"/>
                <a:cs typeface="Times New Roman" panose="02020603050405020304" pitchFamily="18" charset="0"/>
              </a:rPr>
              <a:t>lân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bằng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nhẹ</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nhàng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chạm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mũi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trán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nhau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Ấn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Độ</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thì</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chắp</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hai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trước</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ngực</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kèm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theo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một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cúi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đầu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Nhiều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ở </a:t>
            </a:r>
            <a:r>
              <a:rPr lang="en-US" sz="3400" dirty="0" err="1" smtClean="0">
                <a:solidFill>
                  <a:srgbClr val="002060"/>
                </a:solidFill>
                <a:latin typeface="Times New Roman" panose="02020603050405020304" pitchFamily="18" charset="0"/>
                <a:cs typeface="Times New Roman" panose="02020603050405020304" pitchFamily="18" charset="0"/>
              </a:rPr>
              <a:t>Mỹ</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thì</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bằng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nắm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bàn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lại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đấm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nhẹ</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nắm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kia</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Còn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Dim-</a:t>
            </a:r>
            <a:r>
              <a:rPr lang="en-US" sz="3400" dirty="0" err="1" smtClean="0">
                <a:solidFill>
                  <a:srgbClr val="002060"/>
                </a:solidFill>
                <a:latin typeface="Times New Roman" panose="02020603050405020304" pitchFamily="18" charset="0"/>
                <a:cs typeface="Times New Roman" panose="02020603050405020304" pitchFamily="18" charset="0"/>
              </a:rPr>
              <a:t>ba</a:t>
            </a:r>
            <a:r>
              <a:rPr lang="en-US" sz="3400" dirty="0" smtClean="0">
                <a:solidFill>
                  <a:srgbClr val="002060"/>
                </a:solidFill>
                <a:latin typeface="Times New Roman" panose="02020603050405020304" pitchFamily="18" charset="0"/>
                <a:cs typeface="Times New Roman" panose="02020603050405020304" pitchFamily="18" charset="0"/>
              </a:rPr>
              <a:t>-</a:t>
            </a:r>
            <a:r>
              <a:rPr lang="en-US" sz="3400" dirty="0" err="1" smtClean="0">
                <a:solidFill>
                  <a:srgbClr val="002060"/>
                </a:solidFill>
                <a:latin typeface="Times New Roman" panose="02020603050405020304" pitchFamily="18" charset="0"/>
                <a:cs typeface="Times New Roman" panose="02020603050405020304" pitchFamily="18" charset="0"/>
              </a:rPr>
              <a:t>bu</a:t>
            </a:r>
            <a:r>
              <a:rPr lang="en-US" sz="3400" dirty="0" smtClean="0">
                <a:solidFill>
                  <a:srgbClr val="002060"/>
                </a:solidFill>
                <a:latin typeface="Times New Roman" panose="02020603050405020304" pitchFamily="18" charset="0"/>
                <a:cs typeface="Times New Roman" panose="02020603050405020304" pitchFamily="18" charset="0"/>
              </a:rPr>
              <a:t>-ê </a:t>
            </a:r>
            <a:r>
              <a:rPr lang="en-US" sz="3400" dirty="0" err="1" smtClean="0">
                <a:solidFill>
                  <a:srgbClr val="002060"/>
                </a:solidFill>
                <a:latin typeface="Times New Roman" panose="02020603050405020304" pitchFamily="18" charset="0"/>
                <a:cs typeface="Times New Roman" panose="02020603050405020304" pitchFamily="18" charset="0"/>
              </a:rPr>
              <a:t>lại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theo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truyền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thống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là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vỗ</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Mỗi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thể</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hiện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một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nét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riêng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trong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giao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tiếp</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của</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dân</a:t>
            </a:r>
            <a:r>
              <a:rPr lang="en-US" sz="3400" dirty="0" smtClean="0">
                <a:solidFill>
                  <a:srgbClr val="002060"/>
                </a:solidFill>
                <a:latin typeface="Times New Roman" panose="02020603050405020304" pitchFamily="18" charset="0"/>
                <a:cs typeface="Times New Roman" panose="02020603050405020304" pitchFamily="18" charset="0"/>
              </a:rPr>
              <a:t> ở </a:t>
            </a:r>
            <a:r>
              <a:rPr lang="en-US" sz="3400" dirty="0" err="1" smtClean="0">
                <a:solidFill>
                  <a:srgbClr val="002060"/>
                </a:solidFill>
                <a:latin typeface="Times New Roman" panose="02020603050405020304" pitchFamily="18" charset="0"/>
                <a:cs typeface="Times New Roman" panose="02020603050405020304" pitchFamily="18" charset="0"/>
              </a:rPr>
              <a:t>từng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nước</a:t>
            </a:r>
            <a:r>
              <a:rPr lang="en-US" sz="3400" dirty="0" smtClean="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srgbClr val="002060"/>
                </a:solidFill>
                <a:latin typeface="Times New Roman" panose="02020603050405020304" pitchFamily="18" charset="0"/>
                <a:cs typeface="Times New Roman" panose="02020603050405020304" pitchFamily="18" charset="0"/>
              </a:rPr>
              <a:t> </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Còn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em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em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bạn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bằng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nào</a:t>
            </a:r>
            <a:r>
              <a:rPr lang="en-US" sz="3400" dirty="0" smtClean="0">
                <a:solidFill>
                  <a:srgbClr val="002060"/>
                </a:solidFill>
                <a:latin typeface="Times New Roman" panose="02020603050405020304" pitchFamily="18" charset="0"/>
                <a:cs typeface="Times New Roman" panose="02020603050405020304" pitchFamily="18" charset="0"/>
              </a:rPr>
              <a:t>?</a:t>
            </a:r>
          </a:p>
          <a:p>
            <a:pPr marL="0" lvl="0" indent="0" algn="r">
              <a:lnSpc>
                <a:spcPct val="100000"/>
              </a:lnSpc>
              <a:spcBef>
                <a:spcPts val="0"/>
              </a:spcBef>
              <a:buNone/>
            </a:pPr>
            <a:r>
              <a:rPr lang="en-US" sz="3400" b="1" i="1" dirty="0" smtClean="0">
                <a:solidFill>
                  <a:srgbClr val="002060"/>
                </a:solidFill>
                <a:latin typeface="Times New Roman" panose="02020603050405020304" pitchFamily="18" charset="0"/>
                <a:cs typeface="Times New Roman" panose="02020603050405020304" pitchFamily="18" charset="0"/>
              </a:rPr>
              <a:t>(Theo </a:t>
            </a:r>
            <a:r>
              <a:rPr lang="en-US" sz="3400" b="1" i="1" dirty="0" err="1" smtClean="0">
                <a:solidFill>
                  <a:srgbClr val="002060"/>
                </a:solidFill>
                <a:latin typeface="Times New Roman" panose="02020603050405020304" pitchFamily="18" charset="0"/>
                <a:cs typeface="Times New Roman" panose="02020603050405020304" pitchFamily="18" charset="0"/>
              </a:rPr>
              <a:t>Hoàng</a:t>
            </a:r>
            <a:r>
              <a:rPr lang="en-US" sz="3400" b="1" i="1" dirty="0" smtClean="0">
                <a:solidFill>
                  <a:srgbClr val="002060"/>
                </a:solidFill>
                <a:latin typeface="Times New Roman" panose="02020603050405020304" pitchFamily="18" charset="0"/>
                <a:cs typeface="Times New Roman" panose="02020603050405020304" pitchFamily="18" charset="0"/>
              </a:rPr>
              <a:t> </a:t>
            </a:r>
            <a:r>
              <a:rPr lang="en-US" sz="3400" b="1" i="1" dirty="0" err="1" smtClean="0">
                <a:solidFill>
                  <a:srgbClr val="002060"/>
                </a:solidFill>
                <a:latin typeface="Times New Roman" panose="02020603050405020304" pitchFamily="18" charset="0"/>
                <a:cs typeface="Times New Roman" panose="02020603050405020304" pitchFamily="18" charset="0"/>
              </a:rPr>
              <a:t>Anh</a:t>
            </a:r>
            <a:r>
              <a:rPr lang="en-US" sz="3400" b="1" i="1" dirty="0" smtClean="0">
                <a:solidFill>
                  <a:srgbClr val="002060"/>
                </a:solidFill>
                <a:latin typeface="Times New Roman" panose="02020603050405020304" pitchFamily="18" charset="0"/>
                <a:cs typeface="Times New Roman" panose="02020603050405020304" pitchFamily="18" charset="0"/>
              </a:rPr>
              <a:t> </a:t>
            </a:r>
            <a:r>
              <a:rPr lang="en-US" sz="3400" b="1" i="1" dirty="0" err="1" smtClean="0">
                <a:solidFill>
                  <a:srgbClr val="002060"/>
                </a:solidFill>
                <a:latin typeface="Times New Roman" panose="02020603050405020304" pitchFamily="18" charset="0"/>
                <a:cs typeface="Times New Roman" panose="02020603050405020304" pitchFamily="18" charset="0"/>
              </a:rPr>
              <a:t>tổng</a:t>
            </a:r>
            <a:r>
              <a:rPr lang="en-US" sz="3400" b="1" i="1" dirty="0" smtClean="0">
                <a:solidFill>
                  <a:srgbClr val="002060"/>
                </a:solidFill>
                <a:latin typeface="Times New Roman" panose="02020603050405020304" pitchFamily="18" charset="0"/>
                <a:cs typeface="Times New Roman" panose="02020603050405020304" pitchFamily="18" charset="0"/>
              </a:rPr>
              <a:t> </a:t>
            </a:r>
            <a:r>
              <a:rPr lang="en-US" sz="3400" b="1" i="1" dirty="0" err="1" smtClean="0">
                <a:solidFill>
                  <a:srgbClr val="002060"/>
                </a:solidFill>
                <a:latin typeface="Times New Roman" panose="02020603050405020304" pitchFamily="18" charset="0"/>
                <a:cs typeface="Times New Roman" panose="02020603050405020304" pitchFamily="18" charset="0"/>
              </a:rPr>
              <a:t>hợp</a:t>
            </a:r>
            <a:r>
              <a:rPr lang="en-US" sz="3400" b="1" i="1" dirty="0" smtClean="0">
                <a:solidFill>
                  <a:srgbClr val="002060"/>
                </a:solidFill>
                <a:latin typeface="Times New Roman" panose="02020603050405020304" pitchFamily="18" charset="0"/>
                <a:cs typeface="Times New Roman" panose="02020603050405020304" pitchFamily="18" charset="0"/>
              </a:rPr>
              <a:t>)</a:t>
            </a:r>
            <a:endParaRPr lang="en-US" sz="3400" b="1" i="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16493" y="121127"/>
            <a:ext cx="7522016"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NHỮNG CÁCH CHÀO ĐỘC ĐÁO</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259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xmlns="" id="{68F2ED17-4451-41B2-A4E7-67E8AFCB4B16}"/>
              </a:ext>
            </a:extLst>
          </p:cNvPr>
          <p:cNvSpPr txBox="1"/>
          <p:nvPr/>
        </p:nvSpPr>
        <p:spPr>
          <a:xfrm>
            <a:off x="977199" y="2532981"/>
            <a:ext cx="10967151"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TẬP THEO VĂN BẢN</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51835410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566" y="745090"/>
            <a:ext cx="11871961" cy="5451747"/>
          </a:xfrm>
        </p:spPr>
        <p:txBody>
          <a:bodyPr>
            <a:noAutofit/>
          </a:bodyPr>
          <a:lstStyle/>
          <a:p>
            <a:pPr marL="0" lvl="0" indent="0" algn="just">
              <a:lnSpc>
                <a:spcPct val="100000"/>
              </a:lnSpc>
              <a:spcBef>
                <a:spcPts val="0"/>
              </a:spcBef>
              <a:buNone/>
            </a:pP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thế</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giới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những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phổ</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biến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như</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bắt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tay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vẫy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tay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cúi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Ngoài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ra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ta </a:t>
            </a:r>
            <a:r>
              <a:rPr lang="en-US" sz="3200" dirty="0" err="1" smtClean="0">
                <a:solidFill>
                  <a:srgbClr val="002060"/>
                </a:solidFill>
                <a:latin typeface="Times New Roman" panose="02020603050405020304" pitchFamily="18" charset="0"/>
                <a:cs typeface="Times New Roman" panose="02020603050405020304" pitchFamily="18" charset="0"/>
              </a:rPr>
              <a:t>còn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những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nhau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rất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đặc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biệt</a:t>
            </a:r>
            <a:r>
              <a:rPr lang="en-US" sz="3200" dirty="0" smtClean="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200" dirty="0">
                <a:solidFill>
                  <a:srgbClr val="002060"/>
                </a:solidFill>
                <a:latin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Ma-ô-</a:t>
            </a:r>
            <a:r>
              <a:rPr lang="en-US" sz="3200" dirty="0" err="1" smtClean="0">
                <a:solidFill>
                  <a:srgbClr val="002060"/>
                </a:solidFill>
                <a:latin typeface="Times New Roman" panose="02020603050405020304" pitchFamily="18" charset="0"/>
                <a:cs typeface="Times New Roman" panose="02020603050405020304" pitchFamily="18" charset="0"/>
              </a:rPr>
              <a:t>ri</a:t>
            </a:r>
            <a:r>
              <a:rPr lang="en-US" sz="3200" dirty="0" smtClean="0">
                <a:solidFill>
                  <a:srgbClr val="002060"/>
                </a:solidFill>
                <a:latin typeface="Times New Roman" panose="02020603050405020304" pitchFamily="18" charset="0"/>
                <a:cs typeface="Times New Roman" panose="02020603050405020304" pitchFamily="18" charset="0"/>
              </a:rPr>
              <a:t> ở </a:t>
            </a:r>
            <a:r>
              <a:rPr lang="en-US" sz="3200" dirty="0" err="1" smtClean="0">
                <a:solidFill>
                  <a:srgbClr val="002060"/>
                </a:solidFill>
                <a:latin typeface="Times New Roman" panose="02020603050405020304" pitchFamily="18" charset="0"/>
                <a:cs typeface="Times New Roman" panose="02020603050405020304" pitchFamily="18" charset="0"/>
              </a:rPr>
              <a:t>Niu</a:t>
            </a:r>
            <a:r>
              <a:rPr lang="en-US" sz="3200" dirty="0" smtClean="0">
                <a:solidFill>
                  <a:srgbClr val="002060"/>
                </a:solidFill>
                <a:latin typeface="Times New Roman" panose="02020603050405020304" pitchFamily="18" charset="0"/>
                <a:cs typeface="Times New Roman" panose="02020603050405020304" pitchFamily="18" charset="0"/>
              </a:rPr>
              <a:t> Di-</a:t>
            </a:r>
            <a:r>
              <a:rPr lang="en-US" sz="3200" dirty="0" err="1" smtClean="0">
                <a:solidFill>
                  <a:srgbClr val="002060"/>
                </a:solidFill>
                <a:latin typeface="Times New Roman" panose="02020603050405020304" pitchFamily="18" charset="0"/>
                <a:cs typeface="Times New Roman" panose="02020603050405020304" pitchFamily="18" charset="0"/>
              </a:rPr>
              <a:t>lân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bằng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nhẹ</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nhàng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chạm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mũi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nhau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Ấn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Độ</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thì</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chắp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hai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tay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trước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ngực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kèm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theo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cúi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đầu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Nhiều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ở </a:t>
            </a:r>
            <a:r>
              <a:rPr lang="en-US" sz="3200" dirty="0" err="1" smtClean="0">
                <a:solidFill>
                  <a:srgbClr val="002060"/>
                </a:solidFill>
                <a:latin typeface="Times New Roman" panose="02020603050405020304" pitchFamily="18" charset="0"/>
                <a:cs typeface="Times New Roman" panose="02020603050405020304" pitchFamily="18" charset="0"/>
              </a:rPr>
              <a:t>Mỹ</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thì</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bằng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nắm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bàn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tay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lại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đấm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nhẹ</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nắm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tay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kia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Còn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Dim-</a:t>
            </a:r>
            <a:r>
              <a:rPr lang="en-US" sz="3200" dirty="0" err="1" smtClean="0">
                <a:solidFill>
                  <a:srgbClr val="002060"/>
                </a:solidFill>
                <a:latin typeface="Times New Roman" panose="02020603050405020304" pitchFamily="18" charset="0"/>
                <a:cs typeface="Times New Roman" panose="02020603050405020304" pitchFamily="18" charset="0"/>
              </a:rPr>
              <a:t>ba</a:t>
            </a:r>
            <a:r>
              <a:rPr lang="en-US" sz="3200" dirty="0" smtClean="0">
                <a:solidFill>
                  <a:srgbClr val="002060"/>
                </a:solidFill>
                <a:latin typeface="Times New Roman" panose="02020603050405020304" pitchFamily="18" charset="0"/>
                <a:cs typeface="Times New Roman" panose="02020603050405020304" pitchFamily="18" charset="0"/>
              </a:rPr>
              <a:t>-</a:t>
            </a:r>
            <a:r>
              <a:rPr lang="en-US" sz="3200" dirty="0" err="1" smtClean="0">
                <a:solidFill>
                  <a:srgbClr val="002060"/>
                </a:solidFill>
                <a:latin typeface="Times New Roman" panose="02020603050405020304" pitchFamily="18" charset="0"/>
                <a:cs typeface="Times New Roman" panose="02020603050405020304" pitchFamily="18" charset="0"/>
              </a:rPr>
              <a:t>bu</a:t>
            </a:r>
            <a:r>
              <a:rPr lang="en-US" sz="3200" dirty="0" smtClean="0">
                <a:solidFill>
                  <a:srgbClr val="002060"/>
                </a:solidFill>
                <a:latin typeface="Times New Roman" panose="02020603050405020304" pitchFamily="18" charset="0"/>
                <a:cs typeface="Times New Roman" panose="02020603050405020304" pitchFamily="18" charset="0"/>
              </a:rPr>
              <a:t>-ê </a:t>
            </a:r>
            <a:r>
              <a:rPr lang="en-US" sz="3200" dirty="0" err="1" smtClean="0">
                <a:solidFill>
                  <a:srgbClr val="002060"/>
                </a:solidFill>
                <a:latin typeface="Times New Roman" panose="02020603050405020304" pitchFamily="18" charset="0"/>
                <a:cs typeface="Times New Roman" panose="02020603050405020304" pitchFamily="18" charset="0"/>
              </a:rPr>
              <a:t>lại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theo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truyền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thống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là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vỗ</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tay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Mỗi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thể</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hiện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nét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riêng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trong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giao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tiếp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dân</a:t>
            </a:r>
            <a:r>
              <a:rPr lang="en-US" sz="3200" dirty="0" smtClean="0">
                <a:solidFill>
                  <a:srgbClr val="002060"/>
                </a:solidFill>
                <a:latin typeface="Times New Roman" panose="02020603050405020304" pitchFamily="18" charset="0"/>
                <a:cs typeface="Times New Roman" panose="02020603050405020304" pitchFamily="18" charset="0"/>
              </a:rPr>
              <a:t> ở </a:t>
            </a:r>
            <a:r>
              <a:rPr lang="en-US" sz="3200" dirty="0" err="1" smtClean="0">
                <a:solidFill>
                  <a:srgbClr val="002060"/>
                </a:solidFill>
                <a:latin typeface="Times New Roman" panose="02020603050405020304" pitchFamily="18" charset="0"/>
                <a:cs typeface="Times New Roman" panose="02020603050405020304" pitchFamily="18" charset="0"/>
              </a:rPr>
              <a:t>từng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nước</a:t>
            </a:r>
            <a:r>
              <a:rPr lang="en-US" sz="3200" dirty="0" smtClean="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200" dirty="0">
                <a:solidFill>
                  <a:srgbClr val="002060"/>
                </a:solidFill>
                <a:latin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Còn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em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em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bằng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nào</a:t>
            </a:r>
            <a:r>
              <a:rPr lang="en-US" sz="3200" dirty="0" smtClean="0">
                <a:solidFill>
                  <a:srgbClr val="002060"/>
                </a:solidFill>
                <a:latin typeface="Times New Roman" panose="02020603050405020304" pitchFamily="18" charset="0"/>
                <a:cs typeface="Times New Roman" panose="02020603050405020304" pitchFamily="18" charset="0"/>
              </a:rPr>
              <a:t>?</a:t>
            </a:r>
          </a:p>
          <a:p>
            <a:pPr marL="0" lvl="0" indent="0" algn="r">
              <a:lnSpc>
                <a:spcPct val="100000"/>
              </a:lnSpc>
              <a:spcBef>
                <a:spcPts val="0"/>
              </a:spcBef>
              <a:buNone/>
            </a:pPr>
            <a:r>
              <a:rPr lang="en-US" sz="3200" b="1" i="1" dirty="0" smtClean="0">
                <a:solidFill>
                  <a:srgbClr val="002060"/>
                </a:solidFill>
                <a:latin typeface="Times New Roman" panose="02020603050405020304" pitchFamily="18" charset="0"/>
                <a:cs typeface="Times New Roman" panose="02020603050405020304" pitchFamily="18" charset="0"/>
              </a:rPr>
              <a:t>(Theo </a:t>
            </a:r>
            <a:r>
              <a:rPr lang="en-US" sz="3200" b="1" i="1" dirty="0" err="1" smtClean="0">
                <a:solidFill>
                  <a:srgbClr val="002060"/>
                </a:solidFill>
                <a:latin typeface="Times New Roman" panose="02020603050405020304" pitchFamily="18" charset="0"/>
                <a:cs typeface="Times New Roman" panose="02020603050405020304" pitchFamily="18" charset="0"/>
              </a:rPr>
              <a:t>Hoàng</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Anh</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tổng</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hợp</a:t>
            </a:r>
            <a:r>
              <a:rPr lang="en-US" sz="3200" b="1" i="1" dirty="0" smtClean="0">
                <a:solidFill>
                  <a:srgbClr val="002060"/>
                </a:solidFill>
                <a:latin typeface="Times New Roman" panose="02020603050405020304" pitchFamily="18" charset="0"/>
                <a:cs typeface="Times New Roman" panose="02020603050405020304" pitchFamily="18" charset="0"/>
              </a:rPr>
              <a:t>)</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98928" y="160315"/>
            <a:ext cx="7522016"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NHỮNG CÁCH CHÀO ĐỘC ĐÁO</a:t>
            </a:r>
            <a:endParaRPr lang="en-US" sz="32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39634" y="5904449"/>
            <a:ext cx="8530046"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1</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hỏi</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B43CB1A4-F744-42CD-B41F-2D39929B0860}"/>
              </a:ext>
            </a:extLst>
          </p:cNvPr>
          <p:cNvCxnSpPr>
            <a:cxnSpLocks/>
          </p:cNvCxnSpPr>
          <p:nvPr/>
        </p:nvCxnSpPr>
        <p:spPr>
          <a:xfrm>
            <a:off x="748134" y="5116516"/>
            <a:ext cx="6005363" cy="171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38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47262"/>
            <a:ext cx="11582400" cy="1953868"/>
          </a:xfrm>
          <a:prstGeom prst="rect">
            <a:avLst/>
          </a:prstGeom>
          <a:noFill/>
        </p:spPr>
        <p:txBody>
          <a:bodyPr wrap="square" rtlCol="0">
            <a:spAutoFit/>
          </a:bodyPr>
          <a:lstStyle/>
          <a:p>
            <a:pPr>
              <a:lnSpc>
                <a:spcPct val="150000"/>
              </a:lnSpc>
            </a:pPr>
            <a:r>
              <a:rPr lang="en-US" sz="2800" b="1" dirty="0" err="1" smtClean="0">
                <a:solidFill>
                  <a:srgbClr val="0070C0"/>
                </a:solidFill>
                <a:latin typeface="Times New Roman" panose="02020603050405020304" pitchFamily="18" charset="0"/>
                <a:cs typeface="Times New Roman" panose="02020603050405020304" pitchFamily="18" charset="0"/>
              </a:rPr>
              <a:t>Câu</a:t>
            </a:r>
            <a:r>
              <a:rPr lang="en-US" sz="2800" b="1" dirty="0" smtClean="0">
                <a:solidFill>
                  <a:srgbClr val="0070C0"/>
                </a:solidFill>
                <a:latin typeface="Times New Roman" panose="02020603050405020304" pitchFamily="18" charset="0"/>
                <a:cs typeface="Times New Roman" panose="02020603050405020304" pitchFamily="18" charset="0"/>
              </a:rPr>
              <a:t> 2. </a:t>
            </a:r>
            <a:r>
              <a:rPr lang="en-US" sz="2800" dirty="0" err="1" smtClean="0">
                <a:solidFill>
                  <a:srgbClr val="0070C0"/>
                </a:solidFill>
                <a:latin typeface="Times New Roman" panose="02020603050405020304" pitchFamily="18" charset="0"/>
                <a:cs typeface="Times New Roman" panose="02020603050405020304" pitchFamily="18" charset="0"/>
              </a:rPr>
              <a:t>Cùng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bạn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hỏi</a:t>
            </a:r>
            <a:r>
              <a:rPr lang="en-US" sz="2800" dirty="0" smtClean="0">
                <a:solidFill>
                  <a:srgbClr val="0070C0"/>
                </a:solidFill>
                <a:latin typeface="Times New Roman" panose="02020603050405020304" pitchFamily="18" charset="0"/>
                <a:cs typeface="Times New Roman" panose="02020603050405020304" pitchFamily="18" charset="0"/>
              </a:rPr>
              <a:t> – </a:t>
            </a:r>
            <a:r>
              <a:rPr lang="en-US" sz="2800" dirty="0" err="1" smtClean="0">
                <a:solidFill>
                  <a:srgbClr val="0070C0"/>
                </a:solidFill>
                <a:latin typeface="Times New Roman" panose="02020603050405020304" pitchFamily="18" charset="0"/>
                <a:cs typeface="Times New Roman" panose="02020603050405020304" pitchFamily="18" charset="0"/>
              </a:rPr>
              <a:t>đáp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về</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những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cách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chào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được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nói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tới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trong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bài</a:t>
            </a:r>
            <a:r>
              <a:rPr lang="en-US" sz="2800" dirty="0" smtClean="0">
                <a:solidFill>
                  <a:srgbClr val="0070C0"/>
                </a:solidFill>
                <a:latin typeface="Times New Roman" panose="02020603050405020304" pitchFamily="18" charset="0"/>
                <a:cs typeface="Times New Roman" panose="02020603050405020304" pitchFamily="18" charset="0"/>
              </a:rPr>
              <a:t>.</a:t>
            </a:r>
          </a:p>
          <a:p>
            <a:pPr>
              <a:lnSpc>
                <a:spcPct val="150000"/>
              </a:lnSpc>
            </a:pPr>
            <a:r>
              <a:rPr lang="en-US" sz="2800" dirty="0" smtClean="0">
                <a:solidFill>
                  <a:srgbClr val="0070C0"/>
                </a:solidFill>
                <a:latin typeface="Times New Roman" panose="02020603050405020304" pitchFamily="18" charset="0"/>
                <a:cs typeface="Times New Roman" panose="02020603050405020304" pitchFamily="18" charset="0"/>
              </a:rPr>
              <a:t>M: - </a:t>
            </a:r>
            <a:r>
              <a:rPr lang="en-US" sz="2800" dirty="0" err="1" smtClean="0">
                <a:solidFill>
                  <a:srgbClr val="0070C0"/>
                </a:solidFill>
                <a:latin typeface="Times New Roman" panose="02020603050405020304" pitchFamily="18" charset="0"/>
                <a:cs typeface="Times New Roman" panose="02020603050405020304" pitchFamily="18" charset="0"/>
              </a:rPr>
              <a:t>Người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Ấn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Độ</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chào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thế</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nào</a:t>
            </a:r>
            <a:r>
              <a:rPr lang="en-US" sz="2800" dirty="0" smtClean="0">
                <a:solidFill>
                  <a:srgbClr val="0070C0"/>
                </a:solidFill>
                <a:latin typeface="Times New Roman" panose="02020603050405020304" pitchFamily="18" charset="0"/>
                <a:cs typeface="Times New Roman" panose="02020603050405020304" pitchFamily="18" charset="0"/>
              </a:rPr>
              <a:t>?</a:t>
            </a:r>
          </a:p>
          <a:p>
            <a:pPr>
              <a:lnSpc>
                <a:spcPct val="150000"/>
              </a:lnSpc>
            </a:pPr>
            <a:r>
              <a:rPr lang="en-US" sz="2800" dirty="0" smtClean="0">
                <a:solidFill>
                  <a:srgbClr val="0070C0"/>
                </a:solidFill>
                <a:latin typeface="Times New Roman" panose="02020603050405020304" pitchFamily="18" charset="0"/>
                <a:cs typeface="Times New Roman" panose="02020603050405020304" pitchFamily="18" charset="0"/>
              </a:rPr>
              <a:t>     - </a:t>
            </a:r>
            <a:r>
              <a:rPr lang="en-US" sz="2800" b="1" dirty="0" err="1" smtClean="0">
                <a:solidFill>
                  <a:srgbClr val="0070C0"/>
                </a:solidFill>
                <a:latin typeface="Times New Roman" panose="02020603050405020304" pitchFamily="18" charset="0"/>
                <a:cs typeface="Times New Roman" panose="02020603050405020304" pitchFamily="18" charset="0"/>
              </a:rPr>
              <a:t>Người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Ấn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Độ</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chào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bằng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cách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chắp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hai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tay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trước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ngực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cúi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đầu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nhẹ</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Content Placeholder 3"/>
          <p:cNvPicPr>
            <a:picLocks noGrp="1" noChangeAspect="1"/>
          </p:cNvPicPr>
          <p:nvPr>
            <p:ph idx="1"/>
          </p:nvPr>
        </p:nvPicPr>
        <p:blipFill>
          <a:blip r:embed="rId2"/>
          <a:stretch>
            <a:fillRect/>
          </a:stretch>
        </p:blipFill>
        <p:spPr>
          <a:xfrm>
            <a:off x="1976845" y="2560100"/>
            <a:ext cx="8038011" cy="3926829"/>
          </a:xfrm>
          <a:prstGeom prst="rect">
            <a:avLst/>
          </a:prstGeom>
        </p:spPr>
      </p:pic>
      <p:sp>
        <p:nvSpPr>
          <p:cNvPr id="6" name="TextBox 5"/>
          <p:cNvSpPr txBox="1"/>
          <p:nvPr/>
        </p:nvSpPr>
        <p:spPr>
          <a:xfrm>
            <a:off x="4072531" y="2142088"/>
            <a:ext cx="5728965"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Cách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người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Ấn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2507681" y="2308951"/>
            <a:ext cx="6649385" cy="4429125"/>
          </a:xfrm>
          <a:prstGeom prst="rect">
            <a:avLst/>
          </a:prstGeom>
        </p:spPr>
      </p:pic>
      <p:sp>
        <p:nvSpPr>
          <p:cNvPr id="10" name="Rectangle 9"/>
          <p:cNvSpPr/>
          <p:nvPr/>
        </p:nvSpPr>
        <p:spPr>
          <a:xfrm>
            <a:off x="9157066" y="2498626"/>
            <a:ext cx="2751120" cy="1384995"/>
          </a:xfrm>
          <a:prstGeom prst="rect">
            <a:avLst/>
          </a:prstGeom>
        </p:spPr>
        <p:txBody>
          <a:bodyPr wrap="square">
            <a:spAutoFit/>
          </a:bodyPr>
          <a:lstStyle/>
          <a:p>
            <a:pPr algn="just"/>
            <a:r>
              <a:rPr lang="en-US" sz="2800" b="1" dirty="0" err="1" smtClean="0">
                <a:solidFill>
                  <a:srgbClr val="FF0000"/>
                </a:solidFill>
                <a:latin typeface="Times New Roman" panose="02020603050405020304" pitchFamily="18" charset="0"/>
                <a:cs typeface="Times New Roman" panose="02020603050405020304" pitchFamily="18" charset="0"/>
              </a:rPr>
              <a:t>Cách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người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Ma-ô-</a:t>
            </a:r>
            <a:r>
              <a:rPr lang="en-US" sz="2800" b="1" dirty="0" err="1">
                <a:solidFill>
                  <a:srgbClr val="FF0000"/>
                </a:solidFill>
                <a:latin typeface="Times New Roman" panose="02020603050405020304" pitchFamily="18" charset="0"/>
                <a:cs typeface="Times New Roman" panose="02020603050405020304" pitchFamily="18" charset="0"/>
              </a:rPr>
              <a:t>ri</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Niu</a:t>
            </a:r>
            <a:r>
              <a:rPr lang="en-US" sz="2800" b="1" dirty="0">
                <a:solidFill>
                  <a:srgbClr val="FF0000"/>
                </a:solidFill>
                <a:latin typeface="Times New Roman" panose="02020603050405020304" pitchFamily="18" charset="0"/>
                <a:cs typeface="Times New Roman" panose="02020603050405020304" pitchFamily="18" charset="0"/>
              </a:rPr>
              <a:t> Di-</a:t>
            </a:r>
            <a:r>
              <a:rPr lang="en-US" sz="2800" b="1" dirty="0" err="1">
                <a:solidFill>
                  <a:srgbClr val="FF0000"/>
                </a:solidFill>
                <a:latin typeface="Times New Roman" panose="02020603050405020304" pitchFamily="18" charset="0"/>
                <a:cs typeface="Times New Roman" panose="02020603050405020304" pitchFamily="18" charset="0"/>
              </a:rPr>
              <a:t>lân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2410706" y="2319585"/>
            <a:ext cx="6746360" cy="4418491"/>
          </a:xfrm>
          <a:prstGeom prst="rect">
            <a:avLst/>
          </a:prstGeom>
        </p:spPr>
      </p:pic>
      <p:sp>
        <p:nvSpPr>
          <p:cNvPr id="12" name="Rectangle 11"/>
          <p:cNvSpPr/>
          <p:nvPr/>
        </p:nvSpPr>
        <p:spPr>
          <a:xfrm>
            <a:off x="3146521" y="2324393"/>
            <a:ext cx="2751120" cy="523220"/>
          </a:xfrm>
          <a:prstGeom prst="rect">
            <a:avLst/>
          </a:prstGeom>
        </p:spPr>
        <p:txBody>
          <a:bodyPr wrap="square">
            <a:spAutoFit/>
          </a:bodyPr>
          <a:lstStyle/>
          <a:p>
            <a:pPr algn="just"/>
            <a:r>
              <a:rPr lang="en-US" sz="2800" b="1" dirty="0" err="1" smtClean="0">
                <a:solidFill>
                  <a:srgbClr val="FF0000"/>
                </a:solidFill>
                <a:latin typeface="Times New Roman" panose="02020603050405020304" pitchFamily="18" charset="0"/>
                <a:cs typeface="Times New Roman" panose="02020603050405020304" pitchFamily="18" charset="0"/>
              </a:rPr>
              <a:t>Cách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chào</a:t>
            </a:r>
            <a:r>
              <a:rPr lang="en-US" sz="2800" b="1" dirty="0" smtClean="0">
                <a:solidFill>
                  <a:srgbClr val="FF0000"/>
                </a:solidFill>
                <a:latin typeface="Times New Roman" panose="02020603050405020304" pitchFamily="18" charset="0"/>
                <a:cs typeface="Times New Roman" panose="02020603050405020304" pitchFamily="18" charset="0"/>
              </a:rPr>
              <a:t> ở </a:t>
            </a:r>
            <a:r>
              <a:rPr lang="en-US" sz="2800" b="1" dirty="0" err="1" smtClean="0">
                <a:solidFill>
                  <a:srgbClr val="FF0000"/>
                </a:solidFill>
                <a:latin typeface="Times New Roman" panose="02020603050405020304" pitchFamily="18" charset="0"/>
                <a:cs typeface="Times New Roman" panose="02020603050405020304" pitchFamily="18" charset="0"/>
              </a:rPr>
              <a:t>Mỹ</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Không ngờ vỗ tay lại có rất nhiều lợi ích cho cơ thể, bạn có thể làm điều  đó trong khi xem 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5885" y="2451378"/>
            <a:ext cx="6518155" cy="40671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197637" y="2701194"/>
            <a:ext cx="3185487"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Dim-</a:t>
            </a:r>
            <a:r>
              <a:rPr lang="en-US" sz="2800" b="1" dirty="0" err="1">
                <a:solidFill>
                  <a:srgbClr val="FF0000"/>
                </a:solidFill>
                <a:latin typeface="Times New Roman" panose="02020603050405020304" pitchFamily="18" charset="0"/>
                <a:cs typeface="Times New Roman" panose="02020603050405020304" pitchFamily="18" charset="0"/>
              </a:rPr>
              <a:t>ba</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bu</a:t>
            </a:r>
            <a:r>
              <a:rPr lang="en-US" sz="2800" b="1" dirty="0">
                <a:solidFill>
                  <a:srgbClr val="FF0000"/>
                </a:solidFill>
                <a:latin typeface="Times New Roman" panose="02020603050405020304" pitchFamily="18" charset="0"/>
                <a:cs typeface="Times New Roman" panose="02020603050405020304" pitchFamily="18" charset="0"/>
              </a:rPr>
              <a:t>-ê</a:t>
            </a:r>
          </a:p>
        </p:txBody>
      </p:sp>
      <p:sp>
        <p:nvSpPr>
          <p:cNvPr id="15" name="TextBox 14"/>
          <p:cNvSpPr txBox="1"/>
          <p:nvPr/>
        </p:nvSpPr>
        <p:spPr>
          <a:xfrm>
            <a:off x="498764" y="2260099"/>
            <a:ext cx="9033163" cy="523220"/>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Em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hãy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một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số</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cách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chào</a:t>
            </a:r>
            <a:r>
              <a:rPr lang="en-US" sz="2800" dirty="0" smtClean="0">
                <a:solidFill>
                  <a:srgbClr val="0070C0"/>
                </a:solidFill>
                <a:latin typeface="Times New Roman" panose="02020603050405020304" pitchFamily="18" charset="0"/>
                <a:cs typeface="Times New Roman" panose="02020603050405020304" pitchFamily="18" charset="0"/>
              </a:rPr>
              <a:t> ở </a:t>
            </a:r>
            <a:r>
              <a:rPr lang="en-US" sz="2800" dirty="0" err="1" smtClean="0">
                <a:solidFill>
                  <a:srgbClr val="0070C0"/>
                </a:solidFill>
                <a:latin typeface="Times New Roman" panose="02020603050405020304" pitchFamily="18" charset="0"/>
                <a:cs typeface="Times New Roman" panose="02020603050405020304" pitchFamily="18" charset="0"/>
              </a:rPr>
              <a:t>các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nước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em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biết</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6"/>
          <a:stretch>
            <a:fillRect/>
          </a:stretch>
        </p:blipFill>
        <p:spPr>
          <a:xfrm>
            <a:off x="2921800" y="3051313"/>
            <a:ext cx="5279295" cy="3516093"/>
          </a:xfrm>
          <a:prstGeom prst="rect">
            <a:avLst/>
          </a:prstGeom>
        </p:spPr>
      </p:pic>
      <p:sp>
        <p:nvSpPr>
          <p:cNvPr id="17" name="TextBox 16"/>
          <p:cNvSpPr txBox="1"/>
          <p:nvPr/>
        </p:nvSpPr>
        <p:spPr>
          <a:xfrm>
            <a:off x="2881749" y="3089789"/>
            <a:ext cx="4267191"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Cách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người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Nhật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28" name="Picture 4" descr="20 cách chào hỏi truyền thống của các nước trên thế giới | Travelmart.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9029" y="2925746"/>
            <a:ext cx="6115464" cy="36711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571696" y="3012854"/>
            <a:ext cx="3692049" cy="954107"/>
          </a:xfrm>
          <a:prstGeom prst="rect">
            <a:avLst/>
          </a:prstGeom>
          <a:noFill/>
        </p:spPr>
        <p:txBody>
          <a:bodyPr wrap="square" rtlCol="0">
            <a:spAutoFit/>
          </a:bodyPr>
          <a:lstStyle/>
          <a:p>
            <a:pPr algn="just"/>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chào</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Nam</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030" name="Picture 6" descr="https://travelmart.vn/uploads/2018/01/29/28_i5a6edc0bb98c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8596" y="3147615"/>
            <a:ext cx="6146737" cy="371038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839945" y="3182396"/>
            <a:ext cx="5717498"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Cách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Quốc</a:t>
            </a:r>
            <a:endParaRPr lang="en-US" sz="2800" b="1" dirty="0">
              <a:latin typeface="Times New Roman" panose="02020603050405020304" pitchFamily="18" charset="0"/>
              <a:cs typeface="Times New Roman" panose="02020603050405020304" pitchFamily="18" charset="0"/>
            </a:endParaRPr>
          </a:p>
        </p:txBody>
      </p:sp>
      <p:pic>
        <p:nvPicPr>
          <p:cNvPr id="1032" name="Picture 8" descr="https://travelmart.vn/uploads/2018/01/29/28_i5a6ee0d6d756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4925" y="3147613"/>
            <a:ext cx="6771509" cy="360730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127782" y="3339392"/>
            <a:ext cx="6470771"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Cách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Bộ</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lạc</a:t>
            </a:r>
            <a:r>
              <a:rPr lang="en-US" sz="2800" b="1" i="1" dirty="0">
                <a:latin typeface="Times New Roman" panose="02020603050405020304" pitchFamily="18" charset="0"/>
                <a:cs typeface="Times New Roman" panose="02020603050405020304" pitchFamily="18" charset="0"/>
              </a:rPr>
              <a:t> Shona, </a:t>
            </a:r>
            <a:r>
              <a:rPr lang="en-US" sz="2800" b="1" i="1" dirty="0" err="1">
                <a:latin typeface="Times New Roman" panose="02020603050405020304" pitchFamily="18" charset="0"/>
                <a:cs typeface="Times New Roman" panose="02020603050405020304" pitchFamily="18" charset="0"/>
              </a:rPr>
              <a:t>châu</a:t>
            </a:r>
            <a:r>
              <a:rPr lang="en-US" sz="2800" b="1" i="1" dirty="0">
                <a:latin typeface="Times New Roman" panose="02020603050405020304" pitchFamily="18" charset="0"/>
                <a:cs typeface="Times New Roman" panose="02020603050405020304" pitchFamily="18" charset="0"/>
              </a:rPr>
              <a:t> Phi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1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4" presetClass="exit" presetSubtype="10" fill="hold" nodeType="withEffect">
                                  <p:stCondLst>
                                    <p:cond delay="0"/>
                                  </p:stCondLst>
                                  <p:childTnLst>
                                    <p:animEffect transition="out" filter="randombar(horizont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4" presetClass="exit" presetSubtype="10" fill="hold" nodeType="withEffect">
                                  <p:stCondLst>
                                    <p:cond delay="0"/>
                                  </p:stCondLst>
                                  <p:childTnLst>
                                    <p:animEffect transition="out" filter="randombar(horizontal)">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grpId="1" nodeType="clickEffect">
                                  <p:stCondLst>
                                    <p:cond delay="0"/>
                                  </p:stCondLst>
                                  <p:childTnLst>
                                    <p:animEffect transition="out" filter="randombar(horizontal)">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4" presetClass="exit" presetSubtype="10" fill="hold" nodeType="withEffect">
                                  <p:stCondLst>
                                    <p:cond delay="0"/>
                                  </p:stCondLst>
                                  <p:childTnLst>
                                    <p:animEffect transition="out" filter="randombar(horizontal)">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barn(inVertical)">
                                      <p:cBhvr>
                                        <p:cTn id="55" dur="500"/>
                                        <p:tgtEl>
                                          <p:spTgt spid="102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arn(inVertic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nodeType="clickEffect">
                                  <p:stCondLst>
                                    <p:cond delay="0"/>
                                  </p:stCondLst>
                                  <p:childTnLst>
                                    <p:animEffect transition="out" filter="randombar(horizontal)">
                                      <p:cBhvr>
                                        <p:cTn id="62" dur="500"/>
                                        <p:tgtEl>
                                          <p:spTgt spid="1026"/>
                                        </p:tgtEl>
                                      </p:cBhvr>
                                    </p:animEffect>
                                    <p:set>
                                      <p:cBhvr>
                                        <p:cTn id="63" dur="1" fill="hold">
                                          <p:stCondLst>
                                            <p:cond delay="499"/>
                                          </p:stCondLst>
                                        </p:cTn>
                                        <p:tgtEl>
                                          <p:spTgt spid="1026"/>
                                        </p:tgtEl>
                                        <p:attrNameLst>
                                          <p:attrName>style.visibility</p:attrName>
                                        </p:attrNameLst>
                                      </p:cBhvr>
                                      <p:to>
                                        <p:strVal val="hidden"/>
                                      </p:to>
                                    </p:set>
                                  </p:childTnLst>
                                </p:cTn>
                              </p:par>
                              <p:par>
                                <p:cTn id="64" presetID="14" presetClass="exit" presetSubtype="10" fill="hold" grpId="1" nodeType="withEffect">
                                  <p:stCondLst>
                                    <p:cond delay="0"/>
                                  </p:stCondLst>
                                  <p:childTnLst>
                                    <p:animEffect transition="out" filter="randombar(horizontal)">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Vertical)">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inVertical)">
                                      <p:cBhvr>
                                        <p:cTn id="76" dur="500"/>
                                        <p:tgtEl>
                                          <p:spTgt spid="16"/>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arn(inVertic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xit" presetSubtype="10" fill="hold" nodeType="clickEffect">
                                  <p:stCondLst>
                                    <p:cond delay="0"/>
                                  </p:stCondLst>
                                  <p:childTnLst>
                                    <p:animEffect transition="out" filter="randombar(horizontal)">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14" presetClass="exit" presetSubtype="10" fill="hold" grpId="1" nodeType="withEffect">
                                  <p:stCondLst>
                                    <p:cond delay="0"/>
                                  </p:stCondLst>
                                  <p:childTnLst>
                                    <p:animEffect transition="out" filter="randombar(horizontal)">
                                      <p:cBhvr>
                                        <p:cTn id="86" dur="500"/>
                                        <p:tgtEl>
                                          <p:spTgt spid="17"/>
                                        </p:tgtEl>
                                      </p:cBhvr>
                                    </p:animEffect>
                                    <p:set>
                                      <p:cBhvr>
                                        <p:cTn id="87" dur="1" fill="hold">
                                          <p:stCondLst>
                                            <p:cond delay="499"/>
                                          </p:stCondLst>
                                        </p:cTn>
                                        <p:tgtEl>
                                          <p:spTgt spid="1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1028"/>
                                        </p:tgtEl>
                                        <p:attrNameLst>
                                          <p:attrName>style.visibility</p:attrName>
                                        </p:attrNameLst>
                                      </p:cBhvr>
                                      <p:to>
                                        <p:strVal val="visible"/>
                                      </p:to>
                                    </p:set>
                                    <p:animEffect transition="in" filter="circle(in)">
                                      <p:cBhvr>
                                        <p:cTn id="92" dur="2000"/>
                                        <p:tgtEl>
                                          <p:spTgt spid="1028"/>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circle(in)">
                                      <p:cBhvr>
                                        <p:cTn id="95" dur="2000"/>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xit" presetSubtype="10" fill="hold" nodeType="clickEffect">
                                  <p:stCondLst>
                                    <p:cond delay="0"/>
                                  </p:stCondLst>
                                  <p:childTnLst>
                                    <p:animEffect transition="out" filter="randombar(horizontal)">
                                      <p:cBhvr>
                                        <p:cTn id="99" dur="500"/>
                                        <p:tgtEl>
                                          <p:spTgt spid="1028"/>
                                        </p:tgtEl>
                                      </p:cBhvr>
                                    </p:animEffect>
                                    <p:set>
                                      <p:cBhvr>
                                        <p:cTn id="100" dur="1" fill="hold">
                                          <p:stCondLst>
                                            <p:cond delay="499"/>
                                          </p:stCondLst>
                                        </p:cTn>
                                        <p:tgtEl>
                                          <p:spTgt spid="1028"/>
                                        </p:tgtEl>
                                        <p:attrNameLst>
                                          <p:attrName>style.visibility</p:attrName>
                                        </p:attrNameLst>
                                      </p:cBhvr>
                                      <p:to>
                                        <p:strVal val="hidden"/>
                                      </p:to>
                                    </p:set>
                                  </p:childTnLst>
                                </p:cTn>
                              </p:par>
                              <p:par>
                                <p:cTn id="101" presetID="14" presetClass="exit" presetSubtype="10" fill="hold" grpId="1" nodeType="withEffect">
                                  <p:stCondLst>
                                    <p:cond delay="0"/>
                                  </p:stCondLst>
                                  <p:childTnLst>
                                    <p:animEffect transition="out" filter="randombar(horizontal)">
                                      <p:cBhvr>
                                        <p:cTn id="102" dur="500"/>
                                        <p:tgtEl>
                                          <p:spTgt spid="14"/>
                                        </p:tgtEl>
                                      </p:cBhvr>
                                    </p:animEffect>
                                    <p:set>
                                      <p:cBhvr>
                                        <p:cTn id="103" dur="1" fill="hold">
                                          <p:stCondLst>
                                            <p:cond delay="499"/>
                                          </p:stCondLst>
                                        </p:cTn>
                                        <p:tgtEl>
                                          <p:spTgt spid="1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00"/>
                                        <p:tgtEl>
                                          <p:spTgt spid="18"/>
                                        </p:tgtEl>
                                      </p:cBhvr>
                                    </p:animEffect>
                                  </p:childTnLst>
                                </p:cTn>
                              </p:par>
                              <p:par>
                                <p:cTn id="109" presetID="22" presetClass="entr" presetSubtype="4" fill="hold" nodeType="withEffect">
                                  <p:stCondLst>
                                    <p:cond delay="0"/>
                                  </p:stCondLst>
                                  <p:childTnLst>
                                    <p:set>
                                      <p:cBhvr>
                                        <p:cTn id="110" dur="1" fill="hold">
                                          <p:stCondLst>
                                            <p:cond delay="0"/>
                                          </p:stCondLst>
                                        </p:cTn>
                                        <p:tgtEl>
                                          <p:spTgt spid="1030"/>
                                        </p:tgtEl>
                                        <p:attrNameLst>
                                          <p:attrName>style.visibility</p:attrName>
                                        </p:attrNameLst>
                                      </p:cBhvr>
                                      <p:to>
                                        <p:strVal val="visible"/>
                                      </p:to>
                                    </p:set>
                                    <p:animEffect transition="in" filter="wipe(down)">
                                      <p:cBhvr>
                                        <p:cTn id="111" dur="500"/>
                                        <p:tgtEl>
                                          <p:spTgt spid="1030"/>
                                        </p:tgtEl>
                                      </p:cBhvr>
                                    </p:animEffect>
                                  </p:childTnLst>
                                </p:cTn>
                              </p:par>
                            </p:childTnLst>
                          </p:cTn>
                        </p:par>
                      </p:childTnLst>
                    </p:cTn>
                  </p:par>
                  <p:par>
                    <p:cTn id="112" fill="hold">
                      <p:stCondLst>
                        <p:cond delay="indefinite"/>
                      </p:stCondLst>
                      <p:childTnLst>
                        <p:par>
                          <p:cTn id="113" fill="hold">
                            <p:stCondLst>
                              <p:cond delay="0"/>
                            </p:stCondLst>
                            <p:childTnLst>
                              <p:par>
                                <p:cTn id="114" presetID="14" presetClass="exit" presetSubtype="10" fill="hold" grpId="1" nodeType="clickEffect">
                                  <p:stCondLst>
                                    <p:cond delay="0"/>
                                  </p:stCondLst>
                                  <p:childTnLst>
                                    <p:animEffect transition="out" filter="randombar(horizontal)">
                                      <p:cBhvr>
                                        <p:cTn id="115" dur="500"/>
                                        <p:tgtEl>
                                          <p:spTgt spid="18"/>
                                        </p:tgtEl>
                                      </p:cBhvr>
                                    </p:animEffect>
                                    <p:set>
                                      <p:cBhvr>
                                        <p:cTn id="116" dur="1" fill="hold">
                                          <p:stCondLst>
                                            <p:cond delay="499"/>
                                          </p:stCondLst>
                                        </p:cTn>
                                        <p:tgtEl>
                                          <p:spTgt spid="18"/>
                                        </p:tgtEl>
                                        <p:attrNameLst>
                                          <p:attrName>style.visibility</p:attrName>
                                        </p:attrNameLst>
                                      </p:cBhvr>
                                      <p:to>
                                        <p:strVal val="hidden"/>
                                      </p:to>
                                    </p:set>
                                  </p:childTnLst>
                                </p:cTn>
                              </p:par>
                              <p:par>
                                <p:cTn id="117" presetID="14" presetClass="exit" presetSubtype="10" fill="hold" nodeType="withEffect">
                                  <p:stCondLst>
                                    <p:cond delay="0"/>
                                  </p:stCondLst>
                                  <p:childTnLst>
                                    <p:animEffect transition="out" filter="randombar(horizontal)">
                                      <p:cBhvr>
                                        <p:cTn id="118" dur="500"/>
                                        <p:tgtEl>
                                          <p:spTgt spid="1030"/>
                                        </p:tgtEl>
                                      </p:cBhvr>
                                    </p:animEffect>
                                    <p:set>
                                      <p:cBhvr>
                                        <p:cTn id="119" dur="1" fill="hold">
                                          <p:stCondLst>
                                            <p:cond delay="499"/>
                                          </p:stCondLst>
                                        </p:cTn>
                                        <p:tgtEl>
                                          <p:spTgt spid="1030"/>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nodeType="clickEffect">
                                  <p:stCondLst>
                                    <p:cond delay="0"/>
                                  </p:stCondLst>
                                  <p:childTnLst>
                                    <p:set>
                                      <p:cBhvr>
                                        <p:cTn id="123" dur="1" fill="hold">
                                          <p:stCondLst>
                                            <p:cond delay="0"/>
                                          </p:stCondLst>
                                        </p:cTn>
                                        <p:tgtEl>
                                          <p:spTgt spid="1032"/>
                                        </p:tgtEl>
                                        <p:attrNameLst>
                                          <p:attrName>style.visibility</p:attrName>
                                        </p:attrNameLst>
                                      </p:cBhvr>
                                      <p:to>
                                        <p:strVal val="visible"/>
                                      </p:to>
                                    </p:set>
                                    <p:animEffect transition="in" filter="barn(inVertical)">
                                      <p:cBhvr>
                                        <p:cTn id="124" dur="500"/>
                                        <p:tgtEl>
                                          <p:spTgt spid="1032"/>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barn(inVertical)">
                                      <p:cBhvr>
                                        <p:cTn id="1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12" grpId="0"/>
      <p:bldP spid="12" grpId="1"/>
      <p:bldP spid="13" grpId="0"/>
      <p:bldP spid="13" grpId="1"/>
      <p:bldP spid="15" grpId="0"/>
      <p:bldP spid="17" grpId="0"/>
      <p:bldP spid="17" grpId="1"/>
      <p:bldP spid="14" grpId="0"/>
      <p:bldP spid="14" grpId="1"/>
      <p:bldP spid="18" grpId="0"/>
      <p:bldP spid="18" grpId="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powerpoint đơn giản mà vẫn đẹp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AE28DBE0-36C6-44AC-A137-9A81785AACEB}"/>
              </a:ext>
            </a:extLst>
          </p:cNvPr>
          <p:cNvSpPr txBox="1"/>
          <p:nvPr/>
        </p:nvSpPr>
        <p:spPr>
          <a:xfrm>
            <a:off x="820189" y="1939834"/>
            <a:ext cx="11055927" cy="3046988"/>
          </a:xfrm>
          <a:prstGeom prst="rect">
            <a:avLst/>
          </a:prstGeom>
          <a:noFill/>
        </p:spPr>
        <p:txBody>
          <a:bodyPr wrap="square" rtlCol="0">
            <a:spAutoFit/>
          </a:bodyPr>
          <a:lstStyle/>
          <a:p>
            <a:pPr>
              <a:lnSpc>
                <a:spcPct val="150000"/>
              </a:lnSpc>
            </a:pP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Lời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chào</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của</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em</a:t>
            </a:r>
            <a:r>
              <a:rPr lang="en-US" sz="3200" i="1"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a:t>
            </a:r>
          </a:p>
          <a:p>
            <a:pPr marL="342900" indent="-342900">
              <a:lnSpc>
                <a:spcPct val="150000"/>
              </a:lnSpc>
              <a:buAutoNum type="arabicPeriod"/>
            </a:pPr>
            <a:r>
              <a:rPr lang="en-US" sz="3200" dirty="0" err="1" smtClean="0">
                <a:solidFill>
                  <a:srgbClr val="000000"/>
                </a:solidFill>
                <a:effectLst/>
                <a:latin typeface="Times New Roman" panose="02020603050405020304" pitchFamily="18" charset="0"/>
                <a:ea typeface="Calibri" panose="020F0502020204030204" pitchFamily="34" charset="0"/>
              </a:rPr>
              <a:t>Lời</a:t>
            </a:r>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chào</a:t>
            </a:r>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của</a:t>
            </a:r>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em</a:t>
            </a:r>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được</a:t>
            </a:r>
            <a:r>
              <a:rPr lang="en-US" sz="3200" dirty="0">
                <a:solidFill>
                  <a:srgbClr val="000000"/>
                </a:solidFill>
                <a:latin typeface="Times New Roman" panose="02020603050405020304" pitchFamily="18" charset="0"/>
                <a:ea typeface="Calibri" panose="020F0502020204030204" pitchFamily="34" charset="0"/>
              </a:rPr>
              <a:t> </a:t>
            </a:r>
            <a:r>
              <a:rPr lang="en-US" sz="3200" dirty="0" smtClean="0">
                <a:solidFill>
                  <a:srgbClr val="000000"/>
                </a:solidFill>
                <a:latin typeface="Times New Roman" panose="02020603050405020304" pitchFamily="18" charset="0"/>
                <a:ea typeface="Calibri" panose="020F0502020204030204" pitchFamily="34" charset="0"/>
              </a:rPr>
              <a:t>so </a:t>
            </a:r>
            <a:r>
              <a:rPr lang="en-US" sz="3200" dirty="0" err="1" smtClean="0">
                <a:solidFill>
                  <a:srgbClr val="000000"/>
                </a:solidFill>
                <a:latin typeface="Times New Roman" panose="02020603050405020304" pitchFamily="18" charset="0"/>
                <a:ea typeface="Calibri" panose="020F0502020204030204" pitchFamily="34" charset="0"/>
              </a:rPr>
              <a:t>sánh</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smtClean="0">
                <a:solidFill>
                  <a:srgbClr val="000000"/>
                </a:solidFill>
                <a:latin typeface="Times New Roman" panose="02020603050405020304" pitchFamily="18" charset="0"/>
                <a:ea typeface="Calibri" panose="020F0502020204030204" pitchFamily="34" charset="0"/>
              </a:rPr>
              <a:t>với</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smtClean="0">
                <a:solidFill>
                  <a:srgbClr val="000000"/>
                </a:solidFill>
                <a:latin typeface="Times New Roman" panose="02020603050405020304" pitchFamily="18" charset="0"/>
                <a:ea typeface="Calibri" panose="020F0502020204030204" pitchFamily="34" charset="0"/>
              </a:rPr>
              <a:t>sự</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smtClean="0">
                <a:solidFill>
                  <a:srgbClr val="000000"/>
                </a:solidFill>
                <a:latin typeface="Times New Roman" panose="02020603050405020304" pitchFamily="18" charset="0"/>
                <a:ea typeface="Calibri" panose="020F0502020204030204" pitchFamily="34" charset="0"/>
              </a:rPr>
              <a:t>vật</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smtClean="0">
                <a:solidFill>
                  <a:srgbClr val="000000"/>
                </a:solidFill>
                <a:latin typeface="Times New Roman" panose="02020603050405020304" pitchFamily="18" charset="0"/>
                <a:ea typeface="Calibri" panose="020F0502020204030204" pitchFamily="34" charset="0"/>
              </a:rPr>
              <a:t>nào</a:t>
            </a:r>
            <a:r>
              <a:rPr lang="vi-VN" sz="3200" dirty="0" smtClean="0">
                <a:solidFill>
                  <a:srgbClr val="000000"/>
                </a:solidFill>
                <a:effectLst/>
                <a:latin typeface="Times New Roman" panose="02020603050405020304" pitchFamily="18" charset="0"/>
                <a:ea typeface="Calibri" panose="020F0502020204030204" pitchFamily="34" charset="0"/>
              </a:rPr>
              <a:t>?</a:t>
            </a:r>
            <a:endParaRPr lang="en-US" sz="3200" dirty="0">
              <a:solidFill>
                <a:srgbClr val="000000"/>
              </a:solidFill>
              <a:latin typeface="Times New Roman" panose="02020603050405020304" pitchFamily="18" charset="0"/>
              <a:ea typeface="Calibri" panose="020F0502020204030204" pitchFamily="34" charset="0"/>
            </a:endParaRPr>
          </a:p>
          <a:p>
            <a:pPr>
              <a:lnSpc>
                <a:spcPct val="150000"/>
              </a:lnSpc>
            </a:pPr>
            <a:r>
              <a:rPr lang="en-US" sz="3200" dirty="0">
                <a:latin typeface="Times New Roman" panose="02020603050405020304" pitchFamily="18" charset="0"/>
                <a:cs typeface="Times New Roman" panose="02020603050405020304" pitchFamily="18" charset="0"/>
              </a:rPr>
              <a:t>2. </a:t>
            </a:r>
            <a:r>
              <a:rPr lang="en-US" sz="3200" dirty="0" err="1" smtClean="0">
                <a:solidFill>
                  <a:srgbClr val="000000"/>
                </a:solidFill>
                <a:latin typeface="Times New Roman" panose="02020603050405020304" pitchFamily="18" charset="0"/>
              </a:rPr>
              <a:t>Hằng</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ngày</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em</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thường</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chào</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và</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đáp</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lời</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chào</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của</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mọi</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người</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như</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thế</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nào</a:t>
            </a:r>
            <a:r>
              <a:rPr lang="en-US" sz="3200" dirty="0" smtClean="0">
                <a:solidFill>
                  <a:srgbClr val="000000"/>
                </a:solidFill>
                <a:latin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057B2768-786D-4EAB-8F8E-E774557B4CF9}"/>
              </a:ext>
            </a:extLst>
          </p:cNvPr>
          <p:cNvSpPr txBox="1"/>
          <p:nvPr/>
        </p:nvSpPr>
        <p:spPr>
          <a:xfrm>
            <a:off x="2786669" y="869571"/>
            <a:ext cx="527685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THẢO LUẬN NHÓM ĐÔI</a:t>
            </a:r>
          </a:p>
        </p:txBody>
      </p:sp>
    </p:spTree>
    <p:extLst>
      <p:ext uri="{BB962C8B-B14F-4D97-AF65-F5344CB8AC3E}">
        <p14:creationId xmlns:p14="http://schemas.microsoft.com/office/powerpoint/2010/main" val="161130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powerpoint đơn giản mà vẫn đẹp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43891" y="2870260"/>
            <a:ext cx="9864436"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https://www.youtube.com/watch?v=xckXFCT5hJQ</a:t>
            </a:r>
          </a:p>
        </p:txBody>
      </p:sp>
      <p:sp>
        <p:nvSpPr>
          <p:cNvPr id="4" name="Rectangle 3"/>
          <p:cNvSpPr/>
          <p:nvPr/>
        </p:nvSpPr>
        <p:spPr>
          <a:xfrm>
            <a:off x="1579418" y="1457097"/>
            <a:ext cx="9864436" cy="584775"/>
          </a:xfrm>
          <a:prstGeom prst="rect">
            <a:avLst/>
          </a:prstGeom>
        </p:spPr>
        <p:txBody>
          <a:bodyPr wrap="square">
            <a:spAutoFit/>
          </a:bodyPr>
          <a:lstStyle/>
          <a:p>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50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20" y="918539"/>
            <a:ext cx="11729158" cy="5713409"/>
          </a:xfrm>
          <a:prstGeom prst="rect">
            <a:avLst/>
          </a:prstGeom>
        </p:spPr>
      </p:pic>
      <p:sp>
        <p:nvSpPr>
          <p:cNvPr id="10" name="TextBox 9">
            <a:extLst>
              <a:ext uri="{FF2B5EF4-FFF2-40B4-BE49-F238E27FC236}">
                <a16:creationId xmlns:a16="http://schemas.microsoft.com/office/drawing/2014/main" xmlns="" id="{DFE778A8-246E-4B62-B5A5-6F393F9E5BF2}"/>
              </a:ext>
            </a:extLst>
          </p:cNvPr>
          <p:cNvSpPr txBox="1"/>
          <p:nvPr/>
        </p:nvSpPr>
        <p:spPr>
          <a:xfrm>
            <a:off x="2494193" y="173703"/>
            <a:ext cx="7203613"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smtClean="0">
                <a:solidFill>
                  <a:schemeClr val="tx1">
                    <a:lumMod val="85000"/>
                    <a:lumOff val="15000"/>
                  </a:schemeClr>
                </a:solidFill>
                <a:latin typeface="Times New Roman" panose="02020603050405020304" pitchFamily="18" charset="0"/>
                <a:ea typeface="+mj-ea"/>
                <a:cs typeface="Times New Roman" panose="02020603050405020304" pitchFamily="18" charset="0"/>
              </a:rPr>
              <a:t>NHỮNG CÁCH CHÀO ĐỘC ĐÁO</a:t>
            </a:r>
            <a:endParaRPr lang="en-US" sz="3600" b="1" dirty="0">
              <a:solidFill>
                <a:schemeClr val="tx1">
                  <a:lumMod val="85000"/>
                  <a:lumOff val="1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235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65914"/>
            <a:ext cx="11871961" cy="5451747"/>
          </a:xfrm>
        </p:spPr>
        <p:txBody>
          <a:bodyPr>
            <a:noAutofit/>
          </a:bodyPr>
          <a:lstStyle/>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Trên</a:t>
            </a:r>
            <a:r>
              <a:rPr lang="en-US" sz="3400" dirty="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thế</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giới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có</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những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phổ</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biến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như</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bắt</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tay</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vẫy</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tay</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và</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cúi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Ngoài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ra</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người</a:t>
            </a:r>
            <a:r>
              <a:rPr lang="en-US" sz="3400" dirty="0" smtClean="0">
                <a:solidFill>
                  <a:prstClr val="black"/>
                </a:solidFill>
                <a:latin typeface="Times New Roman" panose="02020603050405020304" pitchFamily="18" charset="0"/>
                <a:cs typeface="Times New Roman" panose="02020603050405020304" pitchFamily="18" charset="0"/>
              </a:rPr>
              <a:t> ta </a:t>
            </a:r>
            <a:r>
              <a:rPr lang="en-US" sz="3400" dirty="0" err="1" smtClean="0">
                <a:solidFill>
                  <a:prstClr val="black"/>
                </a:solidFill>
                <a:latin typeface="Times New Roman" panose="02020603050405020304" pitchFamily="18" charset="0"/>
                <a:cs typeface="Times New Roman" panose="02020603050405020304" pitchFamily="18" charset="0"/>
              </a:rPr>
              <a:t>còn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có</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những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nhau</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rất</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đặc</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biệt</a:t>
            </a:r>
            <a:r>
              <a:rPr lang="en-US" sz="3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Người</a:t>
            </a:r>
            <a:r>
              <a:rPr lang="en-US" sz="3400" dirty="0" smtClean="0">
                <a:solidFill>
                  <a:prstClr val="black"/>
                </a:solidFill>
                <a:latin typeface="Times New Roman" panose="02020603050405020304" pitchFamily="18" charset="0"/>
                <a:cs typeface="Times New Roman" panose="02020603050405020304" pitchFamily="18" charset="0"/>
              </a:rPr>
              <a:t> Ma-ô-</a:t>
            </a:r>
            <a:r>
              <a:rPr lang="en-US" sz="3400" dirty="0" err="1" smtClean="0">
                <a:solidFill>
                  <a:prstClr val="black"/>
                </a:solidFill>
                <a:latin typeface="Times New Roman" panose="02020603050405020304" pitchFamily="18" charset="0"/>
                <a:cs typeface="Times New Roman" panose="02020603050405020304" pitchFamily="18" charset="0"/>
              </a:rPr>
              <a:t>ri</a:t>
            </a:r>
            <a:r>
              <a:rPr lang="en-US" sz="3400" dirty="0" smtClean="0">
                <a:solidFill>
                  <a:prstClr val="black"/>
                </a:solidFill>
                <a:latin typeface="Times New Roman" panose="02020603050405020304" pitchFamily="18" charset="0"/>
                <a:cs typeface="Times New Roman" panose="02020603050405020304" pitchFamily="18" charset="0"/>
              </a:rPr>
              <a:t> ở </a:t>
            </a:r>
            <a:r>
              <a:rPr lang="en-US" sz="3400" dirty="0" err="1" smtClean="0">
                <a:solidFill>
                  <a:prstClr val="black"/>
                </a:solidFill>
                <a:latin typeface="Times New Roman" panose="02020603050405020304" pitchFamily="18" charset="0"/>
                <a:cs typeface="Times New Roman" panose="02020603050405020304" pitchFamily="18" charset="0"/>
              </a:rPr>
              <a:t>Niu</a:t>
            </a:r>
            <a:r>
              <a:rPr lang="en-US" sz="3400" dirty="0" smtClean="0">
                <a:solidFill>
                  <a:prstClr val="black"/>
                </a:solidFill>
                <a:latin typeface="Times New Roman" panose="02020603050405020304" pitchFamily="18" charset="0"/>
                <a:cs typeface="Times New Roman" panose="02020603050405020304" pitchFamily="18" charset="0"/>
              </a:rPr>
              <a:t> Di-</a:t>
            </a:r>
            <a:r>
              <a:rPr lang="en-US" sz="3400" dirty="0" err="1" smtClean="0">
                <a:solidFill>
                  <a:prstClr val="black"/>
                </a:solidFill>
                <a:latin typeface="Times New Roman" panose="02020603050405020304" pitchFamily="18" charset="0"/>
                <a:cs typeface="Times New Roman" panose="02020603050405020304" pitchFamily="18" charset="0"/>
              </a:rPr>
              <a:t>lân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bằng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nhẹ</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nhàng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chạm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mũi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và</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trán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vào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nhau</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Người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Ấn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Độ</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thì</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chắp</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hai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tay</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trước</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ngực</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kèm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theo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một</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cúi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đầu</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Nhiều</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người</a:t>
            </a:r>
            <a:r>
              <a:rPr lang="en-US" sz="3400" dirty="0" smtClean="0">
                <a:solidFill>
                  <a:prstClr val="black"/>
                </a:solidFill>
                <a:latin typeface="Times New Roman" panose="02020603050405020304" pitchFamily="18" charset="0"/>
                <a:cs typeface="Times New Roman" panose="02020603050405020304" pitchFamily="18" charset="0"/>
              </a:rPr>
              <a:t> ở </a:t>
            </a:r>
            <a:r>
              <a:rPr lang="en-US" sz="3400" dirty="0" err="1" smtClean="0">
                <a:solidFill>
                  <a:prstClr val="black"/>
                </a:solidFill>
                <a:latin typeface="Times New Roman" panose="02020603050405020304" pitchFamily="18" charset="0"/>
                <a:cs typeface="Times New Roman" panose="02020603050405020304" pitchFamily="18" charset="0"/>
              </a:rPr>
              <a:t>Mỹ</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thì</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bằng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nắm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bàn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tay</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lại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và</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đấm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nhẹ</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vào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nắm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tay</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người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kia</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Còn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người</a:t>
            </a:r>
            <a:r>
              <a:rPr lang="en-US" sz="3400" dirty="0" smtClean="0">
                <a:solidFill>
                  <a:prstClr val="black"/>
                </a:solidFill>
                <a:latin typeface="Times New Roman" panose="02020603050405020304" pitchFamily="18" charset="0"/>
                <a:cs typeface="Times New Roman" panose="02020603050405020304" pitchFamily="18" charset="0"/>
              </a:rPr>
              <a:t> Dim-</a:t>
            </a:r>
            <a:r>
              <a:rPr lang="en-US" sz="3400" dirty="0" err="1" smtClean="0">
                <a:solidFill>
                  <a:prstClr val="black"/>
                </a:solidFill>
                <a:latin typeface="Times New Roman" panose="02020603050405020304" pitchFamily="18" charset="0"/>
                <a:cs typeface="Times New Roman" panose="02020603050405020304" pitchFamily="18" charset="0"/>
              </a:rPr>
              <a:t>ba</a:t>
            </a:r>
            <a:r>
              <a:rPr lang="en-US" sz="3400" dirty="0" smtClean="0">
                <a:solidFill>
                  <a:prstClr val="black"/>
                </a:solidFill>
                <a:latin typeface="Times New Roman" panose="02020603050405020304" pitchFamily="18" charset="0"/>
                <a:cs typeface="Times New Roman" panose="02020603050405020304" pitchFamily="18" charset="0"/>
              </a:rPr>
              <a:t>-</a:t>
            </a:r>
            <a:r>
              <a:rPr lang="en-US" sz="3400" dirty="0" err="1" smtClean="0">
                <a:solidFill>
                  <a:prstClr val="black"/>
                </a:solidFill>
                <a:latin typeface="Times New Roman" panose="02020603050405020304" pitchFamily="18" charset="0"/>
                <a:cs typeface="Times New Roman" panose="02020603050405020304" pitchFamily="18" charset="0"/>
              </a:rPr>
              <a:t>bu</a:t>
            </a:r>
            <a:r>
              <a:rPr lang="en-US" sz="3400" dirty="0" smtClean="0">
                <a:solidFill>
                  <a:prstClr val="black"/>
                </a:solidFill>
                <a:latin typeface="Times New Roman" panose="02020603050405020304" pitchFamily="18" charset="0"/>
                <a:cs typeface="Times New Roman" panose="02020603050405020304" pitchFamily="18" charset="0"/>
              </a:rPr>
              <a:t>-ê </a:t>
            </a:r>
            <a:r>
              <a:rPr lang="en-US" sz="3400" dirty="0" err="1" smtClean="0">
                <a:solidFill>
                  <a:prstClr val="black"/>
                </a:solidFill>
                <a:latin typeface="Times New Roman" panose="02020603050405020304" pitchFamily="18" charset="0"/>
                <a:cs typeface="Times New Roman" panose="02020603050405020304" pitchFamily="18" charset="0"/>
              </a:rPr>
              <a:t>lại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theo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truyền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thống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là</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vỗ</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tay</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Mỗi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thể</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hiện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một</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nét</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riêng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trong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giao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tiếp</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của</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người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dân</a:t>
            </a:r>
            <a:r>
              <a:rPr lang="en-US" sz="3400" dirty="0" smtClean="0">
                <a:solidFill>
                  <a:prstClr val="black"/>
                </a:solidFill>
                <a:latin typeface="Times New Roman" panose="02020603050405020304" pitchFamily="18" charset="0"/>
                <a:cs typeface="Times New Roman" panose="02020603050405020304" pitchFamily="18" charset="0"/>
              </a:rPr>
              <a:t> ở </a:t>
            </a:r>
            <a:r>
              <a:rPr lang="en-US" sz="3400" dirty="0" err="1" smtClean="0">
                <a:solidFill>
                  <a:prstClr val="black"/>
                </a:solidFill>
                <a:latin typeface="Times New Roman" panose="02020603050405020304" pitchFamily="18" charset="0"/>
                <a:cs typeface="Times New Roman" panose="02020603050405020304" pitchFamily="18" charset="0"/>
              </a:rPr>
              <a:t>từng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nước</a:t>
            </a:r>
            <a:r>
              <a:rPr lang="en-US" sz="3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Còn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em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em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bạn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bằng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nào</a:t>
            </a:r>
            <a:r>
              <a:rPr lang="en-US" sz="3400" dirty="0" smtClean="0">
                <a:solidFill>
                  <a:prstClr val="black"/>
                </a:solidFill>
                <a:latin typeface="Times New Roman" panose="02020603050405020304" pitchFamily="18" charset="0"/>
                <a:cs typeface="Times New Roman" panose="02020603050405020304" pitchFamily="18" charset="0"/>
              </a:rPr>
              <a:t>?</a:t>
            </a:r>
          </a:p>
          <a:p>
            <a:pPr marL="0" lvl="0" indent="0" algn="r">
              <a:lnSpc>
                <a:spcPct val="100000"/>
              </a:lnSpc>
              <a:spcBef>
                <a:spcPts val="0"/>
              </a:spcBef>
              <a:buNone/>
            </a:pPr>
            <a:r>
              <a:rPr lang="en-US" sz="3400" b="1" i="1" dirty="0" smtClean="0">
                <a:solidFill>
                  <a:prstClr val="black"/>
                </a:solidFill>
                <a:latin typeface="Times New Roman" panose="02020603050405020304" pitchFamily="18" charset="0"/>
                <a:cs typeface="Times New Roman" panose="02020603050405020304" pitchFamily="18" charset="0"/>
              </a:rPr>
              <a:t>(Theo </a:t>
            </a:r>
            <a:r>
              <a:rPr lang="en-US" sz="3400" b="1" i="1" dirty="0" err="1" smtClean="0">
                <a:solidFill>
                  <a:prstClr val="black"/>
                </a:solidFill>
                <a:latin typeface="Times New Roman" panose="02020603050405020304" pitchFamily="18" charset="0"/>
                <a:cs typeface="Times New Roman" panose="02020603050405020304" pitchFamily="18" charset="0"/>
              </a:rPr>
              <a:t>Hoàng</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Anh</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tổng</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hợp</a:t>
            </a:r>
            <a:r>
              <a:rPr lang="en-US" sz="3400" b="1" i="1" dirty="0" smtClean="0">
                <a:solidFill>
                  <a:prstClr val="black"/>
                </a:solidFill>
                <a:latin typeface="Times New Roman" panose="02020603050405020304" pitchFamily="18" charset="0"/>
                <a:cs typeface="Times New Roman" panose="02020603050405020304" pitchFamily="18" charset="0"/>
              </a:rPr>
              <a:t>)</a:t>
            </a:r>
            <a:endParaRPr lang="en-US" sz="3400" b="1" i="1"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16493" y="121127"/>
            <a:ext cx="7522016"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NHỮNG CÁCH CHÀO ĐỘC ĐÁO</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345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65914"/>
            <a:ext cx="11871961" cy="5451747"/>
          </a:xfrm>
        </p:spPr>
        <p:txBody>
          <a:bodyPr>
            <a:noAutofit/>
          </a:bodyPr>
          <a:lstStyle/>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Trên</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thế</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giới</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có</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những</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cách</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chào</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phổ</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biến</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như</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bắt</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tay</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vẫy</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tay</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và</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cúi</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chào</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Ngoài</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ra</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người</a:t>
            </a:r>
            <a:r>
              <a:rPr lang="en-US" sz="3400" dirty="0" smtClean="0">
                <a:solidFill>
                  <a:srgbClr val="0070C0"/>
                </a:solidFill>
                <a:latin typeface="Times New Roman" panose="02020603050405020304" pitchFamily="18" charset="0"/>
                <a:cs typeface="Times New Roman" panose="02020603050405020304" pitchFamily="18" charset="0"/>
              </a:rPr>
              <a:t> ta </a:t>
            </a:r>
            <a:r>
              <a:rPr lang="en-US" sz="3400" dirty="0" err="1" smtClean="0">
                <a:solidFill>
                  <a:srgbClr val="0070C0"/>
                </a:solidFill>
                <a:latin typeface="Times New Roman" panose="02020603050405020304" pitchFamily="18" charset="0"/>
                <a:cs typeface="Times New Roman" panose="02020603050405020304" pitchFamily="18" charset="0"/>
              </a:rPr>
              <a:t>còn</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có</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những</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cách</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chào</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nhau</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rất</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đặc</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biệt</a:t>
            </a:r>
            <a:r>
              <a:rPr lang="en-US" sz="3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Ma-ô-</a:t>
            </a:r>
            <a:r>
              <a:rPr lang="en-US" sz="3400" dirty="0" err="1" smtClean="0">
                <a:solidFill>
                  <a:srgbClr val="FF0000"/>
                </a:solidFill>
                <a:latin typeface="Times New Roman" panose="02020603050405020304" pitchFamily="18" charset="0"/>
                <a:cs typeface="Times New Roman" panose="02020603050405020304" pitchFamily="18" charset="0"/>
              </a:rPr>
              <a:t>ri</a:t>
            </a:r>
            <a:r>
              <a:rPr lang="en-US" sz="3400" dirty="0" smtClean="0">
                <a:solidFill>
                  <a:srgbClr val="FF0000"/>
                </a:solidFill>
                <a:latin typeface="Times New Roman" panose="02020603050405020304" pitchFamily="18" charset="0"/>
                <a:cs typeface="Times New Roman" panose="02020603050405020304" pitchFamily="18" charset="0"/>
              </a:rPr>
              <a:t> ở </a:t>
            </a:r>
            <a:r>
              <a:rPr lang="en-US" sz="3400" dirty="0" err="1" smtClean="0">
                <a:solidFill>
                  <a:srgbClr val="FF0000"/>
                </a:solidFill>
                <a:latin typeface="Times New Roman" panose="02020603050405020304" pitchFamily="18" charset="0"/>
                <a:cs typeface="Times New Roman" panose="02020603050405020304" pitchFamily="18" charset="0"/>
              </a:rPr>
              <a:t>Niu</a:t>
            </a:r>
            <a:r>
              <a:rPr lang="en-US" sz="3400" dirty="0" smtClean="0">
                <a:solidFill>
                  <a:srgbClr val="FF0000"/>
                </a:solidFill>
                <a:latin typeface="Times New Roman" panose="02020603050405020304" pitchFamily="18" charset="0"/>
                <a:cs typeface="Times New Roman" panose="02020603050405020304" pitchFamily="18" charset="0"/>
              </a:rPr>
              <a:t> Di-</a:t>
            </a:r>
            <a:r>
              <a:rPr lang="en-US" sz="3400" dirty="0" err="1" smtClean="0">
                <a:solidFill>
                  <a:srgbClr val="FF0000"/>
                </a:solidFill>
                <a:latin typeface="Times New Roman" panose="02020603050405020304" pitchFamily="18" charset="0"/>
                <a:cs typeface="Times New Roman" panose="02020603050405020304" pitchFamily="18" charset="0"/>
              </a:rPr>
              <a:t>lân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bằng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nhẹ</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nhàng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chạm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mũi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trán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nhau</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Ấn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Độ</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thì</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chắp</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hai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trước</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ngực</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kèm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theo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một</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cúi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đầu</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Nhiều</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ở </a:t>
            </a:r>
            <a:r>
              <a:rPr lang="en-US" sz="3400" dirty="0" err="1" smtClean="0">
                <a:solidFill>
                  <a:srgbClr val="FF0000"/>
                </a:solidFill>
                <a:latin typeface="Times New Roman" panose="02020603050405020304" pitchFamily="18" charset="0"/>
                <a:cs typeface="Times New Roman" panose="02020603050405020304" pitchFamily="18" charset="0"/>
              </a:rPr>
              <a:t>Mỹ</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thì</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bằng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nắm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bàn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lại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đấm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nhẹ</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nắm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kia</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Còn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Dim-</a:t>
            </a:r>
            <a:r>
              <a:rPr lang="en-US" sz="3400" dirty="0" err="1" smtClean="0">
                <a:solidFill>
                  <a:srgbClr val="FF0000"/>
                </a:solidFill>
                <a:latin typeface="Times New Roman" panose="02020603050405020304" pitchFamily="18" charset="0"/>
                <a:cs typeface="Times New Roman" panose="02020603050405020304" pitchFamily="18" charset="0"/>
              </a:rPr>
              <a:t>ba</a:t>
            </a:r>
            <a:r>
              <a:rPr lang="en-US" sz="3400" dirty="0" smtClean="0">
                <a:solidFill>
                  <a:srgbClr val="FF0000"/>
                </a:solidFill>
                <a:latin typeface="Times New Roman" panose="02020603050405020304" pitchFamily="18" charset="0"/>
                <a:cs typeface="Times New Roman" panose="02020603050405020304" pitchFamily="18" charset="0"/>
              </a:rPr>
              <a:t>-</a:t>
            </a:r>
            <a:r>
              <a:rPr lang="en-US" sz="3400" dirty="0" err="1" smtClean="0">
                <a:solidFill>
                  <a:srgbClr val="FF0000"/>
                </a:solidFill>
                <a:latin typeface="Times New Roman" panose="02020603050405020304" pitchFamily="18" charset="0"/>
                <a:cs typeface="Times New Roman" panose="02020603050405020304" pitchFamily="18" charset="0"/>
              </a:rPr>
              <a:t>bu</a:t>
            </a:r>
            <a:r>
              <a:rPr lang="en-US" sz="3400" dirty="0" smtClean="0">
                <a:solidFill>
                  <a:srgbClr val="FF0000"/>
                </a:solidFill>
                <a:latin typeface="Times New Roman" panose="02020603050405020304" pitchFamily="18" charset="0"/>
                <a:cs typeface="Times New Roman" panose="02020603050405020304" pitchFamily="18" charset="0"/>
              </a:rPr>
              <a:t>-ê </a:t>
            </a:r>
            <a:r>
              <a:rPr lang="en-US" sz="3400" dirty="0" err="1" smtClean="0">
                <a:solidFill>
                  <a:srgbClr val="FF0000"/>
                </a:solidFill>
                <a:latin typeface="Times New Roman" panose="02020603050405020304" pitchFamily="18" charset="0"/>
                <a:cs typeface="Times New Roman" panose="02020603050405020304" pitchFamily="18" charset="0"/>
              </a:rPr>
              <a:t>lại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theo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truyền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thống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là</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vỗ</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Mỗi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thể</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hiện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một</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nét</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riêng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trong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giao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tiếp</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của</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dân</a:t>
            </a:r>
            <a:r>
              <a:rPr lang="en-US" sz="3400" dirty="0" smtClean="0">
                <a:solidFill>
                  <a:srgbClr val="FF0000"/>
                </a:solidFill>
                <a:latin typeface="Times New Roman" panose="02020603050405020304" pitchFamily="18" charset="0"/>
                <a:cs typeface="Times New Roman" panose="02020603050405020304" pitchFamily="18" charset="0"/>
              </a:rPr>
              <a:t> ở </a:t>
            </a:r>
            <a:r>
              <a:rPr lang="en-US" sz="3400" dirty="0" err="1" smtClean="0">
                <a:solidFill>
                  <a:srgbClr val="FF0000"/>
                </a:solidFill>
                <a:latin typeface="Times New Roman" panose="02020603050405020304" pitchFamily="18" charset="0"/>
                <a:cs typeface="Times New Roman" panose="02020603050405020304" pitchFamily="18" charset="0"/>
              </a:rPr>
              <a:t>từng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nước</a:t>
            </a:r>
            <a:r>
              <a:rPr lang="en-US" sz="3400" dirty="0" smtClean="0">
                <a:solidFill>
                  <a:srgbClr val="FF000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Còn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em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em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bạn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bằng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nào</a:t>
            </a:r>
            <a:r>
              <a:rPr lang="en-US" sz="3400" dirty="0" smtClean="0">
                <a:solidFill>
                  <a:prstClr val="black"/>
                </a:solidFill>
                <a:latin typeface="Times New Roman" panose="02020603050405020304" pitchFamily="18" charset="0"/>
                <a:cs typeface="Times New Roman" panose="02020603050405020304" pitchFamily="18" charset="0"/>
              </a:rPr>
              <a:t>?</a:t>
            </a:r>
          </a:p>
          <a:p>
            <a:pPr marL="0" lvl="0" indent="0" algn="r">
              <a:lnSpc>
                <a:spcPct val="100000"/>
              </a:lnSpc>
              <a:spcBef>
                <a:spcPts val="0"/>
              </a:spcBef>
              <a:buNone/>
            </a:pPr>
            <a:r>
              <a:rPr lang="en-US" sz="3400" b="1" i="1" dirty="0" smtClean="0">
                <a:solidFill>
                  <a:prstClr val="black"/>
                </a:solidFill>
                <a:latin typeface="Times New Roman" panose="02020603050405020304" pitchFamily="18" charset="0"/>
                <a:cs typeface="Times New Roman" panose="02020603050405020304" pitchFamily="18" charset="0"/>
              </a:rPr>
              <a:t>(Theo </a:t>
            </a:r>
            <a:r>
              <a:rPr lang="en-US" sz="3400" b="1" i="1" dirty="0" err="1" smtClean="0">
                <a:solidFill>
                  <a:prstClr val="black"/>
                </a:solidFill>
                <a:latin typeface="Times New Roman" panose="02020603050405020304" pitchFamily="18" charset="0"/>
                <a:cs typeface="Times New Roman" panose="02020603050405020304" pitchFamily="18" charset="0"/>
              </a:rPr>
              <a:t>Hoàng</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Anh</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tổng</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hợp</a:t>
            </a:r>
            <a:r>
              <a:rPr lang="en-US" sz="3400" b="1" i="1" dirty="0" smtClean="0">
                <a:solidFill>
                  <a:prstClr val="black"/>
                </a:solidFill>
                <a:latin typeface="Times New Roman" panose="02020603050405020304" pitchFamily="18" charset="0"/>
                <a:cs typeface="Times New Roman" panose="02020603050405020304" pitchFamily="18" charset="0"/>
              </a:rPr>
              <a:t>)</a:t>
            </a:r>
            <a:endParaRPr lang="en-US" sz="3400" b="1" i="1"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16493" y="121127"/>
            <a:ext cx="7522016"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NHỮNG CÁCH CHÀO ĐỘC ĐÁO</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359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powerpoint đơn giản mà vẫn đẹp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0"/>
          <p:cNvSpPr txBox="1">
            <a:spLocks noChangeArrowheads="1"/>
          </p:cNvSpPr>
          <p:nvPr/>
        </p:nvSpPr>
        <p:spPr bwMode="auto">
          <a:xfrm>
            <a:off x="1422762" y="1417782"/>
            <a:ext cx="5574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LUYỆN ĐỌC TỪ NGỮ KHÓ</a:t>
            </a:r>
          </a:p>
        </p:txBody>
      </p:sp>
      <p:sp>
        <p:nvSpPr>
          <p:cNvPr id="4" name="Text Box 57"/>
          <p:cNvSpPr txBox="1">
            <a:spLocks noChangeArrowheads="1"/>
          </p:cNvSpPr>
          <p:nvPr/>
        </p:nvSpPr>
        <p:spPr bwMode="auto">
          <a:xfrm>
            <a:off x="1013187" y="2721114"/>
            <a:ext cx="98167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4400" dirty="0">
                <a:solidFill>
                  <a:srgbClr val="002060"/>
                </a:solidFill>
                <a:latin typeface="Times New Roman" panose="02020603050405020304" pitchFamily="18" charset="0"/>
                <a:cs typeface="Times New Roman" panose="02020603050405020304" pitchFamily="18" charset="0"/>
              </a:rPr>
              <a:t>Ma-ô-</a:t>
            </a:r>
            <a:r>
              <a:rPr lang="en-US" altLang="en-US" sz="4400">
                <a:solidFill>
                  <a:srgbClr val="002060"/>
                </a:solidFill>
                <a:latin typeface="Times New Roman" panose="02020603050405020304" pitchFamily="18" charset="0"/>
                <a:cs typeface="Times New Roman" panose="02020603050405020304" pitchFamily="18" charset="0"/>
              </a:rPr>
              <a:t>ri, </a:t>
            </a:r>
            <a:r>
              <a:rPr lang="en-US" sz="4400" dirty="0" err="1">
                <a:solidFill>
                  <a:srgbClr val="002060"/>
                </a:solidFill>
                <a:latin typeface="Times New Roman" panose="02020603050405020304" pitchFamily="18" charset="0"/>
                <a:cs typeface="Times New Roman" panose="02020603050405020304" pitchFamily="18" charset="0"/>
              </a:rPr>
              <a:t>Niu</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smtClean="0">
                <a:solidFill>
                  <a:srgbClr val="002060"/>
                </a:solidFill>
                <a:latin typeface="Times New Roman" panose="02020603050405020304" pitchFamily="18" charset="0"/>
                <a:cs typeface="Times New Roman" panose="02020603050405020304" pitchFamily="18" charset="0"/>
              </a:rPr>
              <a:t>Di-</a:t>
            </a:r>
            <a:r>
              <a:rPr lang="en-US" sz="4400" dirty="0" err="1" smtClean="0">
                <a:solidFill>
                  <a:srgbClr val="002060"/>
                </a:solidFill>
                <a:latin typeface="Times New Roman" panose="02020603050405020304" pitchFamily="18" charset="0"/>
                <a:cs typeface="Times New Roman" panose="02020603050405020304" pitchFamily="18" charset="0"/>
              </a:rPr>
              <a:t>lân</a:t>
            </a:r>
            <a:r>
              <a:rPr lang="en-US" sz="4400" dirty="0" smtClean="0">
                <a:solidFill>
                  <a:srgbClr val="002060"/>
                </a:solidFill>
                <a:latin typeface="Times New Roman" panose="02020603050405020304" pitchFamily="18" charset="0"/>
                <a:cs typeface="Times New Roman" panose="02020603050405020304" pitchFamily="18" charset="0"/>
              </a:rPr>
              <a:t>, </a:t>
            </a:r>
            <a:r>
              <a:rPr lang="en-US" sz="4400" dirty="0">
                <a:solidFill>
                  <a:srgbClr val="002060"/>
                </a:solidFill>
                <a:latin typeface="Times New Roman" panose="02020603050405020304" pitchFamily="18" charset="0"/>
                <a:cs typeface="Times New Roman" panose="02020603050405020304" pitchFamily="18" charset="0"/>
              </a:rPr>
              <a:t>Dim-</a:t>
            </a:r>
            <a:r>
              <a:rPr lang="en-US" sz="4400" dirty="0" err="1">
                <a:solidFill>
                  <a:srgbClr val="002060"/>
                </a:solidFill>
                <a:latin typeface="Times New Roman" panose="02020603050405020304" pitchFamily="18" charset="0"/>
                <a:cs typeface="Times New Roman" panose="02020603050405020304" pitchFamily="18" charset="0"/>
              </a:rPr>
              <a:t>ba</a:t>
            </a:r>
            <a:r>
              <a:rPr lang="en-US" sz="4400" dirty="0">
                <a:solidFill>
                  <a:srgbClr val="002060"/>
                </a:solidFill>
                <a:latin typeface="Times New Roman" panose="02020603050405020304" pitchFamily="18" charset="0"/>
                <a:cs typeface="Times New Roman" panose="02020603050405020304" pitchFamily="18" charset="0"/>
              </a:rPr>
              <a:t>-</a:t>
            </a:r>
            <a:r>
              <a:rPr lang="en-US" sz="4400" dirty="0" err="1">
                <a:solidFill>
                  <a:srgbClr val="002060"/>
                </a:solidFill>
                <a:latin typeface="Times New Roman" panose="02020603050405020304" pitchFamily="18" charset="0"/>
                <a:cs typeface="Times New Roman" panose="02020603050405020304" pitchFamily="18" charset="0"/>
              </a:rPr>
              <a:t>bu</a:t>
            </a:r>
            <a:r>
              <a:rPr lang="en-US" sz="4400" dirty="0">
                <a:solidFill>
                  <a:srgbClr val="002060"/>
                </a:solidFill>
                <a:latin typeface="Times New Roman" panose="02020603050405020304" pitchFamily="18" charset="0"/>
                <a:cs typeface="Times New Roman" panose="02020603050405020304" pitchFamily="18" charset="0"/>
              </a:rPr>
              <a:t>-ê</a:t>
            </a:r>
            <a:r>
              <a:rPr lang="en-US" altLang="en-US" sz="4400" dirty="0" smtClean="0">
                <a:solidFill>
                  <a:srgbClr val="002060"/>
                </a:solidFill>
                <a:latin typeface="Times New Roman" panose="02020603050405020304" pitchFamily="18" charset="0"/>
                <a:cs typeface="Times New Roman" panose="02020603050405020304" pitchFamily="18" charset="0"/>
              </a:rPr>
              <a:t> </a:t>
            </a:r>
            <a:endParaRPr lang="en-US" alt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7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powerpoint đơn giản mà vẫn đẹp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a:cxnSpLocks noChangeShapeType="1"/>
          </p:cNvCxnSpPr>
          <p:nvPr/>
        </p:nvCxnSpPr>
        <p:spPr bwMode="auto">
          <a:xfrm flipH="1">
            <a:off x="3561276" y="2118009"/>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3">
            <a:extLst>
              <a:ext uri="{FF2B5EF4-FFF2-40B4-BE49-F238E27FC236}">
                <a16:creationId xmlns:a16="http://schemas.microsoft.com/office/drawing/2014/main" xmlns="" id="{ECCA4D3F-3D2C-4594-8CF7-657F6CD99171}"/>
              </a:ext>
            </a:extLst>
          </p:cNvPr>
          <p:cNvSpPr/>
          <p:nvPr/>
        </p:nvSpPr>
        <p:spPr>
          <a:xfrm>
            <a:off x="779904" y="1974944"/>
            <a:ext cx="10754407" cy="1323439"/>
          </a:xfrm>
          <a:prstGeom prst="rect">
            <a:avLst/>
          </a:prstGeom>
        </p:spPr>
        <p:txBody>
          <a:bodyPr wrap="square">
            <a:spAutoFit/>
          </a:bodyPr>
          <a:lstStyle/>
          <a:p>
            <a:pPr lvl="0" algn="just"/>
            <a:r>
              <a:rPr lang="en-US" sz="4000" dirty="0" err="1">
                <a:solidFill>
                  <a:srgbClr val="0070C0"/>
                </a:solidFill>
                <a:latin typeface="Times New Roman" panose="02020603050405020304" pitchFamily="18" charset="0"/>
                <a:cs typeface="Times New Roman" panose="02020603050405020304" pitchFamily="18" charset="0"/>
              </a:rPr>
              <a:t>Trên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thế</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giới</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có</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những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cách</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chào</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phổ</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biến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như</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bắt</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tay</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vẫy</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tay</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và</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cúi</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chào</a:t>
            </a:r>
            <a:r>
              <a:rPr lang="en-US" sz="4000" dirty="0">
                <a:solidFill>
                  <a:srgbClr val="0070C0"/>
                </a:solidFill>
                <a:latin typeface="Times New Roman" panose="02020603050405020304" pitchFamily="18" charset="0"/>
                <a:cs typeface="Times New Roman" panose="02020603050405020304" pitchFamily="18" charset="0"/>
              </a:rPr>
              <a:t>.</a:t>
            </a:r>
          </a:p>
        </p:txBody>
      </p:sp>
      <p:sp>
        <p:nvSpPr>
          <p:cNvPr id="5" name="Text Box 50">
            <a:extLst>
              <a:ext uri="{FF2B5EF4-FFF2-40B4-BE49-F238E27FC236}">
                <a16:creationId xmlns:a16="http://schemas.microsoft.com/office/drawing/2014/main" xmlns="" id="{D16A35E8-9005-423A-BE5D-189943CE9D97}"/>
              </a:ext>
            </a:extLst>
          </p:cNvPr>
          <p:cNvSpPr txBox="1">
            <a:spLocks noChangeArrowheads="1"/>
          </p:cNvSpPr>
          <p:nvPr/>
        </p:nvSpPr>
        <p:spPr bwMode="auto">
          <a:xfrm>
            <a:off x="741044" y="1161294"/>
            <a:ext cx="3868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LUYỆN ĐỌC CÂU</a:t>
            </a:r>
          </a:p>
        </p:txBody>
      </p:sp>
      <p:cxnSp>
        <p:nvCxnSpPr>
          <p:cNvPr id="6" name="Straight Connector 5">
            <a:extLst>
              <a:ext uri="{FF2B5EF4-FFF2-40B4-BE49-F238E27FC236}">
                <a16:creationId xmlns:a16="http://schemas.microsoft.com/office/drawing/2014/main" xmlns="" id="{2AA4248C-826D-4BAE-91B3-052BB493978C}"/>
              </a:ext>
            </a:extLst>
          </p:cNvPr>
          <p:cNvCxnSpPr>
            <a:cxnSpLocks noChangeShapeType="1"/>
          </p:cNvCxnSpPr>
          <p:nvPr/>
        </p:nvCxnSpPr>
        <p:spPr bwMode="auto">
          <a:xfrm flipH="1">
            <a:off x="1587303" y="2697138"/>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xmlns="" id="{BF5D9804-455F-4782-8E94-FBF8CDBE3035}"/>
              </a:ext>
            </a:extLst>
          </p:cNvPr>
          <p:cNvCxnSpPr>
            <a:cxnSpLocks noChangeShapeType="1"/>
          </p:cNvCxnSpPr>
          <p:nvPr/>
        </p:nvCxnSpPr>
        <p:spPr bwMode="auto">
          <a:xfrm flipH="1">
            <a:off x="9748959" y="2118009"/>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nvGrpSpPr>
          <p:cNvPr id="8" name="Group 7"/>
          <p:cNvGrpSpPr/>
          <p:nvPr/>
        </p:nvGrpSpPr>
        <p:grpSpPr>
          <a:xfrm>
            <a:off x="5842824" y="2697138"/>
            <a:ext cx="175546" cy="493843"/>
            <a:chOff x="9340502" y="5339097"/>
            <a:chExt cx="175546" cy="493843"/>
          </a:xfrm>
        </p:grpSpPr>
        <p:cxnSp>
          <p:nvCxnSpPr>
            <p:cNvPr id="9" name="Straight Connector 8">
              <a:extLst>
                <a:ext uri="{FF2B5EF4-FFF2-40B4-BE49-F238E27FC236}">
                  <a16:creationId xmlns:a16="http://schemas.microsoft.com/office/drawing/2014/main" xmlns="" id="{5D47676F-99C8-4F04-A0D8-3D7E8840C7F4}"/>
                </a:ext>
              </a:extLst>
            </p:cNvPr>
            <p:cNvCxnSpPr>
              <a:cxnSpLocks noChangeShapeType="1"/>
            </p:cNvCxnSpPr>
            <p:nvPr/>
          </p:nvCxnSpPr>
          <p:spPr bwMode="auto">
            <a:xfrm flipH="1">
              <a:off x="9340502" y="5342535"/>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xmlns="" id="{2B8F5947-BD99-4EAE-99A9-45564D203796}"/>
                </a:ext>
              </a:extLst>
            </p:cNvPr>
            <p:cNvCxnSpPr>
              <a:cxnSpLocks noChangeShapeType="1"/>
            </p:cNvCxnSpPr>
            <p:nvPr/>
          </p:nvCxnSpPr>
          <p:spPr bwMode="auto">
            <a:xfrm flipH="1">
              <a:off x="9412226" y="5339097"/>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09665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1429</Words>
  <Application>Microsoft Office PowerPoint</Application>
  <PresentationFormat>Custom</PresentationFormat>
  <Paragraphs>94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NHÍM NÂU KẾT BẠN Trong khu rừng nọ, có chú nhím nâu hiền lành, nhút nhát. Một buổi sáng, chú đang kiếm quả cây thì thấy nhím trắng chạy tới. Nhím trắng vồn vã: “Chào bạn! Rất vui được gặp bạn!”. Nhím nâu lúng túng, nói lí nhí: “ Chào bạn!”, rồi nấp vào bụi cây. Chú cuộn tròn người lại mà vẫn sợ hãi. Mùa đông đến, nhím nâu đi tìm nơi để trú ngụ. Bất chợt, mưa kéo đến. Nhím nâu vội bước vào cái hang nhỏ. Thì ra là nhà nhím trắng. Nhím nâu run run: “ Xin lỗi, tôi không biết đây là nhà của bạn.”. Nhím trắng tươi cười: “ Đừng ngại! Gặp lại bạn, tôi rất vui.</dc:title>
  <dc:creator>Admin</dc:creator>
  <cp:lastModifiedBy>Admin</cp:lastModifiedBy>
  <cp:revision>82</cp:revision>
  <dcterms:created xsi:type="dcterms:W3CDTF">2021-05-10T11:43:51Z</dcterms:created>
  <dcterms:modified xsi:type="dcterms:W3CDTF">2023-03-27T01:07:08Z</dcterms:modified>
</cp:coreProperties>
</file>