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67" r:id="rId3"/>
    <p:sldId id="442" r:id="rId4"/>
    <p:sldId id="474" r:id="rId5"/>
    <p:sldId id="464" r:id="rId6"/>
    <p:sldId id="261" r:id="rId7"/>
    <p:sldId id="264" r:id="rId8"/>
    <p:sldId id="267" r:id="rId9"/>
    <p:sldId id="357" r:id="rId10"/>
    <p:sldId id="475" r:id="rId11"/>
    <p:sldId id="356" r:id="rId12"/>
    <p:sldId id="466" r:id="rId13"/>
    <p:sldId id="362" r:id="rId14"/>
    <p:sldId id="455" r:id="rId15"/>
    <p:sldId id="456" r:id="rId16"/>
    <p:sldId id="468" r:id="rId17"/>
    <p:sldId id="429" r:id="rId18"/>
    <p:sldId id="469" r:id="rId19"/>
    <p:sldId id="458" r:id="rId20"/>
    <p:sldId id="471" r:id="rId21"/>
    <p:sldId id="433" r:id="rId22"/>
    <p:sldId id="470" r:id="rId23"/>
    <p:sldId id="472" r:id="rId24"/>
    <p:sldId id="473" r:id="rId25"/>
    <p:sldId id="476" r:id="rId26"/>
    <p:sldId id="436" r:id="rId27"/>
    <p:sldId id="461" r:id="rId28"/>
    <p:sldId id="462" r:id="rId29"/>
    <p:sldId id="4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3" autoAdjust="0"/>
    <p:restoredTop sz="94660"/>
  </p:normalViewPr>
  <p:slideViewPr>
    <p:cSldViewPr snapToGrid="0">
      <p:cViewPr varScale="1">
        <p:scale>
          <a:sx n="60" d="100"/>
          <a:sy n="60" d="100"/>
        </p:scale>
        <p:origin x="64" y="19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7444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857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47375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913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1371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7922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CC23D-CC49-4D1C-8102-8F27974667DE}"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7549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CC23D-CC49-4D1C-8102-8F27974667DE}"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170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9275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65737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0309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7/25/2021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14209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35255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3124200" y="3973513"/>
            <a:ext cx="429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a:solidFill>
                  <a:srgbClr val="C00000"/>
                </a:solidFill>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378760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5717" y="250151"/>
            <a:ext cx="226046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GỌI BẠN</a:t>
            </a:r>
          </a:p>
        </p:txBody>
      </p:sp>
      <p:sp>
        <p:nvSpPr>
          <p:cNvPr id="6" name="TextBox 5">
            <a:extLst>
              <a:ext uri="{FF2B5EF4-FFF2-40B4-BE49-F238E27FC236}">
                <a16:creationId xmlns:a16="http://schemas.microsoft.com/office/drawing/2014/main" id="{86CFC984-E920-4F21-B967-B41952868327}"/>
              </a:ext>
            </a:extLst>
          </p:cNvPr>
          <p:cNvSpPr txBox="1"/>
          <p:nvPr/>
        </p:nvSpPr>
        <p:spPr>
          <a:xfrm>
            <a:off x="386426" y="969939"/>
            <a:ext cx="5309524" cy="2308324"/>
          </a:xfrm>
          <a:prstGeom prst="rect">
            <a:avLst/>
          </a:prstGeom>
          <a:noFill/>
        </p:spPr>
        <p:txBody>
          <a:bodyPr wrap="square" rtlCol="0">
            <a:spAutoFit/>
          </a:bodyPr>
          <a:lstStyle/>
          <a:p>
            <a:r>
              <a:rPr lang="en-US" altLang="vi-VN" sz="3600" dirty="0" err="1">
                <a:solidFill>
                  <a:srgbClr val="FF0000"/>
                </a:solidFill>
                <a:latin typeface="Times New Roman" panose="02020603050405020304" pitchFamily="18" charset="0"/>
                <a:cs typeface="Times New Roman" panose="02020603050405020304" pitchFamily="18" charset="0"/>
              </a:rPr>
              <a:t>Tự</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xa</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xưa</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thuở</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nào</a:t>
            </a:r>
            <a:endParaRPr lang="en-US" altLang="vi-VN" sz="3600" dirty="0">
              <a:solidFill>
                <a:srgbClr val="FF0000"/>
              </a:solidFill>
              <a:latin typeface="Times New Roman" panose="02020603050405020304" pitchFamily="18" charset="0"/>
              <a:cs typeface="Times New Roman" panose="02020603050405020304" pitchFamily="18" charset="0"/>
            </a:endParaRPr>
          </a:p>
          <a:p>
            <a:r>
              <a:rPr lang="en-US" altLang="vi-VN" sz="3600" dirty="0" err="1">
                <a:solidFill>
                  <a:srgbClr val="FF0000"/>
                </a:solidFill>
                <a:latin typeface="Times New Roman" panose="02020603050405020304" pitchFamily="18" charset="0"/>
                <a:cs typeface="Times New Roman" panose="02020603050405020304" pitchFamily="18" charset="0"/>
              </a:rPr>
              <a:t>Trong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rừng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xanh</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sâu</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thẳm</a:t>
            </a:r>
            <a:endParaRPr lang="en-US" altLang="vi-VN" sz="3600" dirty="0">
              <a:solidFill>
                <a:srgbClr val="FF0000"/>
              </a:solidFill>
              <a:latin typeface="Times New Roman" panose="02020603050405020304" pitchFamily="18" charset="0"/>
              <a:cs typeface="Times New Roman" panose="02020603050405020304" pitchFamily="18" charset="0"/>
            </a:endParaRPr>
          </a:p>
          <a:p>
            <a:r>
              <a:rPr lang="en-US" altLang="vi-VN" sz="3600" dirty="0" err="1">
                <a:solidFill>
                  <a:srgbClr val="FF0000"/>
                </a:solidFill>
                <a:latin typeface="Times New Roman" panose="02020603050405020304" pitchFamily="18" charset="0"/>
                <a:cs typeface="Times New Roman" panose="02020603050405020304" pitchFamily="18" charset="0"/>
              </a:rPr>
              <a:t>Đôi</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bạn</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sống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bên</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nhau</a:t>
            </a:r>
            <a:endParaRPr lang="en-US" altLang="vi-VN" sz="3600" dirty="0">
              <a:solidFill>
                <a:srgbClr val="FF0000"/>
              </a:solidFill>
              <a:latin typeface="Times New Roman" panose="02020603050405020304" pitchFamily="18" charset="0"/>
              <a:cs typeface="Times New Roman" panose="02020603050405020304" pitchFamily="18" charset="0"/>
            </a:endParaRPr>
          </a:p>
          <a:p>
            <a:r>
              <a:rPr lang="en-US" altLang="vi-VN" sz="3600" dirty="0" err="1">
                <a:solidFill>
                  <a:srgbClr val="FF0000"/>
                </a:solidFill>
                <a:latin typeface="Times New Roman" panose="02020603050405020304" pitchFamily="18" charset="0"/>
                <a:cs typeface="Times New Roman" panose="02020603050405020304" pitchFamily="18" charset="0"/>
              </a:rPr>
              <a:t>Bê</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vàng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và</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dê</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trắng</a:t>
            </a:r>
            <a:r>
              <a:rPr lang="en-US" altLang="vi-VN" sz="3600"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8E37FC03-2EEA-4190-BBF0-C20DD78DF10F}"/>
              </a:ext>
            </a:extLst>
          </p:cNvPr>
          <p:cNvSpPr txBox="1"/>
          <p:nvPr/>
        </p:nvSpPr>
        <p:spPr>
          <a:xfrm>
            <a:off x="386426" y="3714750"/>
            <a:ext cx="5309524" cy="2308324"/>
          </a:xfrm>
          <a:prstGeom prst="rect">
            <a:avLst/>
          </a:prstGeom>
          <a:noFill/>
        </p:spPr>
        <p:txBody>
          <a:bodyPr wrap="square" rtlCol="0">
            <a:spAutoFit/>
          </a:bodyPr>
          <a:lstStyle/>
          <a:p>
            <a:r>
              <a:rPr lang="en-US" altLang="vi-VN" sz="3600" dirty="0" err="1">
                <a:solidFill>
                  <a:srgbClr val="0070C0"/>
                </a:solidFill>
                <a:latin typeface="Times New Roman" panose="02020603050405020304" pitchFamily="18" charset="0"/>
                <a:cs typeface="Times New Roman" panose="02020603050405020304" pitchFamily="18" charset="0"/>
              </a:rPr>
              <a:t>Một</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năm</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trời</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hạn</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hán</a:t>
            </a:r>
            <a:endParaRPr lang="en-US" altLang="vi-VN" sz="3600" dirty="0">
              <a:solidFill>
                <a:srgbClr val="0070C0"/>
              </a:solidFill>
              <a:latin typeface="Times New Roman" panose="02020603050405020304" pitchFamily="18" charset="0"/>
              <a:cs typeface="Times New Roman" panose="02020603050405020304" pitchFamily="18" charset="0"/>
            </a:endParaRPr>
          </a:p>
          <a:p>
            <a:r>
              <a:rPr lang="en-US" altLang="vi-VN" sz="3600" dirty="0" err="1">
                <a:solidFill>
                  <a:srgbClr val="0070C0"/>
                </a:solidFill>
                <a:latin typeface="Times New Roman" panose="02020603050405020304" pitchFamily="18" charset="0"/>
                <a:cs typeface="Times New Roman" panose="02020603050405020304" pitchFamily="18" charset="0"/>
              </a:rPr>
              <a:t>Suối</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cạn</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cỏ</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héo</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khô</a:t>
            </a:r>
            <a:endParaRPr lang="en-US" altLang="vi-VN" sz="3600" dirty="0">
              <a:solidFill>
                <a:srgbClr val="0070C0"/>
              </a:solidFill>
              <a:latin typeface="Times New Roman" panose="02020603050405020304" pitchFamily="18" charset="0"/>
              <a:cs typeface="Times New Roman" panose="02020603050405020304" pitchFamily="18" charset="0"/>
            </a:endParaRPr>
          </a:p>
          <a:p>
            <a:r>
              <a:rPr lang="en-US" altLang="vi-VN" sz="3600" dirty="0" err="1">
                <a:solidFill>
                  <a:srgbClr val="0070C0"/>
                </a:solidFill>
                <a:latin typeface="Times New Roman" panose="02020603050405020304" pitchFamily="18" charset="0"/>
                <a:cs typeface="Times New Roman" panose="02020603050405020304" pitchFamily="18" charset="0"/>
              </a:rPr>
              <a:t>Lấy</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gì</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nuôi</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đôi</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bạn</a:t>
            </a:r>
            <a:endParaRPr lang="en-US" altLang="vi-VN" sz="3600" dirty="0">
              <a:solidFill>
                <a:srgbClr val="0070C0"/>
              </a:solidFill>
              <a:latin typeface="Times New Roman" panose="02020603050405020304" pitchFamily="18" charset="0"/>
              <a:cs typeface="Times New Roman" panose="02020603050405020304" pitchFamily="18" charset="0"/>
            </a:endParaRPr>
          </a:p>
          <a:p>
            <a:r>
              <a:rPr lang="en-US" altLang="vi-VN" sz="3600" dirty="0" err="1">
                <a:solidFill>
                  <a:srgbClr val="0070C0"/>
                </a:solidFill>
                <a:latin typeface="Times New Roman" panose="02020603050405020304" pitchFamily="18" charset="0"/>
                <a:cs typeface="Times New Roman" panose="02020603050405020304" pitchFamily="18" charset="0"/>
              </a:rPr>
              <a:t>Chờ</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mưa</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đến</a:t>
            </a:r>
            <a:r>
              <a:rPr lang="en-US" altLang="vi-VN" sz="3600" dirty="0">
                <a:solidFill>
                  <a:srgbClr val="0070C0"/>
                </a:solidFill>
                <a:latin typeface="Times New Roman" panose="02020603050405020304" pitchFamily="18" charset="0"/>
                <a:cs typeface="Times New Roman" panose="02020603050405020304" pitchFamily="18" charset="0"/>
              </a:rPr>
              <a:t> bao </a:t>
            </a:r>
            <a:r>
              <a:rPr lang="en-US" altLang="vi-VN" sz="3600" dirty="0" err="1">
                <a:solidFill>
                  <a:srgbClr val="0070C0"/>
                </a:solidFill>
                <a:latin typeface="Times New Roman" panose="02020603050405020304" pitchFamily="18" charset="0"/>
                <a:cs typeface="Times New Roman" panose="02020603050405020304" pitchFamily="18" charset="0"/>
              </a:rPr>
              <a:t>giờ</a:t>
            </a:r>
            <a:r>
              <a:rPr lang="en-US" altLang="vi-VN" sz="3600" dirty="0">
                <a:solidFill>
                  <a:srgbClr val="0070C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B22AD051-F9FF-4937-9013-4119F0279697}"/>
              </a:ext>
            </a:extLst>
          </p:cNvPr>
          <p:cNvSpPr txBox="1"/>
          <p:nvPr/>
        </p:nvSpPr>
        <p:spPr>
          <a:xfrm>
            <a:off x="6667500" y="969939"/>
            <a:ext cx="5931697" cy="3970318"/>
          </a:xfrm>
          <a:prstGeom prst="rect">
            <a:avLst/>
          </a:prstGeom>
          <a:noFill/>
        </p:spPr>
        <p:txBody>
          <a:bodyPr wrap="square" rtlCol="0">
            <a:spAutoFit/>
          </a:bodyPr>
          <a:lstStyle/>
          <a:p>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cỏ</a:t>
            </a:r>
            <a:endParaRPr lang="en-US" altLang="vi-VN" sz="3600" dirty="0">
              <a:latin typeface="Times New Roman" panose="02020603050405020304" pitchFamily="18" charset="0"/>
              <a:cs typeface="Times New Roman" panose="02020603050405020304" pitchFamily="18" charset="0"/>
            </a:endParaRPr>
          </a:p>
          <a:p>
            <a:r>
              <a:rPr lang="en-US" altLang="vi-VN" sz="3600" dirty="0">
                <a:latin typeface="Times New Roman" panose="02020603050405020304" pitchFamily="18" charset="0"/>
                <a:cs typeface="Times New Roman" panose="02020603050405020304" pitchFamily="18" charset="0"/>
              </a:rPr>
              <a:t>Lang thang </a:t>
            </a:r>
            <a:r>
              <a:rPr lang="en-US" altLang="vi-VN" sz="3600" dirty="0" err="1">
                <a:latin typeface="Times New Roman" panose="02020603050405020304" pitchFamily="18" charset="0"/>
                <a:cs typeface="Times New Roman" panose="02020603050405020304" pitchFamily="18" charset="0"/>
              </a:rPr>
              <a:t>quên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đường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về</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thương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quá</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Chạy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khắp</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nẻo</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Đến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bây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giờ</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Vẫn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gọi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hoài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Định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Hải</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0287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CẢ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7466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5717" y="250151"/>
            <a:ext cx="226046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GỌI BẠN</a:t>
            </a:r>
          </a:p>
        </p:txBody>
      </p:sp>
      <p:sp>
        <p:nvSpPr>
          <p:cNvPr id="6" name="TextBox 5">
            <a:extLst>
              <a:ext uri="{FF2B5EF4-FFF2-40B4-BE49-F238E27FC236}">
                <a16:creationId xmlns:a16="http://schemas.microsoft.com/office/drawing/2014/main" id="{86CFC984-E920-4F21-B967-B41952868327}"/>
              </a:ext>
            </a:extLst>
          </p:cNvPr>
          <p:cNvSpPr txBox="1"/>
          <p:nvPr/>
        </p:nvSpPr>
        <p:spPr>
          <a:xfrm>
            <a:off x="386426" y="969939"/>
            <a:ext cx="5309524" cy="2308324"/>
          </a:xfrm>
          <a:prstGeom prst="rect">
            <a:avLst/>
          </a:prstGeom>
          <a:noFill/>
        </p:spPr>
        <p:txBody>
          <a:bodyPr wrap="square" rtlCol="0">
            <a:spAutoFit/>
          </a:bodyPr>
          <a:lstStyle/>
          <a:p>
            <a:r>
              <a:rPr lang="en-US" altLang="vi-VN" sz="3600" dirty="0" err="1">
                <a:latin typeface="Times New Roman" panose="02020603050405020304" pitchFamily="18" charset="0"/>
                <a:cs typeface="Times New Roman" panose="02020603050405020304" pitchFamily="18" charset="0"/>
              </a:rPr>
              <a:t>Tự</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xưa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thuở</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nào</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Trong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rừng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xanh</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sâu</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thẳm</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Đôi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sống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nhau</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8E37FC03-2EEA-4190-BBF0-C20DD78DF10F}"/>
              </a:ext>
            </a:extLst>
          </p:cNvPr>
          <p:cNvSpPr txBox="1"/>
          <p:nvPr/>
        </p:nvSpPr>
        <p:spPr>
          <a:xfrm>
            <a:off x="386426" y="3714750"/>
            <a:ext cx="5309524" cy="2308324"/>
          </a:xfrm>
          <a:prstGeom prst="rect">
            <a:avLst/>
          </a:prstGeom>
          <a:noFill/>
        </p:spPr>
        <p:txBody>
          <a:bodyPr wrap="square" rtlCol="0">
            <a:spAutoFit/>
          </a:bodyPr>
          <a:lstStyle/>
          <a:p>
            <a:r>
              <a:rPr lang="en-US" altLang="vi-VN" sz="3600" dirty="0" err="1">
                <a:latin typeface="Times New Roman" panose="02020603050405020304" pitchFamily="18" charset="0"/>
                <a:cs typeface="Times New Roman" panose="02020603050405020304" pitchFamily="18" charset="0"/>
              </a:rPr>
              <a:t>Một</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năm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trời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hán</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Suối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cỏ</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héo</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khô</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Lấy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gì</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nuôi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Chờ</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mưa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đến</a:t>
            </a:r>
            <a:r>
              <a:rPr lang="en-US" altLang="vi-VN" sz="3600" dirty="0">
                <a:latin typeface="Times New Roman" panose="02020603050405020304" pitchFamily="18" charset="0"/>
                <a:cs typeface="Times New Roman" panose="02020603050405020304" pitchFamily="18" charset="0"/>
              </a:rPr>
              <a:t> bao </a:t>
            </a:r>
            <a:r>
              <a:rPr lang="en-US" altLang="vi-VN" sz="3600" dirty="0" err="1">
                <a:latin typeface="Times New Roman" panose="02020603050405020304" pitchFamily="18" charset="0"/>
                <a:cs typeface="Times New Roman" panose="02020603050405020304" pitchFamily="18" charset="0"/>
              </a:rPr>
              <a:t>giờ</a:t>
            </a:r>
            <a:r>
              <a:rPr lang="en-US" altLang="vi-VN" sz="36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B22AD051-F9FF-4937-9013-4119F0279697}"/>
              </a:ext>
            </a:extLst>
          </p:cNvPr>
          <p:cNvSpPr txBox="1"/>
          <p:nvPr/>
        </p:nvSpPr>
        <p:spPr>
          <a:xfrm>
            <a:off x="6667500" y="969939"/>
            <a:ext cx="5931697" cy="3970318"/>
          </a:xfrm>
          <a:prstGeom prst="rect">
            <a:avLst/>
          </a:prstGeom>
          <a:noFill/>
        </p:spPr>
        <p:txBody>
          <a:bodyPr wrap="square" rtlCol="0">
            <a:spAutoFit/>
          </a:bodyPr>
          <a:lstStyle/>
          <a:p>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cỏ</a:t>
            </a:r>
            <a:endParaRPr lang="en-US" altLang="vi-VN" sz="3600" dirty="0">
              <a:latin typeface="Times New Roman" panose="02020603050405020304" pitchFamily="18" charset="0"/>
              <a:cs typeface="Times New Roman" panose="02020603050405020304" pitchFamily="18" charset="0"/>
            </a:endParaRPr>
          </a:p>
          <a:p>
            <a:r>
              <a:rPr lang="en-US" altLang="vi-VN" sz="3600" dirty="0">
                <a:latin typeface="Times New Roman" panose="02020603050405020304" pitchFamily="18" charset="0"/>
                <a:cs typeface="Times New Roman" panose="02020603050405020304" pitchFamily="18" charset="0"/>
              </a:rPr>
              <a:t>Lang thang </a:t>
            </a:r>
            <a:r>
              <a:rPr lang="en-US" altLang="vi-VN" sz="3600" dirty="0" err="1">
                <a:latin typeface="Times New Roman" panose="02020603050405020304" pitchFamily="18" charset="0"/>
                <a:cs typeface="Times New Roman" panose="02020603050405020304" pitchFamily="18" charset="0"/>
              </a:rPr>
              <a:t>quên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đường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về</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thương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quá</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Chạy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khắp</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nẻo</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Đến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bây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giờ</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Vẫn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gọi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hoài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Định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Hải</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78088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A3E69F00-A847-49EA-8CC4-EE78A5F6C015}"/>
              </a:ext>
            </a:extLst>
          </p:cNvPr>
          <p:cNvSpPr txBox="1"/>
          <p:nvPr/>
        </p:nvSpPr>
        <p:spPr>
          <a:xfrm>
            <a:off x="1133580" y="2413337"/>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TÌM HIỂU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345E6474-C358-4C34-BE3C-7FC71211237D}"/>
              </a:ext>
            </a:extLst>
          </p:cNvPr>
          <p:cNvCxnSpPr>
            <a:cxnSpLocks noChangeShapeType="1"/>
          </p:cNvCxnSpPr>
          <p:nvPr/>
        </p:nvCxnSpPr>
        <p:spPr bwMode="auto">
          <a:xfrm>
            <a:off x="6096000" y="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629AA6F4-CCD0-48A5-A217-88ED4642CB0A}"/>
              </a:ext>
            </a:extLst>
          </p:cNvPr>
          <p:cNvSpPr txBox="1"/>
          <p:nvPr/>
        </p:nvSpPr>
        <p:spPr>
          <a:xfrm>
            <a:off x="6391276" y="1451908"/>
            <a:ext cx="5734047" cy="1938992"/>
          </a:xfrm>
          <a:prstGeom prst="rect">
            <a:avLst/>
          </a:prstGeom>
          <a:noFill/>
        </p:spPr>
        <p:txBody>
          <a:bodyPr wrap="square">
            <a:spAutoFit/>
          </a:bodyPr>
          <a:lstStyle/>
          <a:p>
            <a:pPr algn="just"/>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Câu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chuyện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được</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kể</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trong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bài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thơ</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diễn</a:t>
            </a:r>
            <a:r>
              <a:rPr lang="en-US" sz="4000" dirty="0">
                <a:solidFill>
                  <a:srgbClr val="0070C0"/>
                </a:solidFill>
                <a:latin typeface="Times New Roman" panose="02020603050405020304" pitchFamily="18" charset="0"/>
                <a:cs typeface="Times New Roman" panose="02020603050405020304" pitchFamily="18" charset="0"/>
              </a:rPr>
              <a:t> ra </a:t>
            </a:r>
            <a:r>
              <a:rPr lang="en-US" sz="4000" dirty="0" err="1">
                <a:solidFill>
                  <a:srgbClr val="0070C0"/>
                </a:solidFill>
                <a:latin typeface="Times New Roman" panose="02020603050405020304" pitchFamily="18" charset="0"/>
                <a:cs typeface="Times New Roman" panose="02020603050405020304" pitchFamily="18" charset="0"/>
              </a:rPr>
              <a:t>khi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nào</a:t>
            </a:r>
            <a:r>
              <a:rPr lang="en-US" sz="4000" dirty="0">
                <a:solidFill>
                  <a:srgbClr val="0070C0"/>
                </a:solidFill>
                <a:latin typeface="Times New Roman" panose="02020603050405020304" pitchFamily="18" charset="0"/>
                <a:cs typeface="Times New Roman" panose="02020603050405020304" pitchFamily="18" charset="0"/>
              </a:rPr>
              <a:t>? Ở </a:t>
            </a:r>
            <a:r>
              <a:rPr lang="en-US" sz="4000" dirty="0" err="1">
                <a:solidFill>
                  <a:srgbClr val="0070C0"/>
                </a:solidFill>
                <a:latin typeface="Times New Roman" panose="02020603050405020304" pitchFamily="18" charset="0"/>
                <a:cs typeface="Times New Roman" panose="02020603050405020304" pitchFamily="18" charset="0"/>
              </a:rPr>
              <a:t>đâu</a:t>
            </a:r>
            <a:r>
              <a:rPr lang="en-US" sz="4000" dirty="0">
                <a:solidFill>
                  <a:srgbClr val="0070C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FAEA5F42-A8B4-4F4C-8000-ECF61E3CC7E2}"/>
              </a:ext>
            </a:extLst>
          </p:cNvPr>
          <p:cNvSpPr txBox="1"/>
          <p:nvPr/>
        </p:nvSpPr>
        <p:spPr>
          <a:xfrm>
            <a:off x="66677" y="969939"/>
            <a:ext cx="6172198" cy="4033348"/>
          </a:xfrm>
          <a:prstGeom prst="rect">
            <a:avLst/>
          </a:prstGeom>
          <a:noFill/>
        </p:spPr>
        <p:txBody>
          <a:bodyPr wrap="square" rtlCol="0">
            <a:spAutoFit/>
          </a:bodyPr>
          <a:lstStyle/>
          <a:p>
            <a:pPr>
              <a:lnSpc>
                <a:spcPct val="150000"/>
              </a:lnSpc>
            </a:pPr>
            <a:r>
              <a:rPr lang="en-US" altLang="vi-VN" sz="4400" dirty="0" err="1">
                <a:latin typeface="Times New Roman" panose="02020603050405020304" pitchFamily="18" charset="0"/>
                <a:cs typeface="Times New Roman" panose="02020603050405020304" pitchFamily="18" charset="0"/>
              </a:rPr>
              <a:t>Tự</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xa</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xưa</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thuở</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nào</a:t>
            </a:r>
            <a:endParaRPr lang="en-US" altLang="vi-VN" sz="4400" dirty="0">
              <a:latin typeface="Times New Roman" panose="02020603050405020304" pitchFamily="18" charset="0"/>
              <a:cs typeface="Times New Roman" panose="02020603050405020304" pitchFamily="18" charset="0"/>
            </a:endParaRPr>
          </a:p>
          <a:p>
            <a:pPr>
              <a:lnSpc>
                <a:spcPct val="150000"/>
              </a:lnSpc>
            </a:pPr>
            <a:r>
              <a:rPr lang="en-US" altLang="vi-VN" sz="4400" dirty="0" err="1">
                <a:latin typeface="Times New Roman" panose="02020603050405020304" pitchFamily="18" charset="0"/>
                <a:cs typeface="Times New Roman" panose="02020603050405020304" pitchFamily="18" charset="0"/>
              </a:rPr>
              <a:t>Trong</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rừng</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xanh</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sâu</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thẳm</a:t>
            </a:r>
            <a:endParaRPr lang="en-US" altLang="vi-VN" sz="4400" dirty="0">
              <a:latin typeface="Times New Roman" panose="02020603050405020304" pitchFamily="18" charset="0"/>
              <a:cs typeface="Times New Roman" panose="02020603050405020304" pitchFamily="18" charset="0"/>
            </a:endParaRPr>
          </a:p>
          <a:p>
            <a:pPr>
              <a:lnSpc>
                <a:spcPct val="150000"/>
              </a:lnSpc>
            </a:pPr>
            <a:r>
              <a:rPr lang="en-US" altLang="vi-VN" sz="4400" dirty="0" err="1">
                <a:latin typeface="Times New Roman" panose="02020603050405020304" pitchFamily="18" charset="0"/>
                <a:cs typeface="Times New Roman" panose="02020603050405020304" pitchFamily="18" charset="0"/>
              </a:rPr>
              <a:t>Đôi</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bạn</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sống</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bên</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nhau</a:t>
            </a:r>
            <a:endParaRPr lang="en-US" altLang="vi-VN" sz="4400" dirty="0">
              <a:latin typeface="Times New Roman" panose="02020603050405020304" pitchFamily="18" charset="0"/>
              <a:cs typeface="Times New Roman" panose="02020603050405020304" pitchFamily="18" charset="0"/>
            </a:endParaRPr>
          </a:p>
          <a:p>
            <a:pPr>
              <a:lnSpc>
                <a:spcPct val="150000"/>
              </a:lnSpc>
            </a:pPr>
            <a:r>
              <a:rPr lang="en-US" altLang="vi-VN" sz="4400" dirty="0" err="1">
                <a:latin typeface="Times New Roman" panose="02020603050405020304" pitchFamily="18" charset="0"/>
                <a:cs typeface="Times New Roman" panose="02020603050405020304" pitchFamily="18" charset="0"/>
              </a:rPr>
              <a:t>Bê</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vàng</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và</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dê</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trắng</a:t>
            </a:r>
            <a:r>
              <a:rPr lang="en-US" altLang="vi-VN" sz="4400" dirty="0">
                <a:latin typeface="Times New Roman" panose="02020603050405020304" pitchFamily="18" charset="0"/>
                <a:cs typeface="Times New Roman" panose="02020603050405020304" pitchFamily="18" charset="0"/>
              </a:rPr>
              <a:t>.</a:t>
            </a:r>
          </a:p>
        </p:txBody>
      </p:sp>
      <p:cxnSp>
        <p:nvCxnSpPr>
          <p:cNvPr id="3" name="Straight Connector 2">
            <a:extLst>
              <a:ext uri="{FF2B5EF4-FFF2-40B4-BE49-F238E27FC236}">
                <a16:creationId xmlns:a16="http://schemas.microsoft.com/office/drawing/2014/main" id="{181BD138-09FD-469E-A71A-A604F5743B65}"/>
              </a:ext>
            </a:extLst>
          </p:cNvPr>
          <p:cNvCxnSpPr/>
          <p:nvPr/>
        </p:nvCxnSpPr>
        <p:spPr>
          <a:xfrm>
            <a:off x="133350" y="1857375"/>
            <a:ext cx="2409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C4D478-41BB-4BCD-A82C-0E9BCBA611F4}"/>
              </a:ext>
            </a:extLst>
          </p:cNvPr>
          <p:cNvCxnSpPr>
            <a:cxnSpLocks/>
          </p:cNvCxnSpPr>
          <p:nvPr/>
        </p:nvCxnSpPr>
        <p:spPr>
          <a:xfrm>
            <a:off x="295275" y="2867025"/>
            <a:ext cx="57245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84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B610118-F933-4B04-9394-E7D3FAF24C17}"/>
              </a:ext>
            </a:extLst>
          </p:cNvPr>
          <p:cNvSpPr txBox="1"/>
          <p:nvPr/>
        </p:nvSpPr>
        <p:spPr>
          <a:xfrm>
            <a:off x="6182140" y="881969"/>
            <a:ext cx="5844208" cy="1952522"/>
          </a:xfrm>
          <a:prstGeom prst="rect">
            <a:avLst/>
          </a:prstGeom>
          <a:noFill/>
        </p:spPr>
        <p:txBody>
          <a:bodyPr wrap="square">
            <a:spAutoFit/>
          </a:bodyPr>
          <a:lstStyle/>
          <a:p>
            <a:pPr algn="just">
              <a:lnSpc>
                <a:spcPct val="115000"/>
              </a:lnSpc>
              <a:spcAft>
                <a:spcPts val="800"/>
              </a:spcAft>
            </a:pP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Chuyện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gì</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xảy</a:t>
            </a:r>
            <a:r>
              <a:rPr lang="en-US" sz="3600" dirty="0">
                <a:solidFill>
                  <a:srgbClr val="0070C0"/>
                </a:solidFill>
                <a:latin typeface="Times New Roman" panose="02020603050405020304" pitchFamily="18" charset="0"/>
                <a:cs typeface="Times New Roman" panose="02020603050405020304" pitchFamily="18" charset="0"/>
              </a:rPr>
              <a:t> ra </a:t>
            </a:r>
            <a:r>
              <a:rPr lang="en-US" sz="3600" dirty="0" err="1">
                <a:solidFill>
                  <a:srgbClr val="0070C0"/>
                </a:solidFill>
                <a:latin typeface="Times New Roman" panose="02020603050405020304" pitchFamily="18" charset="0"/>
                <a:cs typeface="Times New Roman" panose="02020603050405020304" pitchFamily="18" charset="0"/>
              </a:rPr>
              <a:t>khiến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bê</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vàng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phải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đi</a:t>
            </a:r>
            <a:r>
              <a:rPr lang="en-US" sz="3600" dirty="0">
                <a:solidFill>
                  <a:srgbClr val="0070C0"/>
                </a:solidFill>
                <a:latin typeface="Times New Roman" panose="02020603050405020304" pitchFamily="18" charset="0"/>
                <a:cs typeface="Times New Roman" panose="02020603050405020304" pitchFamily="18" charset="0"/>
              </a:rPr>
              <a:t> lang thang </a:t>
            </a:r>
            <a:r>
              <a:rPr lang="en-US" sz="3600" dirty="0" err="1">
                <a:solidFill>
                  <a:srgbClr val="0070C0"/>
                </a:solidFill>
                <a:latin typeface="Times New Roman" panose="02020603050405020304" pitchFamily="18" charset="0"/>
                <a:cs typeface="Times New Roman" panose="02020603050405020304" pitchFamily="18" charset="0"/>
              </a:rPr>
              <a:t>tìm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cỏ</a:t>
            </a:r>
            <a:r>
              <a:rPr lang="en-US" sz="3600" dirty="0">
                <a:solidFill>
                  <a:srgbClr val="0070C0"/>
                </a:solidFill>
                <a:latin typeface="Times New Roman" panose="02020603050405020304" pitchFamily="18" charset="0"/>
                <a:cs typeface="Times New Roman" panose="02020603050405020304" pitchFamily="18" charset="0"/>
              </a:rPr>
              <a:t>?</a:t>
            </a:r>
            <a:endPar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3" name="Straight Connector 2">
            <a:extLst>
              <a:ext uri="{FF2B5EF4-FFF2-40B4-BE49-F238E27FC236}">
                <a16:creationId xmlns:a16="http://schemas.microsoft.com/office/drawing/2014/main" id="{6C13D3F3-AC1D-4948-BBF3-0A6D5343D074}"/>
              </a:ext>
            </a:extLst>
          </p:cNvPr>
          <p:cNvCxnSpPr>
            <a:cxnSpLocks noChangeShapeType="1"/>
          </p:cNvCxnSpPr>
          <p:nvPr/>
        </p:nvCxnSpPr>
        <p:spPr bwMode="auto">
          <a:xfrm>
            <a:off x="6096000" y="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2B7DC260-7E92-41B7-B258-3A1FFBE47DE6}"/>
              </a:ext>
            </a:extLst>
          </p:cNvPr>
          <p:cNvSpPr txBox="1"/>
          <p:nvPr/>
        </p:nvSpPr>
        <p:spPr>
          <a:xfrm>
            <a:off x="376487" y="881969"/>
            <a:ext cx="5309524" cy="4033348"/>
          </a:xfrm>
          <a:prstGeom prst="rect">
            <a:avLst/>
          </a:prstGeom>
          <a:noFill/>
        </p:spPr>
        <p:txBody>
          <a:bodyPr wrap="square" rtlCol="0">
            <a:spAutoFit/>
          </a:bodyPr>
          <a:lstStyle/>
          <a:p>
            <a:pPr>
              <a:lnSpc>
                <a:spcPct val="150000"/>
              </a:lnSpc>
            </a:pPr>
            <a:r>
              <a:rPr lang="en-US" altLang="vi-VN" sz="4400" dirty="0" err="1">
                <a:latin typeface="Times New Roman" panose="02020603050405020304" pitchFamily="18" charset="0"/>
                <a:cs typeface="Times New Roman" panose="02020603050405020304" pitchFamily="18" charset="0"/>
              </a:rPr>
              <a:t>Một</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năm</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trời</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hạn</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hán</a:t>
            </a:r>
            <a:endParaRPr lang="en-US" altLang="vi-VN" sz="4400" dirty="0">
              <a:latin typeface="Times New Roman" panose="02020603050405020304" pitchFamily="18" charset="0"/>
              <a:cs typeface="Times New Roman" panose="02020603050405020304" pitchFamily="18" charset="0"/>
            </a:endParaRPr>
          </a:p>
          <a:p>
            <a:pPr>
              <a:lnSpc>
                <a:spcPct val="150000"/>
              </a:lnSpc>
            </a:pPr>
            <a:r>
              <a:rPr lang="en-US" altLang="vi-VN" sz="4400" dirty="0" err="1">
                <a:latin typeface="Times New Roman" panose="02020603050405020304" pitchFamily="18" charset="0"/>
                <a:cs typeface="Times New Roman" panose="02020603050405020304" pitchFamily="18" charset="0"/>
              </a:rPr>
              <a:t>Suối</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cạn</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cỏ</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héo</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khô</a:t>
            </a:r>
            <a:endParaRPr lang="en-US" altLang="vi-VN" sz="4400" dirty="0">
              <a:latin typeface="Times New Roman" panose="02020603050405020304" pitchFamily="18" charset="0"/>
              <a:cs typeface="Times New Roman" panose="02020603050405020304" pitchFamily="18" charset="0"/>
            </a:endParaRPr>
          </a:p>
          <a:p>
            <a:pPr>
              <a:lnSpc>
                <a:spcPct val="150000"/>
              </a:lnSpc>
            </a:pPr>
            <a:r>
              <a:rPr lang="en-US" altLang="vi-VN" sz="4400" dirty="0" err="1">
                <a:latin typeface="Times New Roman" panose="02020603050405020304" pitchFamily="18" charset="0"/>
                <a:cs typeface="Times New Roman" panose="02020603050405020304" pitchFamily="18" charset="0"/>
              </a:rPr>
              <a:t>Lấy</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gì</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nuôi</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đôi</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bạn</a:t>
            </a:r>
            <a:endParaRPr lang="en-US" altLang="vi-VN" sz="4400" dirty="0">
              <a:latin typeface="Times New Roman" panose="02020603050405020304" pitchFamily="18" charset="0"/>
              <a:cs typeface="Times New Roman" panose="02020603050405020304" pitchFamily="18" charset="0"/>
            </a:endParaRPr>
          </a:p>
          <a:p>
            <a:pPr>
              <a:lnSpc>
                <a:spcPct val="150000"/>
              </a:lnSpc>
            </a:pPr>
            <a:r>
              <a:rPr lang="en-US" altLang="vi-VN" sz="4400" dirty="0" err="1">
                <a:latin typeface="Times New Roman" panose="02020603050405020304" pitchFamily="18" charset="0"/>
                <a:cs typeface="Times New Roman" panose="02020603050405020304" pitchFamily="18" charset="0"/>
              </a:rPr>
              <a:t>Chờ</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mưa</a:t>
            </a:r>
            <a:r>
              <a:rPr lang="en-US" altLang="vi-VN" sz="4400" dirty="0">
                <a:latin typeface="Times New Roman" panose="02020603050405020304" pitchFamily="18" charset="0"/>
                <a:cs typeface="Times New Roman" panose="02020603050405020304" pitchFamily="18" charset="0"/>
              </a:rPr>
              <a:t> </a:t>
            </a:r>
            <a:r>
              <a:rPr lang="en-US" altLang="vi-VN" sz="4400" dirty="0" err="1">
                <a:latin typeface="Times New Roman" panose="02020603050405020304" pitchFamily="18" charset="0"/>
                <a:cs typeface="Times New Roman" panose="02020603050405020304" pitchFamily="18" charset="0"/>
              </a:rPr>
              <a:t>đến</a:t>
            </a:r>
            <a:r>
              <a:rPr lang="en-US" altLang="vi-VN" sz="4400" dirty="0">
                <a:latin typeface="Times New Roman" panose="02020603050405020304" pitchFamily="18" charset="0"/>
                <a:cs typeface="Times New Roman" panose="02020603050405020304" pitchFamily="18" charset="0"/>
              </a:rPr>
              <a:t> bao </a:t>
            </a:r>
            <a:r>
              <a:rPr lang="en-US" altLang="vi-VN" sz="4400" dirty="0" err="1">
                <a:latin typeface="Times New Roman" panose="02020603050405020304" pitchFamily="18" charset="0"/>
                <a:cs typeface="Times New Roman" panose="02020603050405020304" pitchFamily="18" charset="0"/>
              </a:rPr>
              <a:t>giờ</a:t>
            </a:r>
            <a:r>
              <a:rPr lang="en-US" altLang="vi-VN" sz="4400" dirty="0">
                <a:latin typeface="Times New Roman" panose="02020603050405020304" pitchFamily="18" charset="0"/>
                <a:cs typeface="Times New Roman" panose="02020603050405020304" pitchFamily="18" charset="0"/>
              </a:rPr>
              <a:t>?</a:t>
            </a:r>
          </a:p>
        </p:txBody>
      </p:sp>
      <p:cxnSp>
        <p:nvCxnSpPr>
          <p:cNvPr id="18" name="Straight Connector 17">
            <a:extLst>
              <a:ext uri="{FF2B5EF4-FFF2-40B4-BE49-F238E27FC236}">
                <a16:creationId xmlns:a16="http://schemas.microsoft.com/office/drawing/2014/main" id="{9EA41EFD-5F07-45DF-9392-173F7D40A181}"/>
              </a:ext>
            </a:extLst>
          </p:cNvPr>
          <p:cNvCxnSpPr>
            <a:cxnSpLocks/>
          </p:cNvCxnSpPr>
          <p:nvPr/>
        </p:nvCxnSpPr>
        <p:spPr>
          <a:xfrm>
            <a:off x="2846731" y="1797740"/>
            <a:ext cx="24707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07CD3C-A725-4BA7-A9CE-2235281DE25A}"/>
              </a:ext>
            </a:extLst>
          </p:cNvPr>
          <p:cNvCxnSpPr>
            <a:cxnSpLocks/>
          </p:cNvCxnSpPr>
          <p:nvPr/>
        </p:nvCxnSpPr>
        <p:spPr>
          <a:xfrm>
            <a:off x="516835" y="2834491"/>
            <a:ext cx="1953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5B2E8F-8F0E-40E8-9A5E-3FE452752E11}"/>
              </a:ext>
            </a:extLst>
          </p:cNvPr>
          <p:cNvCxnSpPr>
            <a:cxnSpLocks/>
          </p:cNvCxnSpPr>
          <p:nvPr/>
        </p:nvCxnSpPr>
        <p:spPr>
          <a:xfrm>
            <a:off x="2777158" y="2834491"/>
            <a:ext cx="23116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0420487-2768-4B76-A881-4B3C9AC1BFF9}"/>
              </a:ext>
            </a:extLst>
          </p:cNvPr>
          <p:cNvSpPr txBox="1"/>
          <p:nvPr/>
        </p:nvSpPr>
        <p:spPr>
          <a:xfrm>
            <a:off x="6182140" y="1140027"/>
            <a:ext cx="5844208" cy="1315425"/>
          </a:xfrm>
          <a:prstGeom prst="rect">
            <a:avLst/>
          </a:prstGeom>
          <a:noFill/>
        </p:spPr>
        <p:txBody>
          <a:bodyPr wrap="square">
            <a:spAutoFit/>
          </a:bodyPr>
          <a:lstStyle/>
          <a:p>
            <a:pPr algn="just">
              <a:lnSpc>
                <a:spcPct val="115000"/>
              </a:lnSpc>
              <a:spcAft>
                <a:spcPts val="800"/>
              </a:spcAft>
            </a:pPr>
            <a:r>
              <a:rPr lang="en-US" sz="3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Em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có</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cảm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nghĩ</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gì</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về</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bê</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vàng</a:t>
            </a:r>
            <a:r>
              <a:rPr lang="en-US" sz="3600" dirty="0">
                <a:solidFill>
                  <a:srgbClr val="0070C0"/>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D937466B-CC9F-4F08-8604-50FDFE33A4B2}"/>
              </a:ext>
            </a:extLst>
          </p:cNvPr>
          <p:cNvSpPr txBox="1"/>
          <p:nvPr/>
        </p:nvSpPr>
        <p:spPr>
          <a:xfrm>
            <a:off x="6096000" y="2834491"/>
            <a:ext cx="5844208" cy="678327"/>
          </a:xfrm>
          <a:prstGeom prst="rect">
            <a:avLst/>
          </a:prstGeom>
          <a:noFill/>
        </p:spPr>
        <p:txBody>
          <a:bodyPr wrap="square">
            <a:spAutoFit/>
          </a:bodyPr>
          <a:lstStyle/>
          <a:p>
            <a:pPr algn="just">
              <a:lnSpc>
                <a:spcPct val="115000"/>
              </a:lnSpc>
              <a:spcAft>
                <a:spcPts val="800"/>
              </a:spcAft>
            </a:pP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thương</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14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par>
                                <p:cTn id="28" presetID="3" presetClass="exit" presetSubtype="10" fill="hold" grpId="1" nodeType="withEffect">
                                  <p:stCondLst>
                                    <p:cond delay="0"/>
                                  </p:stCondLst>
                                  <p:childTnLst>
                                    <p:animEffect transition="out" filter="blinds(horizontal)">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345E6474-C358-4C34-BE3C-7FC71211237D}"/>
              </a:ext>
            </a:extLst>
          </p:cNvPr>
          <p:cNvCxnSpPr>
            <a:cxnSpLocks noChangeShapeType="1"/>
          </p:cNvCxnSpPr>
          <p:nvPr/>
        </p:nvCxnSpPr>
        <p:spPr bwMode="auto">
          <a:xfrm>
            <a:off x="6096000" y="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 name="Straight Connector 2">
            <a:extLst>
              <a:ext uri="{FF2B5EF4-FFF2-40B4-BE49-F238E27FC236}">
                <a16:creationId xmlns:a16="http://schemas.microsoft.com/office/drawing/2014/main" id="{181BD138-09FD-469E-A71A-A604F5743B65}"/>
              </a:ext>
            </a:extLst>
          </p:cNvPr>
          <p:cNvCxnSpPr>
            <a:cxnSpLocks/>
          </p:cNvCxnSpPr>
          <p:nvPr/>
        </p:nvCxnSpPr>
        <p:spPr>
          <a:xfrm>
            <a:off x="391767" y="3836504"/>
            <a:ext cx="44485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6286998-68B5-4142-971C-4F2E08145D67}"/>
              </a:ext>
            </a:extLst>
          </p:cNvPr>
          <p:cNvSpPr txBox="1"/>
          <p:nvPr/>
        </p:nvSpPr>
        <p:spPr>
          <a:xfrm>
            <a:off x="6084406" y="1129255"/>
            <a:ext cx="6107594" cy="1326197"/>
          </a:xfrm>
          <a:prstGeom prst="rect">
            <a:avLst/>
          </a:prstGeom>
          <a:noFill/>
        </p:spPr>
        <p:txBody>
          <a:bodyPr wrap="square">
            <a:spAutoFit/>
          </a:bodyPr>
          <a:lstStyle/>
          <a:p>
            <a:pPr marL="0" marR="0" algn="just">
              <a:lnSpc>
                <a:spcPct val="115000"/>
              </a:lnSpc>
              <a:spcBef>
                <a:spcPts val="0"/>
              </a:spcBef>
              <a:spcAft>
                <a:spcPts val="800"/>
              </a:spcAft>
            </a:pP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bê</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quên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dê</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28EEDE3-32EE-473E-AC88-D760E6E44F9E}"/>
              </a:ext>
            </a:extLst>
          </p:cNvPr>
          <p:cNvSpPr txBox="1"/>
          <p:nvPr/>
        </p:nvSpPr>
        <p:spPr>
          <a:xfrm>
            <a:off x="254170" y="304800"/>
            <a:ext cx="5931697" cy="5521704"/>
          </a:xfrm>
          <a:prstGeom prst="rect">
            <a:avLst/>
          </a:prstGeom>
          <a:noFill/>
        </p:spPr>
        <p:txBody>
          <a:bodyPr wrap="square" rtlCol="0">
            <a:spAutoFit/>
          </a:bodyPr>
          <a:lstStyle/>
          <a:p>
            <a:pPr>
              <a:lnSpc>
                <a:spcPct val="150000"/>
              </a:lnSpc>
            </a:pPr>
            <a:r>
              <a:rPr lang="en-US" altLang="vi-VN" sz="4000" dirty="0" err="1">
                <a:latin typeface="Times New Roman" panose="02020603050405020304" pitchFamily="18" charset="0"/>
                <a:cs typeface="Times New Roman" panose="02020603050405020304" pitchFamily="18" charset="0"/>
              </a:rPr>
              <a:t>Bê</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vàng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đi</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tìm</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cỏ</a:t>
            </a:r>
            <a:endParaRPr lang="en-US" altLang="vi-VN" sz="4000" dirty="0">
              <a:latin typeface="Times New Roman" panose="02020603050405020304" pitchFamily="18" charset="0"/>
              <a:cs typeface="Times New Roman" panose="02020603050405020304" pitchFamily="18" charset="0"/>
            </a:endParaRPr>
          </a:p>
          <a:p>
            <a:pPr>
              <a:lnSpc>
                <a:spcPct val="150000"/>
              </a:lnSpc>
            </a:pPr>
            <a:r>
              <a:rPr lang="en-US" altLang="vi-VN" sz="4000" dirty="0">
                <a:latin typeface="Times New Roman" panose="02020603050405020304" pitchFamily="18" charset="0"/>
                <a:cs typeface="Times New Roman" panose="02020603050405020304" pitchFamily="18" charset="0"/>
              </a:rPr>
              <a:t>Lang thang </a:t>
            </a:r>
            <a:r>
              <a:rPr lang="en-US" altLang="vi-VN" sz="4000" dirty="0" err="1">
                <a:latin typeface="Times New Roman" panose="02020603050405020304" pitchFamily="18" charset="0"/>
                <a:cs typeface="Times New Roman" panose="02020603050405020304" pitchFamily="18" charset="0"/>
              </a:rPr>
              <a:t>quên</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đường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về</a:t>
            </a:r>
            <a:endParaRPr lang="en-US" altLang="vi-VN" sz="4000" dirty="0">
              <a:latin typeface="Times New Roman" panose="02020603050405020304" pitchFamily="18" charset="0"/>
              <a:cs typeface="Times New Roman" panose="02020603050405020304" pitchFamily="18" charset="0"/>
            </a:endParaRPr>
          </a:p>
          <a:p>
            <a:pPr>
              <a:lnSpc>
                <a:spcPct val="150000"/>
              </a:lnSpc>
            </a:pPr>
            <a:r>
              <a:rPr lang="en-US" altLang="vi-VN" sz="4000" dirty="0" err="1">
                <a:latin typeface="Times New Roman" panose="02020603050405020304" pitchFamily="18" charset="0"/>
                <a:cs typeface="Times New Roman" panose="02020603050405020304" pitchFamily="18" charset="0"/>
              </a:rPr>
              <a:t>Dê</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trắng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thương</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bạn</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quá</a:t>
            </a:r>
            <a:endParaRPr lang="en-US" altLang="vi-VN" sz="4000" dirty="0">
              <a:latin typeface="Times New Roman" panose="02020603050405020304" pitchFamily="18" charset="0"/>
              <a:cs typeface="Times New Roman" panose="02020603050405020304" pitchFamily="18" charset="0"/>
            </a:endParaRPr>
          </a:p>
          <a:p>
            <a:pPr>
              <a:lnSpc>
                <a:spcPct val="150000"/>
              </a:lnSpc>
            </a:pPr>
            <a:r>
              <a:rPr lang="en-US" altLang="vi-VN" sz="4000" dirty="0" err="1">
                <a:latin typeface="Times New Roman" panose="02020603050405020304" pitchFamily="18" charset="0"/>
                <a:cs typeface="Times New Roman" panose="02020603050405020304" pitchFamily="18" charset="0"/>
              </a:rPr>
              <a:t>Chạy</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khắp</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nẻo</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tìm</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bê</a:t>
            </a:r>
            <a:endParaRPr lang="en-US" altLang="vi-VN" sz="4000" dirty="0">
              <a:latin typeface="Times New Roman" panose="02020603050405020304" pitchFamily="18" charset="0"/>
              <a:cs typeface="Times New Roman" panose="02020603050405020304" pitchFamily="18" charset="0"/>
            </a:endParaRPr>
          </a:p>
          <a:p>
            <a:pPr>
              <a:lnSpc>
                <a:spcPct val="150000"/>
              </a:lnSpc>
            </a:pPr>
            <a:r>
              <a:rPr lang="en-US" altLang="vi-VN" sz="4000" dirty="0" err="1">
                <a:latin typeface="Times New Roman" panose="02020603050405020304" pitchFamily="18" charset="0"/>
                <a:cs typeface="Times New Roman" panose="02020603050405020304" pitchFamily="18" charset="0"/>
              </a:rPr>
              <a:t>Đến</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bây</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giờ</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dê</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trắng</a:t>
            </a:r>
            <a:endParaRPr lang="en-US" altLang="vi-VN" sz="4000" dirty="0">
              <a:latin typeface="Times New Roman" panose="02020603050405020304" pitchFamily="18" charset="0"/>
              <a:cs typeface="Times New Roman" panose="02020603050405020304" pitchFamily="18" charset="0"/>
            </a:endParaRPr>
          </a:p>
          <a:p>
            <a:pPr>
              <a:lnSpc>
                <a:spcPct val="150000"/>
              </a:lnSpc>
            </a:pPr>
            <a:r>
              <a:rPr lang="en-US" altLang="vi-VN" sz="4000" dirty="0" err="1">
                <a:latin typeface="Times New Roman" panose="02020603050405020304" pitchFamily="18" charset="0"/>
                <a:cs typeface="Times New Roman" panose="02020603050405020304" pitchFamily="18" charset="0"/>
              </a:rPr>
              <a:t>Vẫn</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gọi</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hoài</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Bê</a:t>
            </a:r>
            <a:r>
              <a:rPr lang="en-US" altLang="vi-VN" sz="4000" dirty="0">
                <a:latin typeface="Times New Roman" panose="02020603050405020304" pitchFamily="18" charset="0"/>
                <a:cs typeface="Times New Roman" panose="02020603050405020304" pitchFamily="18" charset="0"/>
              </a:rPr>
              <a:t>! </a:t>
            </a:r>
            <a:r>
              <a:rPr lang="en-US" altLang="vi-VN" sz="4000" dirty="0" err="1">
                <a:latin typeface="Times New Roman" panose="02020603050405020304" pitchFamily="18" charset="0"/>
                <a:cs typeface="Times New Roman" panose="02020603050405020304" pitchFamily="18" charset="0"/>
              </a:rPr>
              <a:t>Bê</a:t>
            </a:r>
            <a:r>
              <a:rPr lang="en-US" altLang="vi-VN" sz="4000" dirty="0">
                <a:latin typeface="Times New Roman" panose="02020603050405020304" pitchFamily="18" charset="0"/>
                <a:cs typeface="Times New Roman" panose="02020603050405020304" pitchFamily="18" charset="0"/>
              </a:rPr>
              <a:t>!”</a:t>
            </a:r>
          </a:p>
        </p:txBody>
      </p:sp>
      <p:cxnSp>
        <p:nvCxnSpPr>
          <p:cNvPr id="10" name="Straight Connector 9">
            <a:extLst>
              <a:ext uri="{FF2B5EF4-FFF2-40B4-BE49-F238E27FC236}">
                <a16:creationId xmlns:a16="http://schemas.microsoft.com/office/drawing/2014/main" id="{94FC6570-C67D-4E6F-A5DE-007D7FBA7E2D}"/>
              </a:ext>
            </a:extLst>
          </p:cNvPr>
          <p:cNvCxnSpPr>
            <a:cxnSpLocks/>
          </p:cNvCxnSpPr>
          <p:nvPr/>
        </p:nvCxnSpPr>
        <p:spPr>
          <a:xfrm>
            <a:off x="1415498" y="5723697"/>
            <a:ext cx="39019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A91958-5967-4375-8929-FAA37F30D8D5}"/>
              </a:ext>
            </a:extLst>
          </p:cNvPr>
          <p:cNvSpPr txBox="1"/>
          <p:nvPr/>
        </p:nvSpPr>
        <p:spPr>
          <a:xfrm>
            <a:off x="6096000" y="516518"/>
            <a:ext cx="5898460" cy="1963294"/>
          </a:xfrm>
          <a:prstGeom prst="rect">
            <a:avLst/>
          </a:prstGeom>
          <a:noFill/>
        </p:spPr>
        <p:txBody>
          <a:bodyPr wrap="square">
            <a:spAutoFit/>
          </a:bodyPr>
          <a:lstStyle/>
          <a:p>
            <a:pPr marL="0" marR="0" algn="just">
              <a:lnSpc>
                <a:spcPct val="115000"/>
              </a:lnSpc>
              <a:spcBef>
                <a:spcPts val="0"/>
              </a:spcBef>
              <a:spcAft>
                <a:spcPts val="800"/>
              </a:spcAft>
            </a:pP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dê</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bê</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dê</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94249E4-5622-4410-A180-9918B36C719E}"/>
              </a:ext>
            </a:extLst>
          </p:cNvPr>
          <p:cNvSpPr txBox="1"/>
          <p:nvPr/>
        </p:nvSpPr>
        <p:spPr>
          <a:xfrm>
            <a:off x="6193113" y="2419345"/>
            <a:ext cx="5704233" cy="1952522"/>
          </a:xfrm>
          <a:prstGeom prst="rect">
            <a:avLst/>
          </a:prstGeom>
          <a:noFill/>
        </p:spPr>
        <p:txBody>
          <a:bodyPr wrap="square">
            <a:spAutoFit/>
          </a:bodyPr>
          <a:lstStyle/>
          <a:p>
            <a:pPr marL="0" marR="0" algn="just">
              <a:lnSpc>
                <a:spcPct val="115000"/>
              </a:lnSpc>
              <a:spcBef>
                <a:spcPts val="0"/>
              </a:spcBef>
              <a:spcAft>
                <a:spcPts val="800"/>
              </a:spcAft>
            </a:pP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Dê</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bụng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7" name="TextBox 16">
            <a:extLst>
              <a:ext uri="{FF2B5EF4-FFF2-40B4-BE49-F238E27FC236}">
                <a16:creationId xmlns:a16="http://schemas.microsoft.com/office/drawing/2014/main" id="{138ECD43-699D-4D38-B4DC-6E9A772F6ECC}"/>
              </a:ext>
            </a:extLst>
          </p:cNvPr>
          <p:cNvSpPr txBox="1"/>
          <p:nvPr/>
        </p:nvSpPr>
        <p:spPr>
          <a:xfrm>
            <a:off x="6193112" y="4402549"/>
            <a:ext cx="5801347" cy="1952522"/>
          </a:xfrm>
          <a:prstGeom prst="rect">
            <a:avLst/>
          </a:prstGeom>
          <a:noFill/>
        </p:spPr>
        <p:txBody>
          <a:bodyPr wrap="square">
            <a:spAutoFit/>
          </a:bodyPr>
          <a:lstStyle/>
          <a:p>
            <a:pPr marL="0" marR="0" algn="just">
              <a:lnSpc>
                <a:spcPct val="115000"/>
              </a:lnSpc>
              <a:spcBef>
                <a:spcPts val="0"/>
              </a:spcBef>
              <a:spcAft>
                <a:spcPts val="800"/>
              </a:spcAft>
            </a:pP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bê</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dê</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trân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4631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3" presetClass="exit" presetSubtype="10" fill="hold" nodeType="withEffect">
                                  <p:stCondLst>
                                    <p:cond delay="0"/>
                                  </p:stCondLst>
                                  <p:childTnLst>
                                    <p:animEffect transition="out" filter="blinds(horizont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3"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E2078E-5D2C-4A8F-BF18-327F618A334C}"/>
              </a:ext>
            </a:extLst>
          </p:cNvPr>
          <p:cNvSpPr txBox="1"/>
          <p:nvPr/>
        </p:nvSpPr>
        <p:spPr>
          <a:xfrm>
            <a:off x="694403" y="2602923"/>
            <a:ext cx="11031794" cy="1665521"/>
          </a:xfrm>
          <a:prstGeom prst="rect">
            <a:avLst/>
          </a:prstGeom>
          <a:noFill/>
        </p:spPr>
        <p:txBody>
          <a:bodyPr wrap="square" rtlCol="0">
            <a:spAutoFit/>
          </a:bodyPr>
          <a:lstStyle/>
          <a:p>
            <a:pPr algn="just">
              <a:lnSpc>
                <a:spcPct val="150000"/>
              </a:lnSpc>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gắn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giữa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bê</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dê</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trắng</a:t>
            </a:r>
            <a:r>
              <a:rPr lang="en-US" sz="3600" b="1" dirty="0">
                <a:latin typeface="Times New Roman" panose="02020603050405020304" pitchFamily="18" charset="0"/>
                <a:cs typeface="Times New Roman" panose="02020603050405020304" pitchFamily="18" charset="0"/>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9">
            <a:extLst>
              <a:ext uri="{FF2B5EF4-FFF2-40B4-BE49-F238E27FC236}">
                <a16:creationId xmlns:a16="http://schemas.microsoft.com/office/drawing/2014/main" id="{42BAB786-6317-4A62-9B09-E5ECA6C33C12}"/>
              </a:ext>
            </a:extLst>
          </p:cNvPr>
          <p:cNvSpPr txBox="1">
            <a:spLocks noChangeArrowheads="1"/>
          </p:cNvSpPr>
          <p:nvPr/>
        </p:nvSpPr>
        <p:spPr bwMode="auto">
          <a:xfrm>
            <a:off x="3810000" y="170688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NỘI DUNG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4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E132B6-A4F7-4A34-9253-CBEE53C113CE}"/>
              </a:ext>
            </a:extLst>
          </p:cNvPr>
          <p:cNvSpPr txBox="1"/>
          <p:nvPr/>
        </p:nvSpPr>
        <p:spPr>
          <a:xfrm>
            <a:off x="1520328" y="2350753"/>
            <a:ext cx="9562642" cy="1463286"/>
          </a:xfrm>
          <a:prstGeom prst="rect">
            <a:avLst/>
          </a:prstGeom>
          <a:noFill/>
        </p:spPr>
        <p:txBody>
          <a:bodyPr wrap="square">
            <a:spAutoFit/>
          </a:bodyPr>
          <a:lstStyle/>
          <a:p>
            <a:pPr marL="0" marR="0" algn="just">
              <a:lnSpc>
                <a:spcPct val="115000"/>
              </a:lnSpc>
              <a:spcBef>
                <a:spcPts val="0"/>
              </a:spcBef>
              <a:spcAft>
                <a:spcPts val="800"/>
              </a:spcAft>
            </a:pP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38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304C0C7-1C18-4A28-95BE-C457D4426D01}"/>
              </a:ext>
            </a:extLst>
          </p:cNvPr>
          <p:cNvSpPr txBox="1"/>
          <p:nvPr/>
        </p:nvSpPr>
        <p:spPr>
          <a:xfrm>
            <a:off x="1025499" y="1144738"/>
            <a:ext cx="4613300" cy="2623030"/>
          </a:xfrm>
          <a:prstGeom prst="rect">
            <a:avLst/>
          </a:prstGeom>
        </p:spPr>
        <p:txBody>
          <a:bodyPr vert="horz" lIns="91440" tIns="45720" rIns="91440" bIns="45720" rtlCol="0" anchor="t">
            <a:normAutofit/>
          </a:bodyPr>
          <a:lstStyle/>
          <a:p>
            <a:pPr marL="0" marR="0">
              <a:lnSpc>
                <a:spcPct val="90000"/>
              </a:lnSpc>
              <a:spcBef>
                <a:spcPct val="0"/>
              </a:spcBef>
              <a:spcAft>
                <a:spcPts val="800"/>
              </a:spcAft>
            </a:pPr>
            <a:r>
              <a:rPr lang="en-US" sz="4800" dirty="0" err="1">
                <a:latin typeface="Times New Roman" panose="02020603050405020304" pitchFamily="18" charset="0"/>
                <a:ea typeface="+mj-ea"/>
                <a:cs typeface="Times New Roman" panose="02020603050405020304" pitchFamily="18" charset="0"/>
              </a:rPr>
              <a:t>Đôi</a:t>
            </a:r>
            <a:r>
              <a:rPr lang="en-US" sz="4800" dirty="0">
                <a:latin typeface="Times New Roman" panose="02020603050405020304" pitchFamily="18" charset="0"/>
                <a:ea typeface="+mj-ea"/>
                <a:cs typeface="Times New Roman" panose="02020603050405020304" pitchFamily="18" charset="0"/>
              </a:rPr>
              <a:t> </a:t>
            </a:r>
            <a:r>
              <a:rPr lang="en-US" sz="4800" dirty="0" err="1">
                <a:latin typeface="Times New Roman" panose="02020603050405020304" pitchFamily="18" charset="0"/>
                <a:ea typeface="+mj-ea"/>
                <a:cs typeface="Times New Roman" panose="02020603050405020304" pitchFamily="18" charset="0"/>
              </a:rPr>
              <a:t>bạn</a:t>
            </a:r>
            <a:r>
              <a:rPr lang="en-US" sz="4800" dirty="0">
                <a:latin typeface="Times New Roman" panose="02020603050405020304" pitchFamily="18" charset="0"/>
                <a:ea typeface="+mj-ea"/>
                <a:cs typeface="Times New Roman" panose="02020603050405020304" pitchFamily="18" charset="0"/>
              </a:rPr>
              <a:t> Minh – </a:t>
            </a:r>
            <a:r>
              <a:rPr lang="en-US" sz="4800" dirty="0" err="1">
                <a:latin typeface="Times New Roman" panose="02020603050405020304" pitchFamily="18" charset="0"/>
                <a:ea typeface="+mj-ea"/>
                <a:cs typeface="Times New Roman" panose="02020603050405020304" pitchFamily="18" charset="0"/>
              </a:rPr>
              <a:t>Hiếu</a:t>
            </a:r>
            <a:r>
              <a:rPr lang="en-US" sz="4800" dirty="0">
                <a:latin typeface="Times New Roman" panose="02020603050405020304" pitchFamily="18" charset="0"/>
                <a:ea typeface="+mj-ea"/>
                <a:cs typeface="Times New Roman" panose="02020603050405020304" pitchFamily="18" charset="0"/>
              </a:rPr>
              <a:t>: 10 </a:t>
            </a:r>
            <a:r>
              <a:rPr lang="en-US" sz="4800" dirty="0" err="1">
                <a:latin typeface="Times New Roman" panose="02020603050405020304" pitchFamily="18" charset="0"/>
                <a:ea typeface="+mj-ea"/>
                <a:cs typeface="Times New Roman" panose="02020603050405020304" pitchFamily="18" charset="0"/>
              </a:rPr>
              <a:t>năm</a:t>
            </a:r>
            <a:r>
              <a:rPr lang="en-US" sz="4800" dirty="0">
                <a:latin typeface="Times New Roman" panose="02020603050405020304" pitchFamily="18" charset="0"/>
                <a:ea typeface="+mj-ea"/>
                <a:cs typeface="Times New Roman" panose="02020603050405020304" pitchFamily="18" charset="0"/>
              </a:rPr>
              <a:t> </a:t>
            </a:r>
            <a:r>
              <a:rPr lang="en-US" sz="4800" dirty="0" err="1">
                <a:latin typeface="Times New Roman" panose="02020603050405020304" pitchFamily="18" charset="0"/>
                <a:ea typeface="+mj-ea"/>
                <a:cs typeface="Times New Roman" panose="02020603050405020304" pitchFamily="18" charset="0"/>
              </a:rPr>
              <a:t>cõng</a:t>
            </a:r>
            <a:r>
              <a:rPr lang="en-US" sz="4800" dirty="0">
                <a:latin typeface="Times New Roman" panose="02020603050405020304" pitchFamily="18" charset="0"/>
                <a:ea typeface="+mj-ea"/>
                <a:cs typeface="Times New Roman" panose="02020603050405020304" pitchFamily="18" charset="0"/>
              </a:rPr>
              <a:t> </a:t>
            </a:r>
            <a:r>
              <a:rPr lang="en-US" sz="4800" dirty="0" err="1">
                <a:latin typeface="Times New Roman" panose="02020603050405020304" pitchFamily="18" charset="0"/>
                <a:ea typeface="+mj-ea"/>
                <a:cs typeface="Times New Roman" panose="02020603050405020304" pitchFamily="18" charset="0"/>
              </a:rPr>
              <a:t>bạn</a:t>
            </a:r>
            <a:r>
              <a:rPr lang="en-US" sz="4800" dirty="0">
                <a:latin typeface="Times New Roman" panose="02020603050405020304" pitchFamily="18" charset="0"/>
                <a:ea typeface="+mj-ea"/>
                <a:cs typeface="Times New Roman" panose="02020603050405020304" pitchFamily="18" charset="0"/>
              </a:rPr>
              <a:t> </a:t>
            </a:r>
            <a:r>
              <a:rPr lang="en-US" sz="4800" dirty="0" err="1">
                <a:latin typeface="Times New Roman" panose="02020603050405020304" pitchFamily="18" charset="0"/>
                <a:ea typeface="+mj-ea"/>
                <a:cs typeface="Times New Roman" panose="02020603050405020304" pitchFamily="18" charset="0"/>
              </a:rPr>
              <a:t>đi</a:t>
            </a:r>
            <a:r>
              <a:rPr lang="en-US" sz="4800" dirty="0">
                <a:latin typeface="Times New Roman" panose="02020603050405020304" pitchFamily="18" charset="0"/>
                <a:ea typeface="+mj-ea"/>
                <a:cs typeface="Times New Roman" panose="02020603050405020304" pitchFamily="18" charset="0"/>
              </a:rPr>
              <a:t> </a:t>
            </a:r>
            <a:r>
              <a:rPr lang="en-US" sz="4800" dirty="0" err="1">
                <a:latin typeface="Times New Roman" panose="02020603050405020304" pitchFamily="18" charset="0"/>
                <a:ea typeface="+mj-ea"/>
                <a:cs typeface="Times New Roman" panose="02020603050405020304" pitchFamily="18" charset="0"/>
              </a:rPr>
              <a:t>học</a:t>
            </a:r>
            <a:r>
              <a:rPr lang="en-US" sz="4800" dirty="0">
                <a:latin typeface="Times New Roman" panose="02020603050405020304" pitchFamily="18" charset="0"/>
                <a:ea typeface="+mj-ea"/>
                <a:cs typeface="Times New Roman" panose="02020603050405020304" pitchFamily="18" charset="0"/>
              </a:rPr>
              <a:t>.</a:t>
            </a:r>
            <a:endParaRPr lang="en-US" sz="4800" dirty="0">
              <a:effectLst/>
              <a:latin typeface="Times New Roman" panose="02020603050405020304" pitchFamily="18" charset="0"/>
              <a:ea typeface="+mj-ea"/>
              <a:cs typeface="Times New Roman" panose="02020603050405020304" pitchFamily="18" charset="0"/>
            </a:endParaRPr>
          </a:p>
        </p:txBody>
      </p:sp>
      <p:sp>
        <p:nvSpPr>
          <p:cNvPr id="139" name="Rectangle 13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728A55B4-96DF-4E36-B394-5651E202E9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00" r="9310" b="-2"/>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4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6B4C346-CBD4-469D-9FBE-6069EB94E123}"/>
              </a:ext>
            </a:extLst>
          </p:cNvPr>
          <p:cNvPicPr>
            <a:picLocks noChangeAspect="1"/>
          </p:cNvPicPr>
          <p:nvPr/>
        </p:nvPicPr>
        <p:blipFill rotWithShape="1">
          <a:blip r:embed="rId2"/>
          <a:srcRect t="14027" r="-1" b="1742"/>
          <a:stretch/>
        </p:blipFill>
        <p:spPr>
          <a:xfrm>
            <a:off x="-78081" y="-224604"/>
            <a:ext cx="8115280" cy="6408311"/>
          </a:xfrm>
          <a:prstGeom prst="rect">
            <a:avLst/>
          </a:prstGeom>
        </p:spPr>
      </p:pic>
      <p:sp>
        <p:nvSpPr>
          <p:cNvPr id="4" name="TextBox 3">
            <a:extLst>
              <a:ext uri="{FF2B5EF4-FFF2-40B4-BE49-F238E27FC236}">
                <a16:creationId xmlns:a16="http://schemas.microsoft.com/office/drawing/2014/main" id="{3C27F45A-0CC9-4398-A6BE-61C9DD332753}"/>
              </a:ext>
            </a:extLst>
          </p:cNvPr>
          <p:cNvSpPr txBox="1"/>
          <p:nvPr/>
        </p:nvSpPr>
        <p:spPr>
          <a:xfrm>
            <a:off x="7753350" y="2418409"/>
            <a:ext cx="4438647" cy="2302448"/>
          </a:xfrm>
          <a:prstGeom prst="rect">
            <a:avLst/>
          </a:prstGeom>
        </p:spPr>
        <p:txBody>
          <a:bodyPr vert="horz" lIns="91440" tIns="45720" rIns="91440" bIns="45720" rtlCol="0">
            <a:normAutofit/>
          </a:bodyPr>
          <a:lstStyle/>
          <a:p>
            <a:pPr>
              <a:lnSpc>
                <a:spcPct val="90000"/>
              </a:lnSpc>
              <a:spcAft>
                <a:spcPts val="600"/>
              </a:spcAft>
            </a:pPr>
            <a:r>
              <a:rPr lang="en-US" sz="4800" b="1" dirty="0">
                <a:solidFill>
                  <a:srgbClr val="FF0000"/>
                </a:solidFill>
                <a:latin typeface="Times New Roman" panose="02020603050405020304" pitchFamily="18" charset="0"/>
                <a:cs typeface="Times New Roman" panose="02020603050405020304" pitchFamily="18" charset="0"/>
              </a:rPr>
              <a:t>CHỦ ĐIỂM 3:</a:t>
            </a:r>
          </a:p>
          <a:p>
            <a:pPr algn="ctr">
              <a:lnSpc>
                <a:spcPct val="90000"/>
              </a:lnSpc>
              <a:spcAft>
                <a:spcPts val="600"/>
              </a:spcAft>
            </a:pPr>
            <a:r>
              <a:rPr lang="en-US" sz="4800" b="1" dirty="0">
                <a:solidFill>
                  <a:srgbClr val="FF0000"/>
                </a:solidFill>
                <a:latin typeface="Times New Roman" panose="02020603050405020304" pitchFamily="18" charset="0"/>
                <a:cs typeface="Times New Roman" panose="02020603050405020304" pitchFamily="18" charset="0"/>
              </a:rPr>
              <a:t>NIỀM VUI TUỔI THƠ</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75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10EC05B4-4E78-4A0B-ADD7-495A4E85CC8C}"/>
              </a:ext>
            </a:extLst>
          </p:cNvPr>
          <p:cNvPicPr>
            <a:picLocks noChangeAspect="1"/>
          </p:cNvPicPr>
          <p:nvPr/>
        </p:nvPicPr>
        <p:blipFill>
          <a:blip r:embed="rId2"/>
          <a:srcRect l="9654" r="9654"/>
          <a:stretch>
            <a:fillRect/>
          </a:stretch>
        </p:blipFill>
        <p:spPr>
          <a:xfrm>
            <a:off x="0" y="2033360"/>
            <a:ext cx="3628713" cy="2715079"/>
          </a:xfrm>
          <a:prstGeom prst="rect">
            <a:avLst/>
          </a:prstGeom>
        </p:spPr>
      </p:pic>
      <p:pic>
        <p:nvPicPr>
          <p:cNvPr id="5" name="Picture 7">
            <a:extLst>
              <a:ext uri="{FF2B5EF4-FFF2-40B4-BE49-F238E27FC236}">
                <a16:creationId xmlns:a16="http://schemas.microsoft.com/office/drawing/2014/main" id="{D040AD9A-2DE3-457E-82F1-9351884011C1}"/>
              </a:ext>
            </a:extLst>
          </p:cNvPr>
          <p:cNvPicPr>
            <a:picLocks noChangeAspect="1"/>
          </p:cNvPicPr>
          <p:nvPr/>
        </p:nvPicPr>
        <p:blipFill>
          <a:blip r:embed="rId3">
            <a:extLst>
              <a:ext uri="{28A0092B-C50C-407E-A947-70E740481C1C}">
                <a14:useLocalDpi xmlns:a14="http://schemas.microsoft.com/office/drawing/2010/main" val="0"/>
              </a:ext>
            </a:extLst>
          </a:blip>
          <a:srcRect l="3902" r="465"/>
          <a:stretch>
            <a:fillRect/>
          </a:stretch>
        </p:blipFill>
        <p:spPr bwMode="auto">
          <a:xfrm>
            <a:off x="3771448" y="2047874"/>
            <a:ext cx="4138442" cy="27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5895FED0-B159-4014-A0C9-85DEC8630185}"/>
              </a:ext>
            </a:extLst>
          </p:cNvPr>
          <p:cNvPicPr>
            <a:picLocks noChangeAspect="1"/>
          </p:cNvPicPr>
          <p:nvPr/>
        </p:nvPicPr>
        <p:blipFill>
          <a:blip r:embed="rId4"/>
          <a:srcRect l="2669" r="2669"/>
          <a:stretch>
            <a:fillRect/>
          </a:stretch>
        </p:blipFill>
        <p:spPr>
          <a:xfrm>
            <a:off x="8204656" y="1896478"/>
            <a:ext cx="3777614" cy="2988841"/>
          </a:xfrm>
          <a:prstGeom prst="rect">
            <a:avLst/>
          </a:prstGeom>
        </p:spPr>
      </p:pic>
    </p:spTree>
    <p:extLst>
      <p:ext uri="{BB962C8B-B14F-4D97-AF65-F5344CB8AC3E}">
        <p14:creationId xmlns:p14="http://schemas.microsoft.com/office/powerpoint/2010/main" val="112367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LẠI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45028613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5717" y="250151"/>
            <a:ext cx="226046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GỌI BẠN</a:t>
            </a:r>
          </a:p>
        </p:txBody>
      </p:sp>
      <p:sp>
        <p:nvSpPr>
          <p:cNvPr id="6" name="TextBox 5">
            <a:extLst>
              <a:ext uri="{FF2B5EF4-FFF2-40B4-BE49-F238E27FC236}">
                <a16:creationId xmlns:a16="http://schemas.microsoft.com/office/drawing/2014/main" id="{86CFC984-E920-4F21-B967-B41952868327}"/>
              </a:ext>
            </a:extLst>
          </p:cNvPr>
          <p:cNvSpPr txBox="1"/>
          <p:nvPr/>
        </p:nvSpPr>
        <p:spPr>
          <a:xfrm>
            <a:off x="386426" y="969939"/>
            <a:ext cx="5309524" cy="2308324"/>
          </a:xfrm>
          <a:prstGeom prst="rect">
            <a:avLst/>
          </a:prstGeom>
          <a:noFill/>
        </p:spPr>
        <p:txBody>
          <a:bodyPr wrap="square" rtlCol="0">
            <a:spAutoFit/>
          </a:bodyPr>
          <a:lstStyle/>
          <a:p>
            <a:r>
              <a:rPr lang="en-US" altLang="vi-VN" sz="3600" dirty="0" err="1">
                <a:latin typeface="Times New Roman" panose="02020603050405020304" pitchFamily="18" charset="0"/>
                <a:cs typeface="Times New Roman" panose="02020603050405020304" pitchFamily="18" charset="0"/>
              </a:rPr>
              <a:t>Tự</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xưa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thuở</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nào</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Trong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rừng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xanh</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sâu</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thẳm</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Đôi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sống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nhau</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8E37FC03-2EEA-4190-BBF0-C20DD78DF10F}"/>
              </a:ext>
            </a:extLst>
          </p:cNvPr>
          <p:cNvSpPr txBox="1"/>
          <p:nvPr/>
        </p:nvSpPr>
        <p:spPr>
          <a:xfrm>
            <a:off x="386426" y="3714750"/>
            <a:ext cx="5309524" cy="2308324"/>
          </a:xfrm>
          <a:prstGeom prst="rect">
            <a:avLst/>
          </a:prstGeom>
          <a:noFill/>
        </p:spPr>
        <p:txBody>
          <a:bodyPr wrap="square" rtlCol="0">
            <a:spAutoFit/>
          </a:bodyPr>
          <a:lstStyle/>
          <a:p>
            <a:r>
              <a:rPr lang="en-US" altLang="vi-VN" sz="3600" dirty="0" err="1">
                <a:latin typeface="Times New Roman" panose="02020603050405020304" pitchFamily="18" charset="0"/>
                <a:cs typeface="Times New Roman" panose="02020603050405020304" pitchFamily="18" charset="0"/>
              </a:rPr>
              <a:t>Một</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năm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trời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hán</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Suối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cỏ</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héo</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khô</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Lấy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gì</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nuôi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Chờ</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mưa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đến</a:t>
            </a:r>
            <a:r>
              <a:rPr lang="en-US" altLang="vi-VN" sz="3600" dirty="0">
                <a:latin typeface="Times New Roman" panose="02020603050405020304" pitchFamily="18" charset="0"/>
                <a:cs typeface="Times New Roman" panose="02020603050405020304" pitchFamily="18" charset="0"/>
              </a:rPr>
              <a:t> bao </a:t>
            </a:r>
            <a:r>
              <a:rPr lang="en-US" altLang="vi-VN" sz="3600" dirty="0" err="1">
                <a:latin typeface="Times New Roman" panose="02020603050405020304" pitchFamily="18" charset="0"/>
                <a:cs typeface="Times New Roman" panose="02020603050405020304" pitchFamily="18" charset="0"/>
              </a:rPr>
              <a:t>giờ</a:t>
            </a:r>
            <a:r>
              <a:rPr lang="en-US" altLang="vi-VN" sz="36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B22AD051-F9FF-4937-9013-4119F0279697}"/>
              </a:ext>
            </a:extLst>
          </p:cNvPr>
          <p:cNvSpPr txBox="1"/>
          <p:nvPr/>
        </p:nvSpPr>
        <p:spPr>
          <a:xfrm>
            <a:off x="6667500" y="969939"/>
            <a:ext cx="5931697" cy="3970318"/>
          </a:xfrm>
          <a:prstGeom prst="rect">
            <a:avLst/>
          </a:prstGeom>
          <a:noFill/>
        </p:spPr>
        <p:txBody>
          <a:bodyPr wrap="square" rtlCol="0">
            <a:spAutoFit/>
          </a:bodyPr>
          <a:lstStyle/>
          <a:p>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cỏ</a:t>
            </a:r>
            <a:endParaRPr lang="en-US" altLang="vi-VN" sz="3600" dirty="0">
              <a:latin typeface="Times New Roman" panose="02020603050405020304" pitchFamily="18" charset="0"/>
              <a:cs typeface="Times New Roman" panose="02020603050405020304" pitchFamily="18" charset="0"/>
            </a:endParaRPr>
          </a:p>
          <a:p>
            <a:r>
              <a:rPr lang="en-US" altLang="vi-VN" sz="3600" dirty="0">
                <a:latin typeface="Times New Roman" panose="02020603050405020304" pitchFamily="18" charset="0"/>
                <a:cs typeface="Times New Roman" panose="02020603050405020304" pitchFamily="18" charset="0"/>
              </a:rPr>
              <a:t>Lang thang </a:t>
            </a:r>
            <a:r>
              <a:rPr lang="en-US" altLang="vi-VN" sz="3600" dirty="0" err="1">
                <a:latin typeface="Times New Roman" panose="02020603050405020304" pitchFamily="18" charset="0"/>
                <a:cs typeface="Times New Roman" panose="02020603050405020304" pitchFamily="18" charset="0"/>
              </a:rPr>
              <a:t>quên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đường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về</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thương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quá</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Chạy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khắp</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nẻo</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Đến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bây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giờ</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Vẫn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gọi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hoài</a:t>
            </a:r>
            <a:r>
              <a:rPr lang="en-US" altLang="vi-VN" sz="3600" dirty="0">
                <a:latin typeface="Times New Roman" panose="02020603050405020304" pitchFamily="18" charset="0"/>
                <a:cs typeface="Times New Roman" panose="02020603050405020304" pitchFamily="18" charset="0"/>
              </a:rPr>
              <a:t>: “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Định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Hải</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463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2041585"/>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rPr>
              <a:t>ĐỌC THUỘC LÒNG</a:t>
            </a:r>
          </a:p>
          <a:p>
            <a:pPr marL="0" indent="0" algn="ctr">
              <a:spcBef>
                <a:spcPts val="800"/>
              </a:spcBef>
              <a:buFont typeface="Chivo Light"/>
              <a:buNone/>
            </a:pPr>
            <a:r>
              <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rPr>
              <a:t> 2 KHỔ THƠ ĐẦU</a:t>
            </a:r>
          </a:p>
        </p:txBody>
      </p:sp>
    </p:spTree>
    <p:extLst>
      <p:ext uri="{BB962C8B-B14F-4D97-AF65-F5344CB8AC3E}">
        <p14:creationId xmlns:p14="http://schemas.microsoft.com/office/powerpoint/2010/main" val="349969775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430" y="1214247"/>
            <a:ext cx="226046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GỌI BẠN</a:t>
            </a:r>
          </a:p>
        </p:txBody>
      </p:sp>
      <p:sp>
        <p:nvSpPr>
          <p:cNvPr id="6" name="TextBox 5">
            <a:extLst>
              <a:ext uri="{FF2B5EF4-FFF2-40B4-BE49-F238E27FC236}">
                <a16:creationId xmlns:a16="http://schemas.microsoft.com/office/drawing/2014/main" id="{86CFC984-E920-4F21-B967-B41952868327}"/>
              </a:ext>
            </a:extLst>
          </p:cNvPr>
          <p:cNvSpPr txBox="1"/>
          <p:nvPr/>
        </p:nvSpPr>
        <p:spPr>
          <a:xfrm>
            <a:off x="525573" y="2236738"/>
            <a:ext cx="5309524" cy="3316742"/>
          </a:xfrm>
          <a:prstGeom prst="rect">
            <a:avLst/>
          </a:prstGeom>
          <a:noFill/>
        </p:spPr>
        <p:txBody>
          <a:bodyPr wrap="square" rtlCol="0">
            <a:spAutoFit/>
          </a:bodyPr>
          <a:lstStyle/>
          <a:p>
            <a:pPr>
              <a:lnSpc>
                <a:spcPct val="150000"/>
              </a:lnSpc>
            </a:pPr>
            <a:r>
              <a:rPr lang="en-US" altLang="vi-VN" sz="3600" dirty="0" err="1">
                <a:latin typeface="Times New Roman" panose="02020603050405020304" pitchFamily="18" charset="0"/>
                <a:cs typeface="Times New Roman" panose="02020603050405020304" pitchFamily="18" charset="0"/>
              </a:rPr>
              <a:t>Tự</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xưa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thuở</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nào</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Trong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rừng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xanh</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sâu</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thẳm</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Đôi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sống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nhau</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8E37FC03-2EEA-4190-BBF0-C20DD78DF10F}"/>
              </a:ext>
            </a:extLst>
          </p:cNvPr>
          <p:cNvSpPr txBox="1"/>
          <p:nvPr/>
        </p:nvSpPr>
        <p:spPr>
          <a:xfrm>
            <a:off x="6826183" y="2274838"/>
            <a:ext cx="5309524" cy="3316742"/>
          </a:xfrm>
          <a:prstGeom prst="rect">
            <a:avLst/>
          </a:prstGeom>
          <a:noFill/>
        </p:spPr>
        <p:txBody>
          <a:bodyPr wrap="square" rtlCol="0">
            <a:spAutoFit/>
          </a:bodyPr>
          <a:lstStyle/>
          <a:p>
            <a:pPr>
              <a:lnSpc>
                <a:spcPct val="150000"/>
              </a:lnSpc>
            </a:pPr>
            <a:r>
              <a:rPr lang="en-US" altLang="vi-VN" sz="3600" dirty="0" err="1">
                <a:latin typeface="Times New Roman" panose="02020603050405020304" pitchFamily="18" charset="0"/>
                <a:cs typeface="Times New Roman" panose="02020603050405020304" pitchFamily="18" charset="0"/>
              </a:rPr>
              <a:t>Một</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năm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trời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hán</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Suối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cỏ</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héo</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khô</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Lấy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gì</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nuôi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Chờ</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mưa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đến</a:t>
            </a:r>
            <a:r>
              <a:rPr lang="en-US" altLang="vi-VN" sz="3600" dirty="0">
                <a:latin typeface="Times New Roman" panose="02020603050405020304" pitchFamily="18" charset="0"/>
                <a:cs typeface="Times New Roman" panose="02020603050405020304" pitchFamily="18" charset="0"/>
              </a:rPr>
              <a:t> bao </a:t>
            </a:r>
            <a:r>
              <a:rPr lang="en-US" altLang="vi-VN" sz="3600" dirty="0" err="1">
                <a:latin typeface="Times New Roman" panose="02020603050405020304" pitchFamily="18" charset="0"/>
                <a:cs typeface="Times New Roman" panose="02020603050405020304" pitchFamily="18" charset="0"/>
              </a:rPr>
              <a:t>giờ</a:t>
            </a:r>
            <a:r>
              <a:rPr lang="en-US" altLang="vi-VN" sz="3600"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CF8CFE5D-4E70-433C-A29C-45EB22241712}"/>
              </a:ext>
            </a:extLst>
          </p:cNvPr>
          <p:cNvSpPr/>
          <p:nvPr/>
        </p:nvSpPr>
        <p:spPr>
          <a:xfrm>
            <a:off x="2554357" y="2524539"/>
            <a:ext cx="1749286" cy="447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0C3BEB-E0FF-4510-88AA-8BE92C9896D8}"/>
              </a:ext>
            </a:extLst>
          </p:cNvPr>
          <p:cNvSpPr/>
          <p:nvPr/>
        </p:nvSpPr>
        <p:spPr>
          <a:xfrm>
            <a:off x="3806687" y="3259601"/>
            <a:ext cx="1749286"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C65D79-0309-4B1A-B8B1-0897C0E796A1}"/>
              </a:ext>
            </a:extLst>
          </p:cNvPr>
          <p:cNvSpPr/>
          <p:nvPr/>
        </p:nvSpPr>
        <p:spPr>
          <a:xfrm>
            <a:off x="3180335" y="4044358"/>
            <a:ext cx="1749286"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C0D6C2-4646-4D80-B4DA-C825A728D71D}"/>
              </a:ext>
            </a:extLst>
          </p:cNvPr>
          <p:cNvSpPr/>
          <p:nvPr/>
        </p:nvSpPr>
        <p:spPr>
          <a:xfrm>
            <a:off x="2743200" y="4936996"/>
            <a:ext cx="1818860"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90696B-40CD-45EC-9BC1-E416E1AEDA7F}"/>
              </a:ext>
            </a:extLst>
          </p:cNvPr>
          <p:cNvSpPr/>
          <p:nvPr/>
        </p:nvSpPr>
        <p:spPr>
          <a:xfrm>
            <a:off x="9480945" y="2524539"/>
            <a:ext cx="1818860"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E7ACA0-CE5A-4AFB-B93D-6A6AF21FAB6E}"/>
              </a:ext>
            </a:extLst>
          </p:cNvPr>
          <p:cNvSpPr/>
          <p:nvPr/>
        </p:nvSpPr>
        <p:spPr>
          <a:xfrm>
            <a:off x="9272223" y="3259601"/>
            <a:ext cx="1818860"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D12EB1-B843-4A61-8AE1-0184E0A01FE8}"/>
              </a:ext>
            </a:extLst>
          </p:cNvPr>
          <p:cNvSpPr/>
          <p:nvPr/>
        </p:nvSpPr>
        <p:spPr>
          <a:xfrm>
            <a:off x="9123136" y="4147077"/>
            <a:ext cx="1818860"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FB4AA8-A83D-48C8-99C3-11E8ADEBD6CF}"/>
              </a:ext>
            </a:extLst>
          </p:cNvPr>
          <p:cNvSpPr/>
          <p:nvPr/>
        </p:nvSpPr>
        <p:spPr>
          <a:xfrm>
            <a:off x="9480945" y="4921268"/>
            <a:ext cx="1818860"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792FFA-EFE3-4035-A0A6-CA50EE34DD51}"/>
              </a:ext>
            </a:extLst>
          </p:cNvPr>
          <p:cNvSpPr/>
          <p:nvPr/>
        </p:nvSpPr>
        <p:spPr>
          <a:xfrm>
            <a:off x="3806687" y="3319060"/>
            <a:ext cx="1749286"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35CE046-CD30-4EC5-B799-576D82A63E7C}"/>
              </a:ext>
            </a:extLst>
          </p:cNvPr>
          <p:cNvSpPr/>
          <p:nvPr/>
        </p:nvSpPr>
        <p:spPr>
          <a:xfrm>
            <a:off x="3180335" y="4103817"/>
            <a:ext cx="1749286"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DA05E3-3323-454B-B52D-85358AC569DD}"/>
              </a:ext>
            </a:extLst>
          </p:cNvPr>
          <p:cNvSpPr/>
          <p:nvPr/>
        </p:nvSpPr>
        <p:spPr>
          <a:xfrm>
            <a:off x="2743200" y="4996455"/>
            <a:ext cx="1818860"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50B738A-1CD6-4F61-B2FE-BDB99D03D453}"/>
              </a:ext>
            </a:extLst>
          </p:cNvPr>
          <p:cNvSpPr/>
          <p:nvPr/>
        </p:nvSpPr>
        <p:spPr>
          <a:xfrm>
            <a:off x="9480945" y="2583998"/>
            <a:ext cx="1818860"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63AE9F1-D32E-48E3-9FFE-60C90E1C8CE9}"/>
              </a:ext>
            </a:extLst>
          </p:cNvPr>
          <p:cNvSpPr/>
          <p:nvPr/>
        </p:nvSpPr>
        <p:spPr>
          <a:xfrm>
            <a:off x="9272223" y="3319060"/>
            <a:ext cx="1818860"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8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2430" y="1214247"/>
            <a:ext cx="226046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GỌI BẠN</a:t>
            </a:r>
          </a:p>
        </p:txBody>
      </p:sp>
      <p:sp>
        <p:nvSpPr>
          <p:cNvPr id="6" name="TextBox 5">
            <a:extLst>
              <a:ext uri="{FF2B5EF4-FFF2-40B4-BE49-F238E27FC236}">
                <a16:creationId xmlns:a16="http://schemas.microsoft.com/office/drawing/2014/main" id="{86CFC984-E920-4F21-B967-B41952868327}"/>
              </a:ext>
            </a:extLst>
          </p:cNvPr>
          <p:cNvSpPr txBox="1"/>
          <p:nvPr/>
        </p:nvSpPr>
        <p:spPr>
          <a:xfrm>
            <a:off x="525573" y="2236738"/>
            <a:ext cx="5309524" cy="3316742"/>
          </a:xfrm>
          <a:prstGeom prst="rect">
            <a:avLst/>
          </a:prstGeom>
          <a:noFill/>
        </p:spPr>
        <p:txBody>
          <a:bodyPr wrap="square" rtlCol="0">
            <a:spAutoFit/>
          </a:bodyPr>
          <a:lstStyle/>
          <a:p>
            <a:pPr>
              <a:lnSpc>
                <a:spcPct val="150000"/>
              </a:lnSpc>
            </a:pPr>
            <a:r>
              <a:rPr lang="en-US" altLang="vi-VN" sz="3600" dirty="0" err="1">
                <a:latin typeface="Times New Roman" panose="02020603050405020304" pitchFamily="18" charset="0"/>
                <a:cs typeface="Times New Roman" panose="02020603050405020304" pitchFamily="18" charset="0"/>
              </a:rPr>
              <a:t>Tự</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xưa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thuở</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nào</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Trong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rừng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xanh</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sâu</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thẳm</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Đôi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sống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nhau</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8E37FC03-2EEA-4190-BBF0-C20DD78DF10F}"/>
              </a:ext>
            </a:extLst>
          </p:cNvPr>
          <p:cNvSpPr txBox="1"/>
          <p:nvPr/>
        </p:nvSpPr>
        <p:spPr>
          <a:xfrm>
            <a:off x="6826183" y="2274838"/>
            <a:ext cx="5309524" cy="3316742"/>
          </a:xfrm>
          <a:prstGeom prst="rect">
            <a:avLst/>
          </a:prstGeom>
          <a:noFill/>
        </p:spPr>
        <p:txBody>
          <a:bodyPr wrap="square" rtlCol="0">
            <a:spAutoFit/>
          </a:bodyPr>
          <a:lstStyle/>
          <a:p>
            <a:pPr>
              <a:lnSpc>
                <a:spcPct val="150000"/>
              </a:lnSpc>
            </a:pPr>
            <a:r>
              <a:rPr lang="en-US" altLang="vi-VN" sz="3600" dirty="0" err="1">
                <a:latin typeface="Times New Roman" panose="02020603050405020304" pitchFamily="18" charset="0"/>
                <a:cs typeface="Times New Roman" panose="02020603050405020304" pitchFamily="18" charset="0"/>
              </a:rPr>
              <a:t>Một</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năm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trời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hán</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Suối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cỏ</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héo</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khô</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Lấy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gì</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nuôi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Chờ</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mưa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đến</a:t>
            </a:r>
            <a:r>
              <a:rPr lang="en-US" altLang="vi-VN" sz="3600" dirty="0">
                <a:latin typeface="Times New Roman" panose="02020603050405020304" pitchFamily="18" charset="0"/>
                <a:cs typeface="Times New Roman" panose="02020603050405020304" pitchFamily="18" charset="0"/>
              </a:rPr>
              <a:t> bao </a:t>
            </a:r>
            <a:r>
              <a:rPr lang="en-US" altLang="vi-VN" sz="3600" dirty="0" err="1">
                <a:latin typeface="Times New Roman" panose="02020603050405020304" pitchFamily="18" charset="0"/>
                <a:cs typeface="Times New Roman" panose="02020603050405020304" pitchFamily="18" charset="0"/>
              </a:rPr>
              <a:t>giờ</a:t>
            </a:r>
            <a:r>
              <a:rPr lang="en-US" altLang="vi-VN" sz="3600"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CF8CFE5D-4E70-433C-A29C-45EB22241712}"/>
              </a:ext>
            </a:extLst>
          </p:cNvPr>
          <p:cNvSpPr/>
          <p:nvPr/>
        </p:nvSpPr>
        <p:spPr>
          <a:xfrm>
            <a:off x="1232452" y="2524539"/>
            <a:ext cx="3071191" cy="447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D12EB1-B843-4A61-8AE1-0184E0A01FE8}"/>
              </a:ext>
            </a:extLst>
          </p:cNvPr>
          <p:cNvSpPr/>
          <p:nvPr/>
        </p:nvSpPr>
        <p:spPr>
          <a:xfrm>
            <a:off x="7702826" y="4117759"/>
            <a:ext cx="3077911"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FB4AA8-A83D-48C8-99C3-11E8ADEBD6CF}"/>
              </a:ext>
            </a:extLst>
          </p:cNvPr>
          <p:cNvSpPr/>
          <p:nvPr/>
        </p:nvSpPr>
        <p:spPr>
          <a:xfrm>
            <a:off x="7792278" y="4921268"/>
            <a:ext cx="3507527"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792FFA-EFE3-4035-A0A6-CA50EE34DD51}"/>
              </a:ext>
            </a:extLst>
          </p:cNvPr>
          <p:cNvSpPr/>
          <p:nvPr/>
        </p:nvSpPr>
        <p:spPr>
          <a:xfrm>
            <a:off x="1789043" y="3307413"/>
            <a:ext cx="3727173"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35CE046-CD30-4EC5-B799-576D82A63E7C}"/>
              </a:ext>
            </a:extLst>
          </p:cNvPr>
          <p:cNvSpPr/>
          <p:nvPr/>
        </p:nvSpPr>
        <p:spPr>
          <a:xfrm>
            <a:off x="1411263" y="4131188"/>
            <a:ext cx="3538143"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DA05E3-3323-454B-B52D-85358AC569DD}"/>
              </a:ext>
            </a:extLst>
          </p:cNvPr>
          <p:cNvSpPr/>
          <p:nvPr/>
        </p:nvSpPr>
        <p:spPr>
          <a:xfrm>
            <a:off x="1232452" y="4953309"/>
            <a:ext cx="3165611"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50B738A-1CD6-4F61-B2FE-BDB99D03D453}"/>
              </a:ext>
            </a:extLst>
          </p:cNvPr>
          <p:cNvSpPr/>
          <p:nvPr/>
        </p:nvSpPr>
        <p:spPr>
          <a:xfrm>
            <a:off x="7792278" y="2497065"/>
            <a:ext cx="3362785"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63AE9F1-D32E-48E3-9FFE-60C90E1C8CE9}"/>
              </a:ext>
            </a:extLst>
          </p:cNvPr>
          <p:cNvSpPr/>
          <p:nvPr/>
        </p:nvSpPr>
        <p:spPr>
          <a:xfrm>
            <a:off x="7891670" y="3307412"/>
            <a:ext cx="2889067" cy="55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76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967151"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TẬP THEO VĂN BẢN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51835410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a:extLst>
              <a:ext uri="{FF2B5EF4-FFF2-40B4-BE49-F238E27FC236}">
                <a16:creationId xmlns:a16="http://schemas.microsoft.com/office/drawing/2014/main" id="{345E6474-C358-4C34-BE3C-7FC71211237D}"/>
              </a:ext>
            </a:extLst>
          </p:cNvPr>
          <p:cNvCxnSpPr>
            <a:cxnSpLocks noChangeShapeType="1"/>
          </p:cNvCxnSpPr>
          <p:nvPr/>
        </p:nvCxnSpPr>
        <p:spPr bwMode="auto">
          <a:xfrm>
            <a:off x="6096000" y="4191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5AA2389F-FE7C-45D7-A443-5A8F4A06E7D4}"/>
              </a:ext>
            </a:extLst>
          </p:cNvPr>
          <p:cNvCxnSpPr>
            <a:cxnSpLocks/>
          </p:cNvCxnSpPr>
          <p:nvPr/>
        </p:nvCxnSpPr>
        <p:spPr>
          <a:xfrm>
            <a:off x="1997766" y="3217296"/>
            <a:ext cx="29419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42C9960-A0B8-43E4-9F84-3D2CDA174BF8}"/>
              </a:ext>
            </a:extLst>
          </p:cNvPr>
          <p:cNvSpPr txBox="1"/>
          <p:nvPr/>
        </p:nvSpPr>
        <p:spPr>
          <a:xfrm>
            <a:off x="6291470" y="1742540"/>
            <a:ext cx="5757240" cy="1963294"/>
          </a:xfrm>
          <a:prstGeom prst="rect">
            <a:avLst/>
          </a:prstGeom>
          <a:noFill/>
        </p:spPr>
        <p:txBody>
          <a:bodyPr wrap="square">
            <a:spAutoFit/>
          </a:bodyPr>
          <a:lstStyle/>
          <a:p>
            <a:pPr marL="0" marR="0" algn="just">
              <a:lnSpc>
                <a:spcPct val="115000"/>
              </a:lnSpc>
              <a:spcBef>
                <a:spcPts val="0"/>
              </a:spcBef>
              <a:spcAft>
                <a:spcPts val="800"/>
              </a:spcAft>
            </a:pP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dê</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56A0E1E-3747-449F-8B2C-403865A072FA}"/>
              </a:ext>
            </a:extLst>
          </p:cNvPr>
          <p:cNvSpPr txBox="1"/>
          <p:nvPr/>
        </p:nvSpPr>
        <p:spPr>
          <a:xfrm>
            <a:off x="262038" y="829142"/>
            <a:ext cx="5931697" cy="4978735"/>
          </a:xfrm>
          <a:prstGeom prst="rect">
            <a:avLst/>
          </a:prstGeom>
          <a:noFill/>
        </p:spPr>
        <p:txBody>
          <a:bodyPr wrap="square" rtlCol="0">
            <a:spAutoFit/>
          </a:bodyPr>
          <a:lstStyle/>
          <a:p>
            <a:pPr>
              <a:lnSpc>
                <a:spcPct val="150000"/>
              </a:lnSpc>
            </a:pP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cỏ</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a:latin typeface="Times New Roman" panose="02020603050405020304" pitchFamily="18" charset="0"/>
                <a:cs typeface="Times New Roman" panose="02020603050405020304" pitchFamily="18" charset="0"/>
              </a:rPr>
              <a:t>Lang thang </a:t>
            </a:r>
            <a:r>
              <a:rPr lang="en-US" altLang="vi-VN" sz="3600" dirty="0" err="1">
                <a:latin typeface="Times New Roman" panose="02020603050405020304" pitchFamily="18" charset="0"/>
                <a:cs typeface="Times New Roman" panose="02020603050405020304" pitchFamily="18" charset="0"/>
              </a:rPr>
              <a:t>quên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đường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về</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thương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quá</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Chạy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khắp</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nẻo</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Đến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bây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giờ</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endParaRPr lang="en-US" altLang="vi-VN" sz="3600" dirty="0">
              <a:latin typeface="Times New Roman" panose="02020603050405020304" pitchFamily="18" charset="0"/>
              <a:cs typeface="Times New Roman" panose="02020603050405020304" pitchFamily="18" charset="0"/>
            </a:endParaRPr>
          </a:p>
          <a:p>
            <a:pPr>
              <a:lnSpc>
                <a:spcPct val="150000"/>
              </a:lnSpc>
            </a:pPr>
            <a:r>
              <a:rPr lang="en-US" altLang="vi-VN" sz="3600" dirty="0" err="1">
                <a:latin typeface="Times New Roman" panose="02020603050405020304" pitchFamily="18" charset="0"/>
                <a:cs typeface="Times New Roman" panose="02020603050405020304" pitchFamily="18" charset="0"/>
              </a:rPr>
              <a:t>Vẫn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gọi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hoài</a:t>
            </a:r>
            <a:r>
              <a:rPr lang="en-US" altLang="vi-VN" sz="3600" dirty="0">
                <a:latin typeface="Times New Roman" panose="02020603050405020304" pitchFamily="18" charset="0"/>
                <a:cs typeface="Times New Roman" panose="02020603050405020304" pitchFamily="18" charset="0"/>
              </a:rPr>
              <a:t>: “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377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55C240-1300-4A13-B920-7A492C3B6F22}"/>
              </a:ext>
            </a:extLst>
          </p:cNvPr>
          <p:cNvSpPr txBox="1"/>
          <p:nvPr/>
        </p:nvSpPr>
        <p:spPr>
          <a:xfrm>
            <a:off x="497039" y="554452"/>
            <a:ext cx="11197920" cy="678327"/>
          </a:xfrm>
          <a:prstGeom prst="rect">
            <a:avLst/>
          </a:prstGeom>
          <a:noFill/>
        </p:spPr>
        <p:txBody>
          <a:bodyPr wrap="square">
            <a:spAutoFit/>
          </a:bodyPr>
          <a:lstStyle/>
          <a:p>
            <a:pPr algn="just">
              <a:lnSpc>
                <a:spcPct val="115000"/>
              </a:lnSpc>
              <a:spcAft>
                <a:spcPts val="800"/>
              </a:spcAft>
            </a:pPr>
            <a:r>
              <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Đóng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một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người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bạn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trong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rừng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nói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lời</a:t>
            </a:r>
            <a:r>
              <a:rPr lang="en-US" sz="3600" dirty="0">
                <a:solidFill>
                  <a:srgbClr val="0070C0"/>
                </a:solidFill>
                <a:latin typeface="Times New Roman" panose="02020603050405020304" pitchFamily="18" charset="0"/>
                <a:cs typeface="Times New Roman" panose="02020603050405020304" pitchFamily="18" charset="0"/>
              </a:rPr>
              <a:t> an </a:t>
            </a:r>
            <a:r>
              <a:rPr lang="en-US" sz="3600" dirty="0" err="1">
                <a:solidFill>
                  <a:srgbClr val="0070C0"/>
                </a:solidFill>
                <a:latin typeface="Times New Roman" panose="02020603050405020304" pitchFamily="18" charset="0"/>
                <a:cs typeface="Times New Roman" panose="02020603050405020304" pitchFamily="18" charset="0"/>
              </a:rPr>
              <a:t>ủi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dê</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trắng</a:t>
            </a:r>
            <a:r>
              <a:rPr lang="en-US" sz="3600" dirty="0">
                <a:solidFill>
                  <a:srgbClr val="0070C0"/>
                </a:solidFill>
                <a:latin typeface="Times New Roman" panose="02020603050405020304" pitchFamily="18" charset="0"/>
                <a:cs typeface="Times New Roman" panose="02020603050405020304" pitchFamily="18" charset="0"/>
              </a:rPr>
              <a:t>.</a:t>
            </a:r>
            <a:endParaRPr lang="en-US" sz="3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42576ED-3899-4DDF-BF68-6A5D782807C8}"/>
              </a:ext>
            </a:extLst>
          </p:cNvPr>
          <p:cNvPicPr>
            <a:picLocks noChangeAspect="1"/>
          </p:cNvPicPr>
          <p:nvPr/>
        </p:nvPicPr>
        <p:blipFill>
          <a:blip r:embed="rId2"/>
          <a:stretch>
            <a:fillRect/>
          </a:stretch>
        </p:blipFill>
        <p:spPr>
          <a:xfrm>
            <a:off x="2294742" y="1776539"/>
            <a:ext cx="6573148" cy="3905946"/>
          </a:xfrm>
          <a:prstGeom prst="rect">
            <a:avLst/>
          </a:prstGeom>
        </p:spPr>
      </p:pic>
    </p:spTree>
    <p:extLst>
      <p:ext uri="{BB962C8B-B14F-4D97-AF65-F5344CB8AC3E}">
        <p14:creationId xmlns:p14="http://schemas.microsoft.com/office/powerpoint/2010/main" val="2680855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32C9D3-1CF2-4FCB-9789-0E4551C2AEE4}"/>
              </a:ext>
            </a:extLst>
          </p:cNvPr>
          <p:cNvSpPr txBox="1"/>
          <p:nvPr/>
        </p:nvSpPr>
        <p:spPr>
          <a:xfrm>
            <a:off x="688554" y="179623"/>
            <a:ext cx="491352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HOẠT ĐỘNG THEO CẶP</a:t>
            </a:r>
          </a:p>
        </p:txBody>
      </p:sp>
      <p:sp>
        <p:nvSpPr>
          <p:cNvPr id="6" name="TextBox 5">
            <a:extLst>
              <a:ext uri="{FF2B5EF4-FFF2-40B4-BE49-F238E27FC236}">
                <a16:creationId xmlns:a16="http://schemas.microsoft.com/office/drawing/2014/main" id="{91A986FD-673A-4030-8FED-E1E87FB1E363}"/>
              </a:ext>
            </a:extLst>
          </p:cNvPr>
          <p:cNvSpPr txBox="1"/>
          <p:nvPr/>
        </p:nvSpPr>
        <p:spPr>
          <a:xfrm>
            <a:off x="129449" y="816509"/>
            <a:ext cx="5645426" cy="5148782"/>
          </a:xfrm>
          <a:prstGeom prst="rect">
            <a:avLst/>
          </a:prstGeom>
          <a:noFill/>
        </p:spPr>
        <p:txBody>
          <a:bodyPr wrap="square">
            <a:spAutoFit/>
          </a:bodyPr>
          <a:lstStyle/>
          <a:p>
            <a:pPr marR="0" lvl="0" algn="just">
              <a:lnSpc>
                <a:spcPct val="115000"/>
              </a:lnSpc>
              <a:spcBef>
                <a:spcPts val="0"/>
              </a:spcBef>
              <a:spcAft>
                <a:spcPts val="0"/>
              </a:spcAf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ủi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dê</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lvl="0" algn="just">
              <a:lnSpc>
                <a:spcPct val="115000"/>
              </a:lnSpc>
              <a:spcBef>
                <a:spcPts val="0"/>
              </a:spcBef>
              <a:spcAft>
                <a:spcPts val="0"/>
              </a:spcAft>
            </a:pPr>
            <a:r>
              <a:rPr lang="en-US" sz="3600" b="1" dirty="0">
                <a:latin typeface="Times New Roman" panose="02020603050405020304" pitchFamily="18" charset="0"/>
                <a:ea typeface="Calibri" panose="020F0502020204030204" pitchFamily="34" charset="0"/>
                <a:cs typeface="Times New Roman" panose="02020603050405020304" pitchFamily="18" charset="0"/>
              </a:rPr>
              <a:t>B1.</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Thừa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nhớ</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bê</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B2.</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8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B3.</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3CFF51B-49B2-46D7-912D-867C17DD7674}"/>
              </a:ext>
            </a:extLst>
          </p:cNvPr>
          <p:cNvPicPr>
            <a:picLocks noChangeAspect="1"/>
          </p:cNvPicPr>
          <p:nvPr/>
        </p:nvPicPr>
        <p:blipFill>
          <a:blip r:embed="rId2"/>
          <a:stretch>
            <a:fillRect/>
          </a:stretch>
        </p:blipFill>
        <p:spPr>
          <a:xfrm>
            <a:off x="6544018" y="2145090"/>
            <a:ext cx="5518533" cy="4712910"/>
          </a:xfrm>
          <a:prstGeom prst="rect">
            <a:avLst/>
          </a:prstGeom>
        </p:spPr>
      </p:pic>
      <p:sp>
        <p:nvSpPr>
          <p:cNvPr id="8" name="Speech Bubble: Oval 7">
            <a:extLst>
              <a:ext uri="{FF2B5EF4-FFF2-40B4-BE49-F238E27FC236}">
                <a16:creationId xmlns:a16="http://schemas.microsoft.com/office/drawing/2014/main" id="{3E7FB0E5-1874-47E7-8EC7-658407DA0487}"/>
              </a:ext>
            </a:extLst>
          </p:cNvPr>
          <p:cNvSpPr/>
          <p:nvPr/>
        </p:nvSpPr>
        <p:spPr>
          <a:xfrm>
            <a:off x="6417127" y="0"/>
            <a:ext cx="5380621" cy="2365513"/>
          </a:xfrm>
          <a:prstGeom prst="wedgeEllipse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buồn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chắn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thôi</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161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5E0CD2-EF5D-430F-85B0-CDCFC2CC9B42}"/>
              </a:ext>
            </a:extLst>
          </p:cNvPr>
          <p:cNvSpPr txBox="1"/>
          <p:nvPr/>
        </p:nvSpPr>
        <p:spPr>
          <a:xfrm>
            <a:off x="3887501" y="53166"/>
            <a:ext cx="5290185" cy="556434"/>
          </a:xfrm>
          <a:prstGeom prst="rect">
            <a:avLst/>
          </a:prstGeom>
          <a:noFill/>
        </p:spPr>
        <p:txBody>
          <a:bodyPr wrap="square" rtlCol="0">
            <a:spAutoFit/>
          </a:bodyPr>
          <a:lstStyle/>
          <a:p>
            <a:pPr marL="0" marR="0" algn="just">
              <a:lnSpc>
                <a:spcPct val="115000"/>
              </a:lnSpc>
              <a:spcBef>
                <a:spcPts val="0"/>
              </a:spcBef>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THẢO LUẬN NHÓM ĐÔI</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0620BB-CDD4-485A-91D6-188E0F4646F1}"/>
              </a:ext>
            </a:extLst>
          </p:cNvPr>
          <p:cNvSpPr txBox="1"/>
          <p:nvPr/>
        </p:nvSpPr>
        <p:spPr>
          <a:xfrm>
            <a:off x="6096000" y="752180"/>
            <a:ext cx="5924793" cy="4878323"/>
          </a:xfrm>
          <a:prstGeom prst="rect">
            <a:avLst/>
          </a:prstGeom>
          <a:noFill/>
        </p:spPr>
        <p:txBody>
          <a:bodyPr wrap="square">
            <a:spAutoFit/>
          </a:bodyPr>
          <a:lstStyle/>
          <a:p>
            <a:pPr marL="0" marR="0" algn="just">
              <a:spcBef>
                <a:spcPts val="0"/>
              </a:spcBef>
              <a:spcAft>
                <a:spcPts val="800"/>
              </a:spcAft>
            </a:pPr>
            <a:r>
              <a:rPr lang="en-US" sz="3200" dirty="0" err="1">
                <a:latin typeface="Times New Roman" panose="02020603050405020304" pitchFamily="18" charset="0"/>
                <a:ea typeface="Calibri" panose="020F0502020204030204" pitchFamily="34" charset="0"/>
              </a:rPr>
              <a:t>N</a:t>
            </a:r>
            <a:r>
              <a:rPr lang="en-US" sz="3200" dirty="0" err="1">
                <a:effectLst/>
                <a:latin typeface="Times New Roman" panose="02020603050405020304" pitchFamily="18" charset="0"/>
                <a:ea typeface="Calibri" panose="020F0502020204030204" pitchFamily="34" charset="0"/>
              </a:rPr>
              <a:t>ói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về</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người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bạn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theo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gợi</a:t>
            </a:r>
            <a:r>
              <a:rPr lang="en-US" sz="3200" dirty="0">
                <a:effectLst/>
                <a:latin typeface="Times New Roman" panose="02020603050405020304" pitchFamily="18" charset="0"/>
                <a:ea typeface="Calibri" panose="020F0502020204030204" pitchFamily="34" charset="0"/>
              </a:rPr>
              <a:t> ý </a:t>
            </a:r>
            <a:r>
              <a:rPr lang="en-US" sz="3200" dirty="0" err="1">
                <a:effectLst/>
                <a:latin typeface="Times New Roman" panose="02020603050405020304" pitchFamily="18" charset="0"/>
                <a:ea typeface="Calibri" panose="020F0502020204030204" pitchFamily="34" charset="0"/>
              </a:rPr>
              <a:t>sau</a:t>
            </a:r>
            <a:r>
              <a:rPr lang="en-US" sz="3200" dirty="0">
                <a:effectLst/>
                <a:latin typeface="Times New Roman" panose="02020603050405020304" pitchFamily="18" charset="0"/>
                <a:ea typeface="Calibri" panose="020F0502020204030204" pitchFamily="34" charset="0"/>
              </a:rPr>
              <a:t>:</a:t>
            </a:r>
          </a:p>
          <a:p>
            <a:pPr marL="0" marR="0" algn="just">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Khi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7B938E0-5C2E-405B-9BD3-9AEE8E44DF61}"/>
              </a:ext>
            </a:extLst>
          </p:cNvPr>
          <p:cNvPicPr>
            <a:picLocks noChangeAspect="1"/>
          </p:cNvPicPr>
          <p:nvPr/>
        </p:nvPicPr>
        <p:blipFill>
          <a:blip r:embed="rId2"/>
          <a:stretch>
            <a:fillRect/>
          </a:stretch>
        </p:blipFill>
        <p:spPr>
          <a:xfrm>
            <a:off x="171207" y="882900"/>
            <a:ext cx="5686213" cy="4374900"/>
          </a:xfrm>
          <a:prstGeom prst="rect">
            <a:avLst/>
          </a:prstGeom>
        </p:spPr>
      </p:pic>
    </p:spTree>
    <p:extLst>
      <p:ext uri="{BB962C8B-B14F-4D97-AF65-F5344CB8AC3E}">
        <p14:creationId xmlns:p14="http://schemas.microsoft.com/office/powerpoint/2010/main" val="350573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5717" y="250151"/>
            <a:ext cx="226046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GỌI BẠN</a:t>
            </a:r>
          </a:p>
        </p:txBody>
      </p:sp>
      <p:sp>
        <p:nvSpPr>
          <p:cNvPr id="6" name="TextBox 5">
            <a:extLst>
              <a:ext uri="{FF2B5EF4-FFF2-40B4-BE49-F238E27FC236}">
                <a16:creationId xmlns:a16="http://schemas.microsoft.com/office/drawing/2014/main" id="{86CFC984-E920-4F21-B967-B41952868327}"/>
              </a:ext>
            </a:extLst>
          </p:cNvPr>
          <p:cNvSpPr txBox="1"/>
          <p:nvPr/>
        </p:nvSpPr>
        <p:spPr>
          <a:xfrm>
            <a:off x="386426" y="969939"/>
            <a:ext cx="5309524" cy="2308324"/>
          </a:xfrm>
          <a:prstGeom prst="rect">
            <a:avLst/>
          </a:prstGeom>
          <a:noFill/>
        </p:spPr>
        <p:txBody>
          <a:bodyPr wrap="square" rtlCol="0">
            <a:spAutoFit/>
          </a:bodyPr>
          <a:lstStyle/>
          <a:p>
            <a:r>
              <a:rPr lang="en-US" altLang="vi-VN" sz="3600" dirty="0" err="1">
                <a:latin typeface="Times New Roman" panose="02020603050405020304" pitchFamily="18" charset="0"/>
                <a:cs typeface="Times New Roman" panose="02020603050405020304" pitchFamily="18" charset="0"/>
              </a:rPr>
              <a:t>Tự</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xưa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thuở</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nào</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Trong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rừng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xanh</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sâu</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thẳm</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Đôi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sống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nhau</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8E37FC03-2EEA-4190-BBF0-C20DD78DF10F}"/>
              </a:ext>
            </a:extLst>
          </p:cNvPr>
          <p:cNvSpPr txBox="1"/>
          <p:nvPr/>
        </p:nvSpPr>
        <p:spPr>
          <a:xfrm>
            <a:off x="386426" y="3714750"/>
            <a:ext cx="5309524" cy="2308324"/>
          </a:xfrm>
          <a:prstGeom prst="rect">
            <a:avLst/>
          </a:prstGeom>
          <a:noFill/>
        </p:spPr>
        <p:txBody>
          <a:bodyPr wrap="square" rtlCol="0">
            <a:spAutoFit/>
          </a:bodyPr>
          <a:lstStyle/>
          <a:p>
            <a:r>
              <a:rPr lang="en-US" altLang="vi-VN" sz="3600" dirty="0" err="1">
                <a:latin typeface="Times New Roman" panose="02020603050405020304" pitchFamily="18" charset="0"/>
                <a:cs typeface="Times New Roman" panose="02020603050405020304" pitchFamily="18" charset="0"/>
              </a:rPr>
              <a:t>Một</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năm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trời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hán</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Suối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cỏ</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héo</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khô</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Lấy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gì</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nuôi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đôi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Chờ</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mưa</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đến</a:t>
            </a:r>
            <a:r>
              <a:rPr lang="en-US" altLang="vi-VN" sz="3600" dirty="0">
                <a:latin typeface="Times New Roman" panose="02020603050405020304" pitchFamily="18" charset="0"/>
                <a:cs typeface="Times New Roman" panose="02020603050405020304" pitchFamily="18" charset="0"/>
              </a:rPr>
              <a:t> bao </a:t>
            </a:r>
            <a:r>
              <a:rPr lang="en-US" altLang="vi-VN" sz="3600" dirty="0" err="1">
                <a:latin typeface="Times New Roman" panose="02020603050405020304" pitchFamily="18" charset="0"/>
                <a:cs typeface="Times New Roman" panose="02020603050405020304" pitchFamily="18" charset="0"/>
              </a:rPr>
              <a:t>giờ</a:t>
            </a:r>
            <a:r>
              <a:rPr lang="en-US" altLang="vi-VN" sz="36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B22AD051-F9FF-4937-9013-4119F0279697}"/>
              </a:ext>
            </a:extLst>
          </p:cNvPr>
          <p:cNvSpPr txBox="1"/>
          <p:nvPr/>
        </p:nvSpPr>
        <p:spPr>
          <a:xfrm>
            <a:off x="6667500" y="969939"/>
            <a:ext cx="5931697" cy="3970318"/>
          </a:xfrm>
          <a:prstGeom prst="rect">
            <a:avLst/>
          </a:prstGeom>
          <a:noFill/>
        </p:spPr>
        <p:txBody>
          <a:bodyPr wrap="square" rtlCol="0">
            <a:spAutoFit/>
          </a:bodyPr>
          <a:lstStyle/>
          <a:p>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cỏ</a:t>
            </a:r>
            <a:endParaRPr lang="en-US" altLang="vi-VN" sz="3600" dirty="0">
              <a:latin typeface="Times New Roman" panose="02020603050405020304" pitchFamily="18" charset="0"/>
              <a:cs typeface="Times New Roman" panose="02020603050405020304" pitchFamily="18" charset="0"/>
            </a:endParaRPr>
          </a:p>
          <a:p>
            <a:r>
              <a:rPr lang="en-US" altLang="vi-VN" sz="3600" dirty="0">
                <a:latin typeface="Times New Roman" panose="02020603050405020304" pitchFamily="18" charset="0"/>
                <a:cs typeface="Times New Roman" panose="02020603050405020304" pitchFamily="18" charset="0"/>
              </a:rPr>
              <a:t>Lang thang </a:t>
            </a:r>
            <a:r>
              <a:rPr lang="en-US" altLang="vi-VN" sz="3600" dirty="0" err="1">
                <a:latin typeface="Times New Roman" panose="02020603050405020304" pitchFamily="18" charset="0"/>
                <a:cs typeface="Times New Roman" panose="02020603050405020304" pitchFamily="18" charset="0"/>
              </a:rPr>
              <a:t>quên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đường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về</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thương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quá</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Chạy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khắp</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nẻo</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Đến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bây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giờ</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Vẫn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gọi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hoài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Định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Hải</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5339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5717" y="250151"/>
            <a:ext cx="226046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GỌI BẠN</a:t>
            </a:r>
          </a:p>
        </p:txBody>
      </p:sp>
      <p:sp>
        <p:nvSpPr>
          <p:cNvPr id="6" name="TextBox 5">
            <a:extLst>
              <a:ext uri="{FF2B5EF4-FFF2-40B4-BE49-F238E27FC236}">
                <a16:creationId xmlns:a16="http://schemas.microsoft.com/office/drawing/2014/main" id="{86CFC984-E920-4F21-B967-B41952868327}"/>
              </a:ext>
            </a:extLst>
          </p:cNvPr>
          <p:cNvSpPr txBox="1"/>
          <p:nvPr/>
        </p:nvSpPr>
        <p:spPr>
          <a:xfrm>
            <a:off x="386426" y="969939"/>
            <a:ext cx="5309524" cy="2308324"/>
          </a:xfrm>
          <a:prstGeom prst="rect">
            <a:avLst/>
          </a:prstGeom>
          <a:noFill/>
        </p:spPr>
        <p:txBody>
          <a:bodyPr wrap="square" rtlCol="0">
            <a:spAutoFit/>
          </a:bodyPr>
          <a:lstStyle/>
          <a:p>
            <a:r>
              <a:rPr lang="en-US" altLang="vi-VN" sz="3600" dirty="0" err="1">
                <a:solidFill>
                  <a:srgbClr val="FF0000"/>
                </a:solidFill>
                <a:latin typeface="Times New Roman" panose="02020603050405020304" pitchFamily="18" charset="0"/>
                <a:cs typeface="Times New Roman" panose="02020603050405020304" pitchFamily="18" charset="0"/>
              </a:rPr>
              <a:t>Tự</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xa</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xưa</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thuở</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nào</a:t>
            </a:r>
            <a:endParaRPr lang="en-US" altLang="vi-VN" sz="3600" dirty="0">
              <a:solidFill>
                <a:srgbClr val="FF0000"/>
              </a:solidFill>
              <a:latin typeface="Times New Roman" panose="02020603050405020304" pitchFamily="18" charset="0"/>
              <a:cs typeface="Times New Roman" panose="02020603050405020304" pitchFamily="18" charset="0"/>
            </a:endParaRPr>
          </a:p>
          <a:p>
            <a:r>
              <a:rPr lang="en-US" altLang="vi-VN" sz="3600" dirty="0" err="1">
                <a:solidFill>
                  <a:srgbClr val="FF0000"/>
                </a:solidFill>
                <a:latin typeface="Times New Roman" panose="02020603050405020304" pitchFamily="18" charset="0"/>
                <a:cs typeface="Times New Roman" panose="02020603050405020304" pitchFamily="18" charset="0"/>
              </a:rPr>
              <a:t>Trong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rừng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xanh</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sâu</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thẳm</a:t>
            </a:r>
            <a:endParaRPr lang="en-US" altLang="vi-VN" sz="3600" dirty="0">
              <a:solidFill>
                <a:srgbClr val="FF0000"/>
              </a:solidFill>
              <a:latin typeface="Times New Roman" panose="02020603050405020304" pitchFamily="18" charset="0"/>
              <a:cs typeface="Times New Roman" panose="02020603050405020304" pitchFamily="18" charset="0"/>
            </a:endParaRPr>
          </a:p>
          <a:p>
            <a:r>
              <a:rPr lang="en-US" altLang="vi-VN" sz="3600" dirty="0" err="1">
                <a:solidFill>
                  <a:srgbClr val="FF0000"/>
                </a:solidFill>
                <a:latin typeface="Times New Roman" panose="02020603050405020304" pitchFamily="18" charset="0"/>
                <a:cs typeface="Times New Roman" panose="02020603050405020304" pitchFamily="18" charset="0"/>
              </a:rPr>
              <a:t>Đôi</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bạn</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sống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bên</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nhau</a:t>
            </a:r>
            <a:endParaRPr lang="en-US" altLang="vi-VN" sz="3600" dirty="0">
              <a:solidFill>
                <a:srgbClr val="FF0000"/>
              </a:solidFill>
              <a:latin typeface="Times New Roman" panose="02020603050405020304" pitchFamily="18" charset="0"/>
              <a:cs typeface="Times New Roman" panose="02020603050405020304" pitchFamily="18" charset="0"/>
            </a:endParaRPr>
          </a:p>
          <a:p>
            <a:r>
              <a:rPr lang="en-US" altLang="vi-VN" sz="3600" dirty="0" err="1">
                <a:solidFill>
                  <a:srgbClr val="FF0000"/>
                </a:solidFill>
                <a:latin typeface="Times New Roman" panose="02020603050405020304" pitchFamily="18" charset="0"/>
                <a:cs typeface="Times New Roman" panose="02020603050405020304" pitchFamily="18" charset="0"/>
              </a:rPr>
              <a:t>Bê</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vàng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và</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dê</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trắng</a:t>
            </a:r>
            <a:r>
              <a:rPr lang="en-US" altLang="vi-VN" sz="3600"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8E37FC03-2EEA-4190-BBF0-C20DD78DF10F}"/>
              </a:ext>
            </a:extLst>
          </p:cNvPr>
          <p:cNvSpPr txBox="1"/>
          <p:nvPr/>
        </p:nvSpPr>
        <p:spPr>
          <a:xfrm>
            <a:off x="386426" y="3714750"/>
            <a:ext cx="5309524" cy="2308324"/>
          </a:xfrm>
          <a:prstGeom prst="rect">
            <a:avLst/>
          </a:prstGeom>
          <a:noFill/>
        </p:spPr>
        <p:txBody>
          <a:bodyPr wrap="square" rtlCol="0">
            <a:spAutoFit/>
          </a:bodyPr>
          <a:lstStyle/>
          <a:p>
            <a:r>
              <a:rPr lang="en-US" altLang="vi-VN" sz="3600" dirty="0" err="1">
                <a:solidFill>
                  <a:srgbClr val="0070C0"/>
                </a:solidFill>
                <a:latin typeface="Times New Roman" panose="02020603050405020304" pitchFamily="18" charset="0"/>
                <a:cs typeface="Times New Roman" panose="02020603050405020304" pitchFamily="18" charset="0"/>
              </a:rPr>
              <a:t>Một</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năm</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trời</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hạn</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hán</a:t>
            </a:r>
            <a:endParaRPr lang="en-US" altLang="vi-VN" sz="3600" dirty="0">
              <a:solidFill>
                <a:srgbClr val="0070C0"/>
              </a:solidFill>
              <a:latin typeface="Times New Roman" panose="02020603050405020304" pitchFamily="18" charset="0"/>
              <a:cs typeface="Times New Roman" panose="02020603050405020304" pitchFamily="18" charset="0"/>
            </a:endParaRPr>
          </a:p>
          <a:p>
            <a:r>
              <a:rPr lang="en-US" altLang="vi-VN" sz="3600" dirty="0" err="1">
                <a:solidFill>
                  <a:srgbClr val="0070C0"/>
                </a:solidFill>
                <a:latin typeface="Times New Roman" panose="02020603050405020304" pitchFamily="18" charset="0"/>
                <a:cs typeface="Times New Roman" panose="02020603050405020304" pitchFamily="18" charset="0"/>
              </a:rPr>
              <a:t>Suối</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cạn</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cỏ</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héo</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khô</a:t>
            </a:r>
            <a:endParaRPr lang="en-US" altLang="vi-VN" sz="3600" dirty="0">
              <a:solidFill>
                <a:srgbClr val="0070C0"/>
              </a:solidFill>
              <a:latin typeface="Times New Roman" panose="02020603050405020304" pitchFamily="18" charset="0"/>
              <a:cs typeface="Times New Roman" panose="02020603050405020304" pitchFamily="18" charset="0"/>
            </a:endParaRPr>
          </a:p>
          <a:p>
            <a:r>
              <a:rPr lang="en-US" altLang="vi-VN" sz="3600" dirty="0" err="1">
                <a:solidFill>
                  <a:srgbClr val="0070C0"/>
                </a:solidFill>
                <a:latin typeface="Times New Roman" panose="02020603050405020304" pitchFamily="18" charset="0"/>
                <a:cs typeface="Times New Roman" panose="02020603050405020304" pitchFamily="18" charset="0"/>
              </a:rPr>
              <a:t>Lấy</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gì</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nuôi</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đôi</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bạn</a:t>
            </a:r>
            <a:endParaRPr lang="en-US" altLang="vi-VN" sz="3600" dirty="0">
              <a:solidFill>
                <a:srgbClr val="0070C0"/>
              </a:solidFill>
              <a:latin typeface="Times New Roman" panose="02020603050405020304" pitchFamily="18" charset="0"/>
              <a:cs typeface="Times New Roman" panose="02020603050405020304" pitchFamily="18" charset="0"/>
            </a:endParaRPr>
          </a:p>
          <a:p>
            <a:r>
              <a:rPr lang="en-US" altLang="vi-VN" sz="3600" dirty="0" err="1">
                <a:solidFill>
                  <a:srgbClr val="0070C0"/>
                </a:solidFill>
                <a:latin typeface="Times New Roman" panose="02020603050405020304" pitchFamily="18" charset="0"/>
                <a:cs typeface="Times New Roman" panose="02020603050405020304" pitchFamily="18" charset="0"/>
              </a:rPr>
              <a:t>Chờ</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mưa</a:t>
            </a:r>
            <a:r>
              <a:rPr lang="en-US" altLang="vi-VN" sz="3600" dirty="0">
                <a:solidFill>
                  <a:srgbClr val="0070C0"/>
                </a:solidFill>
                <a:latin typeface="Times New Roman" panose="02020603050405020304" pitchFamily="18" charset="0"/>
                <a:cs typeface="Times New Roman" panose="02020603050405020304" pitchFamily="18" charset="0"/>
              </a:rPr>
              <a:t> </a:t>
            </a:r>
            <a:r>
              <a:rPr lang="en-US" altLang="vi-VN" sz="3600" dirty="0" err="1">
                <a:solidFill>
                  <a:srgbClr val="0070C0"/>
                </a:solidFill>
                <a:latin typeface="Times New Roman" panose="02020603050405020304" pitchFamily="18" charset="0"/>
                <a:cs typeface="Times New Roman" panose="02020603050405020304" pitchFamily="18" charset="0"/>
              </a:rPr>
              <a:t>đến</a:t>
            </a:r>
            <a:r>
              <a:rPr lang="en-US" altLang="vi-VN" sz="3600" dirty="0">
                <a:solidFill>
                  <a:srgbClr val="0070C0"/>
                </a:solidFill>
                <a:latin typeface="Times New Roman" panose="02020603050405020304" pitchFamily="18" charset="0"/>
                <a:cs typeface="Times New Roman" panose="02020603050405020304" pitchFamily="18" charset="0"/>
              </a:rPr>
              <a:t> bao </a:t>
            </a:r>
            <a:r>
              <a:rPr lang="en-US" altLang="vi-VN" sz="3600" dirty="0" err="1">
                <a:solidFill>
                  <a:srgbClr val="0070C0"/>
                </a:solidFill>
                <a:latin typeface="Times New Roman" panose="02020603050405020304" pitchFamily="18" charset="0"/>
                <a:cs typeface="Times New Roman" panose="02020603050405020304" pitchFamily="18" charset="0"/>
              </a:rPr>
              <a:t>giờ</a:t>
            </a:r>
            <a:r>
              <a:rPr lang="en-US" altLang="vi-VN" sz="3600" dirty="0">
                <a:solidFill>
                  <a:srgbClr val="0070C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B22AD051-F9FF-4937-9013-4119F0279697}"/>
              </a:ext>
            </a:extLst>
          </p:cNvPr>
          <p:cNvSpPr txBox="1"/>
          <p:nvPr/>
        </p:nvSpPr>
        <p:spPr>
          <a:xfrm>
            <a:off x="6667500" y="969939"/>
            <a:ext cx="5931697" cy="3970318"/>
          </a:xfrm>
          <a:prstGeom prst="rect">
            <a:avLst/>
          </a:prstGeom>
          <a:noFill/>
        </p:spPr>
        <p:txBody>
          <a:bodyPr wrap="square" rtlCol="0">
            <a:spAutoFit/>
          </a:bodyPr>
          <a:lstStyle/>
          <a:p>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vàng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cỏ</a:t>
            </a:r>
            <a:endParaRPr lang="en-US" altLang="vi-VN" sz="3600" dirty="0">
              <a:latin typeface="Times New Roman" panose="02020603050405020304" pitchFamily="18" charset="0"/>
              <a:cs typeface="Times New Roman" panose="02020603050405020304" pitchFamily="18" charset="0"/>
            </a:endParaRPr>
          </a:p>
          <a:p>
            <a:r>
              <a:rPr lang="en-US" altLang="vi-VN" sz="3600" dirty="0">
                <a:latin typeface="Times New Roman" panose="02020603050405020304" pitchFamily="18" charset="0"/>
                <a:cs typeface="Times New Roman" panose="02020603050405020304" pitchFamily="18" charset="0"/>
              </a:rPr>
              <a:t>Lang thang </a:t>
            </a:r>
            <a:r>
              <a:rPr lang="en-US" altLang="vi-VN" sz="3600" dirty="0" err="1">
                <a:latin typeface="Times New Roman" panose="02020603050405020304" pitchFamily="18" charset="0"/>
                <a:cs typeface="Times New Roman" panose="02020603050405020304" pitchFamily="18" charset="0"/>
              </a:rPr>
              <a:t>quên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đường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về</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thương</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bạn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quá</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Chạy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khắp</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nẻo</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tìm</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Đến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bây</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giờ</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dê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trắng</a:t>
            </a:r>
            <a:endParaRPr lang="en-US" altLang="vi-VN" sz="3600" dirty="0">
              <a:latin typeface="Times New Roman" panose="02020603050405020304" pitchFamily="18" charset="0"/>
              <a:cs typeface="Times New Roman" panose="02020603050405020304" pitchFamily="18" charset="0"/>
            </a:endParaRPr>
          </a:p>
          <a:p>
            <a:r>
              <a:rPr lang="en-US" altLang="vi-VN" sz="3600" dirty="0" err="1">
                <a:latin typeface="Times New Roman" panose="02020603050405020304" pitchFamily="18" charset="0"/>
                <a:cs typeface="Times New Roman" panose="02020603050405020304" pitchFamily="18" charset="0"/>
              </a:rPr>
              <a:t>Vẫn</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gọi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hoài</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 </a:t>
            </a:r>
            <a:r>
              <a:rPr lang="en-US" altLang="vi-VN" sz="3600" dirty="0" err="1">
                <a:latin typeface="Times New Roman" panose="02020603050405020304" pitchFamily="18" charset="0"/>
                <a:cs typeface="Times New Roman" panose="02020603050405020304" pitchFamily="18" charset="0"/>
              </a:rPr>
              <a:t>Bê</a:t>
            </a:r>
            <a:r>
              <a:rPr lang="en-US" altLang="vi-VN"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Định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Hải</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977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1422762" y="1417782"/>
            <a:ext cx="557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LUYỆN ĐỌC TỪ NGỮ KHÓ</a:t>
            </a:r>
          </a:p>
        </p:txBody>
      </p:sp>
      <p:sp>
        <p:nvSpPr>
          <p:cNvPr id="5" name="Text Box 57"/>
          <p:cNvSpPr txBox="1">
            <a:spLocks noChangeArrowheads="1"/>
          </p:cNvSpPr>
          <p:nvPr/>
        </p:nvSpPr>
        <p:spPr bwMode="auto">
          <a:xfrm>
            <a:off x="1013186" y="2721114"/>
            <a:ext cx="10467613"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4800" b="1" dirty="0" err="1">
                <a:solidFill>
                  <a:srgbClr val="0070C0"/>
                </a:solidFill>
                <a:latin typeface="Times New Roman" panose="02020603050405020304" pitchFamily="18" charset="0"/>
                <a:cs typeface="Times New Roman" panose="02020603050405020304" pitchFamily="18" charset="0"/>
              </a:rPr>
              <a:t>xa</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xưa</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thuở</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nào</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sâu</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thẳm</a:t>
            </a:r>
            <a:r>
              <a:rPr lang="en-US" sz="4800" b="1" dirty="0">
                <a:solidFill>
                  <a:srgbClr val="0070C0"/>
                </a:solidFill>
                <a:latin typeface="Times New Roman" panose="02020603050405020304" pitchFamily="18" charset="0"/>
                <a:cs typeface="Times New Roman" panose="02020603050405020304" pitchFamily="18" charset="0"/>
              </a:rPr>
              <a:t>, lang thang, </a:t>
            </a:r>
            <a:r>
              <a:rPr lang="en-US" sz="4800" b="1" dirty="0" err="1">
                <a:solidFill>
                  <a:srgbClr val="0070C0"/>
                </a:solidFill>
                <a:latin typeface="Times New Roman" panose="02020603050405020304" pitchFamily="18" charset="0"/>
                <a:cs typeface="Times New Roman" panose="02020603050405020304" pitchFamily="18" charset="0"/>
              </a:rPr>
              <a:t>khắp</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nẻo</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gọi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hoài</a:t>
            </a:r>
            <a:endParaRPr lang="en-US" sz="4800" b="1" dirty="0">
              <a:solidFill>
                <a:srgbClr val="0070C0"/>
              </a:solidFill>
              <a:latin typeface="Times New Roman" panose="02020603050405020304" pitchFamily="18" charset="0"/>
              <a:cs typeface="Times New Roman" panose="02020603050405020304" pitchFamily="18" charset="0"/>
            </a:endParaRPr>
          </a:p>
          <a:p>
            <a:pPr>
              <a:buNone/>
            </a:pPr>
            <a:endParaRPr lang="en-US" sz="4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0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0">
            <a:extLst>
              <a:ext uri="{FF2B5EF4-FFF2-40B4-BE49-F238E27FC236}">
                <a16:creationId xmlns:a16="http://schemas.microsoft.com/office/drawing/2014/main" id="{D16A35E8-9005-423A-BE5D-189943CE9D97}"/>
              </a:ext>
            </a:extLst>
          </p:cNvPr>
          <p:cNvSpPr txBox="1">
            <a:spLocks noChangeArrowheads="1"/>
          </p:cNvSpPr>
          <p:nvPr/>
        </p:nvSpPr>
        <p:spPr bwMode="auto">
          <a:xfrm>
            <a:off x="321374" y="307033"/>
            <a:ext cx="4326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Times New Roman" panose="02020603050405020304" pitchFamily="18" charset="0"/>
                <a:cs typeface="Times New Roman" panose="02020603050405020304" pitchFamily="18" charset="0"/>
              </a:rPr>
              <a:t>- LUYỆN ĐỌC CÂU</a:t>
            </a:r>
          </a:p>
        </p:txBody>
      </p:sp>
      <p:sp>
        <p:nvSpPr>
          <p:cNvPr id="12" name="Content Placeholder 4">
            <a:extLst>
              <a:ext uri="{FF2B5EF4-FFF2-40B4-BE49-F238E27FC236}">
                <a16:creationId xmlns:a16="http://schemas.microsoft.com/office/drawing/2014/main" id="{68AECAE3-ACAD-4C82-82BC-712AAB68903D}"/>
              </a:ext>
            </a:extLst>
          </p:cNvPr>
          <p:cNvSpPr>
            <a:spLocks noGrp="1"/>
          </p:cNvSpPr>
          <p:nvPr>
            <p:ph idx="1"/>
          </p:nvPr>
        </p:nvSpPr>
        <p:spPr>
          <a:xfrm>
            <a:off x="1644073" y="990600"/>
            <a:ext cx="6324600" cy="5300365"/>
          </a:xfrm>
        </p:spPr>
        <p:txBody>
          <a:bodyPr/>
          <a:lstStyle/>
          <a:p>
            <a:pPr marL="0" indent="0" algn="just" eaLnBrk="1" hangingPunct="1">
              <a:spcBef>
                <a:spcPct val="50000"/>
              </a:spcBef>
              <a:buNone/>
            </a:pPr>
            <a:r>
              <a:rPr lang="vi-VN" altLang="en-US" sz="3800" b="1" dirty="0">
                <a:latin typeface="Times New Roman" panose="02020603050405020304" pitchFamily="18" charset="0"/>
                <a:cs typeface="Times New Roman" panose="02020603050405020304" pitchFamily="18" charset="0"/>
              </a:rPr>
              <a:t>Bê Vàng đi tìm cỏ</a:t>
            </a:r>
          </a:p>
          <a:p>
            <a:pPr marL="0" indent="0" algn="just" eaLnBrk="1" hangingPunct="1">
              <a:spcBef>
                <a:spcPct val="50000"/>
              </a:spcBef>
              <a:buNone/>
            </a:pPr>
            <a:r>
              <a:rPr lang="vi-VN" altLang="en-US" sz="3800" b="1" dirty="0">
                <a:latin typeface="Times New Roman" panose="02020603050405020304" pitchFamily="18" charset="0"/>
                <a:cs typeface="Times New Roman" panose="02020603050405020304" pitchFamily="18" charset="0"/>
              </a:rPr>
              <a:t>Lang thang quên đường về</a:t>
            </a:r>
          </a:p>
          <a:p>
            <a:pPr marL="0" indent="0" algn="just" eaLnBrk="1" hangingPunct="1">
              <a:spcBef>
                <a:spcPct val="50000"/>
              </a:spcBef>
              <a:buNone/>
            </a:pPr>
            <a:r>
              <a:rPr lang="vi-VN" altLang="en-US" sz="3800" b="1" dirty="0">
                <a:latin typeface="Times New Roman" panose="02020603050405020304" pitchFamily="18" charset="0"/>
                <a:cs typeface="Times New Roman" panose="02020603050405020304" pitchFamily="18" charset="0"/>
              </a:rPr>
              <a:t>Dê Trắng thương bạn quá</a:t>
            </a:r>
          </a:p>
          <a:p>
            <a:pPr marL="0" indent="0" algn="just" eaLnBrk="1" hangingPunct="1">
              <a:spcBef>
                <a:spcPct val="50000"/>
              </a:spcBef>
              <a:buNone/>
            </a:pPr>
            <a:r>
              <a:rPr lang="en-US" altLang="en-US" sz="3800" b="1" dirty="0">
                <a:latin typeface="Times New Roman" panose="02020603050405020304" pitchFamily="18" charset="0"/>
                <a:cs typeface="Times New Roman" panose="02020603050405020304" pitchFamily="18" charset="0"/>
              </a:rPr>
              <a:t>Chạy khắp nẻo tìm Bê</a:t>
            </a:r>
          </a:p>
          <a:p>
            <a:pPr marL="0" indent="0" algn="just" eaLnBrk="1" hangingPunct="1">
              <a:spcBef>
                <a:spcPct val="50000"/>
              </a:spcBef>
              <a:buNone/>
            </a:pPr>
            <a:r>
              <a:rPr lang="en-US" altLang="en-US" sz="3800" b="1" dirty="0">
                <a:latin typeface="Times New Roman" panose="02020603050405020304" pitchFamily="18" charset="0"/>
                <a:cs typeface="Times New Roman" panose="02020603050405020304" pitchFamily="18" charset="0"/>
              </a:rPr>
              <a:t>Đến bây giờ </a:t>
            </a:r>
            <a:r>
              <a:rPr lang="en-US" altLang="en-US" sz="3800" b="1" dirty="0" err="1">
                <a:latin typeface="Times New Roman" panose="02020603050405020304" pitchFamily="18" charset="0"/>
                <a:cs typeface="Times New Roman" panose="02020603050405020304" pitchFamily="18" charset="0"/>
              </a:rPr>
              <a:t>Dê</a:t>
            </a:r>
            <a:r>
              <a:rPr lang="en-US" altLang="en-US" sz="3800" b="1" dirty="0">
                <a:latin typeface="Times New Roman" panose="02020603050405020304" pitchFamily="18" charset="0"/>
                <a:cs typeface="Times New Roman" panose="02020603050405020304" pitchFamily="18" charset="0"/>
              </a:rPr>
              <a:t> </a:t>
            </a:r>
            <a:r>
              <a:rPr lang="en-US" altLang="en-US" sz="3800" b="1" dirty="0" err="1">
                <a:latin typeface="Times New Roman" panose="02020603050405020304" pitchFamily="18" charset="0"/>
                <a:cs typeface="Times New Roman" panose="02020603050405020304" pitchFamily="18" charset="0"/>
              </a:rPr>
              <a:t>Trắng</a:t>
            </a:r>
            <a:endParaRPr lang="en-US" altLang="en-US" sz="3800" b="1" dirty="0">
              <a:latin typeface="Times New Roman" panose="02020603050405020304" pitchFamily="18" charset="0"/>
              <a:cs typeface="Times New Roman" panose="02020603050405020304" pitchFamily="18" charset="0"/>
            </a:endParaRPr>
          </a:p>
          <a:p>
            <a:pPr marL="0" indent="0" algn="just" eaLnBrk="1" hangingPunct="1">
              <a:spcBef>
                <a:spcPct val="50000"/>
              </a:spcBef>
              <a:buNone/>
            </a:pPr>
            <a:r>
              <a:rPr lang="vi-VN" altLang="en-US" sz="3800" b="1" dirty="0">
                <a:latin typeface="Times New Roman" panose="02020603050405020304" pitchFamily="18" charset="0"/>
                <a:cs typeface="Times New Roman" panose="02020603050405020304" pitchFamily="18" charset="0"/>
              </a:rPr>
              <a:t>Vẫn gọi hoà</a:t>
            </a:r>
            <a:r>
              <a:rPr lang="en-US" altLang="en-US" sz="3800" b="1" dirty="0">
                <a:latin typeface="Times New Roman" panose="02020603050405020304" pitchFamily="18" charset="0"/>
                <a:cs typeface="Times New Roman" panose="02020603050405020304" pitchFamily="18" charset="0"/>
              </a:rPr>
              <a:t>i:</a:t>
            </a:r>
            <a:r>
              <a:rPr lang="vi-VN" altLang="en-US" sz="3800" b="1" dirty="0">
                <a:latin typeface="Times New Roman" panose="02020603050405020304" pitchFamily="18" charset="0"/>
                <a:cs typeface="Times New Roman" panose="02020603050405020304" pitchFamily="18" charset="0"/>
              </a:rPr>
              <a:t> </a:t>
            </a:r>
            <a:r>
              <a:rPr lang="en-US" altLang="en-US" sz="3800" b="1" dirty="0">
                <a:latin typeface="Times New Roman" panose="02020603050405020304" pitchFamily="18" charset="0"/>
                <a:cs typeface="Times New Roman" panose="02020603050405020304" pitchFamily="18" charset="0"/>
              </a:rPr>
              <a:t>“</a:t>
            </a:r>
            <a:r>
              <a:rPr lang="vi-VN" altLang="en-US" sz="3800" b="1" dirty="0">
                <a:latin typeface="Times New Roman" panose="02020603050405020304" pitchFamily="18" charset="0"/>
                <a:cs typeface="Times New Roman" panose="02020603050405020304" pitchFamily="18" charset="0"/>
              </a:rPr>
              <a:t>Bê</a:t>
            </a:r>
            <a:r>
              <a:rPr lang="en-US" altLang="en-US" sz="3800" b="1" dirty="0">
                <a:latin typeface="Times New Roman" panose="02020603050405020304" pitchFamily="18" charset="0"/>
                <a:cs typeface="Times New Roman" panose="02020603050405020304" pitchFamily="18" charset="0"/>
              </a:rPr>
              <a:t> ! </a:t>
            </a:r>
            <a:r>
              <a:rPr lang="vi-VN" altLang="en-US" sz="3800" b="1" dirty="0">
                <a:latin typeface="Times New Roman" panose="02020603050405020304" pitchFamily="18" charset="0"/>
                <a:cs typeface="Times New Roman" panose="02020603050405020304" pitchFamily="18" charset="0"/>
              </a:rPr>
              <a:t>Bê</a:t>
            </a:r>
            <a:r>
              <a:rPr lang="en-US" altLang="en-US" sz="3800" b="1" dirty="0">
                <a:latin typeface="Times New Roman" panose="02020603050405020304" pitchFamily="18" charset="0"/>
                <a:cs typeface="Times New Roman" panose="02020603050405020304" pitchFamily="18" charset="0"/>
              </a:rPr>
              <a:t> !”</a:t>
            </a:r>
            <a:endParaRPr lang="en-US" sz="38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8F1325A-C450-4678-8F04-E6409C542BAE}"/>
              </a:ext>
            </a:extLst>
          </p:cNvPr>
          <p:cNvSpPr txBox="1"/>
          <p:nvPr/>
        </p:nvSpPr>
        <p:spPr>
          <a:xfrm>
            <a:off x="4018871" y="1493951"/>
            <a:ext cx="6477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4A5D10D3-5D39-4EEA-9F0E-CB77707F746C}"/>
              </a:ext>
            </a:extLst>
          </p:cNvPr>
          <p:cNvSpPr txBox="1"/>
          <p:nvPr/>
        </p:nvSpPr>
        <p:spPr>
          <a:xfrm>
            <a:off x="3542621" y="2289927"/>
            <a:ext cx="8001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4F14C0E9-11E7-45CF-9362-578EB0F94D33}"/>
              </a:ext>
            </a:extLst>
          </p:cNvPr>
          <p:cNvSpPr txBox="1"/>
          <p:nvPr/>
        </p:nvSpPr>
        <p:spPr>
          <a:xfrm>
            <a:off x="4778912" y="3030669"/>
            <a:ext cx="8001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EE4CA17A-3B07-4F75-A345-0651B2F948E9}"/>
              </a:ext>
            </a:extLst>
          </p:cNvPr>
          <p:cNvSpPr txBox="1"/>
          <p:nvPr/>
        </p:nvSpPr>
        <p:spPr>
          <a:xfrm>
            <a:off x="4413017" y="4621962"/>
            <a:ext cx="8001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82CB6B16-40EB-442E-8A2D-8B69ADAE732B}"/>
              </a:ext>
            </a:extLst>
          </p:cNvPr>
          <p:cNvSpPr txBox="1"/>
          <p:nvPr/>
        </p:nvSpPr>
        <p:spPr>
          <a:xfrm>
            <a:off x="5562193" y="4687104"/>
            <a:ext cx="8001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id="{84CC82CE-83CA-4222-A727-DB2E6FD9A9D0}"/>
              </a:ext>
            </a:extLst>
          </p:cNvPr>
          <p:cNvSpPr txBox="1"/>
          <p:nvPr/>
        </p:nvSpPr>
        <p:spPr>
          <a:xfrm>
            <a:off x="6770299" y="4579317"/>
            <a:ext cx="8001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CC08AF30-1652-4420-971C-2C9A9437E226}"/>
              </a:ext>
            </a:extLst>
          </p:cNvPr>
          <p:cNvSpPr txBox="1"/>
          <p:nvPr/>
        </p:nvSpPr>
        <p:spPr>
          <a:xfrm>
            <a:off x="6720018" y="4561729"/>
            <a:ext cx="8001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02F9597E-EC1C-46B4-88BE-7CBAF19EF8F9}"/>
              </a:ext>
            </a:extLst>
          </p:cNvPr>
          <p:cNvSpPr txBox="1"/>
          <p:nvPr/>
        </p:nvSpPr>
        <p:spPr>
          <a:xfrm>
            <a:off x="1641410" y="1749340"/>
            <a:ext cx="2581156" cy="677108"/>
          </a:xfrm>
          <a:prstGeom prst="rect">
            <a:avLst/>
          </a:prstGeom>
          <a:noFill/>
        </p:spPr>
        <p:txBody>
          <a:bodyPr wrap="none" rtlCol="0">
            <a:spAutoFit/>
          </a:bodyPr>
          <a:lstStyle/>
          <a:p>
            <a:r>
              <a:rPr lang="vi-VN" sz="3800" b="1" dirty="0">
                <a:solidFill>
                  <a:srgbClr val="FF0000"/>
                </a:solidFill>
                <a:latin typeface="Times New Roman" panose="02020603050405020304" pitchFamily="18" charset="0"/>
                <a:cs typeface="Times New Roman" panose="02020603050405020304" pitchFamily="18" charset="0"/>
              </a:rPr>
              <a:t>Lang thang</a:t>
            </a:r>
          </a:p>
        </p:txBody>
      </p:sp>
      <p:sp>
        <p:nvSpPr>
          <p:cNvPr id="31" name="TextBox 30">
            <a:extLst>
              <a:ext uri="{FF2B5EF4-FFF2-40B4-BE49-F238E27FC236}">
                <a16:creationId xmlns:a16="http://schemas.microsoft.com/office/drawing/2014/main" id="{DB3C7092-F143-4300-95E2-58BE59AD5876}"/>
              </a:ext>
            </a:extLst>
          </p:cNvPr>
          <p:cNvSpPr txBox="1"/>
          <p:nvPr/>
        </p:nvSpPr>
        <p:spPr>
          <a:xfrm>
            <a:off x="3689670" y="2547372"/>
            <a:ext cx="3507692" cy="677108"/>
          </a:xfrm>
          <a:prstGeom prst="rect">
            <a:avLst/>
          </a:prstGeom>
          <a:noFill/>
        </p:spPr>
        <p:txBody>
          <a:bodyPr wrap="none" rtlCol="0">
            <a:spAutoFit/>
          </a:bodyPr>
          <a:lstStyle/>
          <a:p>
            <a:r>
              <a:rPr lang="vi-VN" sz="3800" b="1" dirty="0">
                <a:solidFill>
                  <a:srgbClr val="FF0000"/>
                </a:solidFill>
                <a:latin typeface="Times New Roman" panose="02020603050405020304" pitchFamily="18" charset="0"/>
                <a:cs typeface="Times New Roman" panose="02020603050405020304" pitchFamily="18" charset="0"/>
              </a:rPr>
              <a:t>thương bạn quá</a:t>
            </a:r>
          </a:p>
        </p:txBody>
      </p:sp>
      <p:sp>
        <p:nvSpPr>
          <p:cNvPr id="32" name="TextBox 31">
            <a:extLst>
              <a:ext uri="{FF2B5EF4-FFF2-40B4-BE49-F238E27FC236}">
                <a16:creationId xmlns:a16="http://schemas.microsoft.com/office/drawing/2014/main" id="{A29AC958-A27B-4403-A9AF-C40D8F4F10E2}"/>
              </a:ext>
            </a:extLst>
          </p:cNvPr>
          <p:cNvSpPr txBox="1"/>
          <p:nvPr/>
        </p:nvSpPr>
        <p:spPr>
          <a:xfrm>
            <a:off x="2867174" y="3363497"/>
            <a:ext cx="2093843" cy="677108"/>
          </a:xfrm>
          <a:prstGeom prst="rect">
            <a:avLst/>
          </a:prstGeom>
          <a:noFill/>
        </p:spPr>
        <p:txBody>
          <a:bodyPr wrap="none" rtlCol="0">
            <a:spAutoFit/>
          </a:bodyPr>
          <a:lstStyle/>
          <a:p>
            <a:r>
              <a:rPr lang="vi-VN" sz="3800" b="1" dirty="0">
                <a:solidFill>
                  <a:srgbClr val="FF0000"/>
                </a:solidFill>
                <a:latin typeface="Times New Roman" panose="02020603050405020304" pitchFamily="18" charset="0"/>
                <a:cs typeface="Times New Roman" panose="02020603050405020304" pitchFamily="18" charset="0"/>
              </a:rPr>
              <a:t>khắp nẻo</a:t>
            </a:r>
          </a:p>
        </p:txBody>
      </p:sp>
      <p:sp>
        <p:nvSpPr>
          <p:cNvPr id="33" name="TextBox 32">
            <a:extLst>
              <a:ext uri="{FF2B5EF4-FFF2-40B4-BE49-F238E27FC236}">
                <a16:creationId xmlns:a16="http://schemas.microsoft.com/office/drawing/2014/main" id="{975DC377-371F-4895-A589-19BDB5F7E77B}"/>
              </a:ext>
            </a:extLst>
          </p:cNvPr>
          <p:cNvSpPr txBox="1"/>
          <p:nvPr/>
        </p:nvSpPr>
        <p:spPr>
          <a:xfrm>
            <a:off x="2622430" y="4981630"/>
            <a:ext cx="1821332" cy="677108"/>
          </a:xfrm>
          <a:prstGeom prst="rect">
            <a:avLst/>
          </a:prstGeom>
          <a:noFill/>
        </p:spPr>
        <p:txBody>
          <a:bodyPr wrap="none" rtlCol="0">
            <a:spAutoFit/>
          </a:bodyPr>
          <a:lstStyle/>
          <a:p>
            <a:r>
              <a:rPr lang="vi-VN" sz="3800" b="1" dirty="0">
                <a:solidFill>
                  <a:srgbClr val="FF0000"/>
                </a:solidFill>
                <a:latin typeface="Times New Roman" panose="02020603050405020304" pitchFamily="18" charset="0"/>
                <a:cs typeface="Times New Roman" panose="02020603050405020304" pitchFamily="18" charset="0"/>
              </a:rPr>
              <a:t>gọi hoài</a:t>
            </a:r>
          </a:p>
        </p:txBody>
      </p:sp>
      <p:sp>
        <p:nvSpPr>
          <p:cNvPr id="34" name="TextBox 33">
            <a:extLst>
              <a:ext uri="{FF2B5EF4-FFF2-40B4-BE49-F238E27FC236}">
                <a16:creationId xmlns:a16="http://schemas.microsoft.com/office/drawing/2014/main" id="{5970A980-64C4-478B-B7EC-FFE18AD0B542}"/>
              </a:ext>
            </a:extLst>
          </p:cNvPr>
          <p:cNvSpPr txBox="1"/>
          <p:nvPr/>
        </p:nvSpPr>
        <p:spPr>
          <a:xfrm>
            <a:off x="4766381" y="4969223"/>
            <a:ext cx="726481" cy="677108"/>
          </a:xfrm>
          <a:prstGeom prst="rect">
            <a:avLst/>
          </a:prstGeom>
          <a:noFill/>
        </p:spPr>
        <p:txBody>
          <a:bodyPr wrap="none" rtlCol="0">
            <a:spAutoFit/>
          </a:bodyPr>
          <a:lstStyle/>
          <a:p>
            <a:r>
              <a:rPr lang="vi-VN" sz="3800" b="1" dirty="0">
                <a:solidFill>
                  <a:srgbClr val="FF0000"/>
                </a:solidFill>
                <a:latin typeface="Times New Roman" panose="02020603050405020304" pitchFamily="18" charset="0"/>
                <a:cs typeface="Times New Roman" panose="02020603050405020304" pitchFamily="18" charset="0"/>
              </a:rPr>
              <a:t>Bê</a:t>
            </a:r>
          </a:p>
        </p:txBody>
      </p:sp>
      <p:sp>
        <p:nvSpPr>
          <p:cNvPr id="36" name="TextBox 35">
            <a:extLst>
              <a:ext uri="{FF2B5EF4-FFF2-40B4-BE49-F238E27FC236}">
                <a16:creationId xmlns:a16="http://schemas.microsoft.com/office/drawing/2014/main" id="{113975C2-4760-4023-BA90-ECB4D1B6A111}"/>
              </a:ext>
            </a:extLst>
          </p:cNvPr>
          <p:cNvSpPr txBox="1"/>
          <p:nvPr/>
        </p:nvSpPr>
        <p:spPr>
          <a:xfrm>
            <a:off x="5704186" y="4980984"/>
            <a:ext cx="726481" cy="677108"/>
          </a:xfrm>
          <a:prstGeom prst="rect">
            <a:avLst/>
          </a:prstGeom>
          <a:noFill/>
        </p:spPr>
        <p:txBody>
          <a:bodyPr wrap="none" rtlCol="0">
            <a:spAutoFit/>
          </a:bodyPr>
          <a:lstStyle/>
          <a:p>
            <a:r>
              <a:rPr lang="vi-VN" sz="3800" b="1" dirty="0">
                <a:solidFill>
                  <a:srgbClr val="FF0000"/>
                </a:solidFill>
                <a:latin typeface="Times New Roman" panose="02020603050405020304" pitchFamily="18" charset="0"/>
                <a:cs typeface="Times New Roman" panose="02020603050405020304" pitchFamily="18" charset="0"/>
              </a:rPr>
              <a:t>Bê</a:t>
            </a:r>
          </a:p>
        </p:txBody>
      </p:sp>
      <p:sp>
        <p:nvSpPr>
          <p:cNvPr id="38" name="TextBox 37">
            <a:extLst>
              <a:ext uri="{FF2B5EF4-FFF2-40B4-BE49-F238E27FC236}">
                <a16:creationId xmlns:a16="http://schemas.microsoft.com/office/drawing/2014/main" id="{B2A21BDF-3DC0-407A-B993-2494BE2D7EE6}"/>
              </a:ext>
            </a:extLst>
          </p:cNvPr>
          <p:cNvSpPr txBox="1"/>
          <p:nvPr/>
        </p:nvSpPr>
        <p:spPr>
          <a:xfrm>
            <a:off x="5370249" y="660990"/>
            <a:ext cx="8001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
        <p:nvSpPr>
          <p:cNvPr id="42" name="TextBox 41">
            <a:extLst>
              <a:ext uri="{FF2B5EF4-FFF2-40B4-BE49-F238E27FC236}">
                <a16:creationId xmlns:a16="http://schemas.microsoft.com/office/drawing/2014/main" id="{F78D8A0C-2754-4C33-B074-AB1EF6871DB6}"/>
              </a:ext>
            </a:extLst>
          </p:cNvPr>
          <p:cNvSpPr txBox="1"/>
          <p:nvPr/>
        </p:nvSpPr>
        <p:spPr>
          <a:xfrm>
            <a:off x="7187641" y="1439376"/>
            <a:ext cx="8001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8BC82920-BDFB-45FF-B8A7-4E1531D279BC}"/>
              </a:ext>
            </a:extLst>
          </p:cNvPr>
          <p:cNvSpPr txBox="1"/>
          <p:nvPr/>
        </p:nvSpPr>
        <p:spPr>
          <a:xfrm>
            <a:off x="6975873" y="2323519"/>
            <a:ext cx="8001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
        <p:nvSpPr>
          <p:cNvPr id="47" name="TextBox 46">
            <a:extLst>
              <a:ext uri="{FF2B5EF4-FFF2-40B4-BE49-F238E27FC236}">
                <a16:creationId xmlns:a16="http://schemas.microsoft.com/office/drawing/2014/main" id="{13A95D18-DBA5-4B93-8906-56386DE15E2D}"/>
              </a:ext>
            </a:extLst>
          </p:cNvPr>
          <p:cNvSpPr txBox="1"/>
          <p:nvPr/>
        </p:nvSpPr>
        <p:spPr>
          <a:xfrm>
            <a:off x="6241269" y="3095811"/>
            <a:ext cx="8001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
        <p:nvSpPr>
          <p:cNvPr id="50" name="TextBox 49">
            <a:extLst>
              <a:ext uri="{FF2B5EF4-FFF2-40B4-BE49-F238E27FC236}">
                <a16:creationId xmlns:a16="http://schemas.microsoft.com/office/drawing/2014/main" id="{1F4F320F-7C75-4684-95DA-68383824911E}"/>
              </a:ext>
            </a:extLst>
          </p:cNvPr>
          <p:cNvSpPr txBox="1"/>
          <p:nvPr/>
        </p:nvSpPr>
        <p:spPr>
          <a:xfrm>
            <a:off x="6149515" y="3889612"/>
            <a:ext cx="800100" cy="1107996"/>
          </a:xfrm>
          <a:prstGeom prst="rect">
            <a:avLst/>
          </a:prstGeom>
          <a:noFill/>
        </p:spPr>
        <p:txBody>
          <a:bodyPr wrap="square" rtlCol="0">
            <a:spAutoFit/>
          </a:bodyPr>
          <a:lstStyle/>
          <a:p>
            <a:r>
              <a:rPr lang="en-US" sz="6600" dirty="0">
                <a:solidFill>
                  <a:srgbClr val="0D0DF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35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1">
                                            <p:txEl>
                                              <p:pRg st="0" end="0"/>
                                            </p:txEl>
                                          </p:spTgt>
                                        </p:tgtEl>
                                        <p:attrNameLst>
                                          <p:attrName>style.visibility</p:attrName>
                                        </p:attrNameLst>
                                      </p:cBhvr>
                                      <p:to>
                                        <p:strVal val="visible"/>
                                      </p:to>
                                    </p:set>
                                    <p:animEffect transition="in" filter="wipe(left)">
                                      <p:cBhvr>
                                        <p:cTn id="40" dur="500"/>
                                        <p:tgtEl>
                                          <p:spTgt spid="3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left)">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6">
                                            <p:txEl>
                                              <p:pRg st="0" end="0"/>
                                            </p:txEl>
                                          </p:spTgt>
                                        </p:tgtEl>
                                        <p:attrNameLst>
                                          <p:attrName>style.visibility</p:attrName>
                                        </p:attrNameLst>
                                      </p:cBhvr>
                                      <p:to>
                                        <p:strVal val="visible"/>
                                      </p:to>
                                    </p:set>
                                    <p:animEffect transition="in" filter="wipe(left)">
                                      <p:cBhvr>
                                        <p:cTn id="60"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8" grpId="0"/>
      <p:bldP spid="29" grpId="0"/>
      <p:bldP spid="30"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301336" y="109609"/>
            <a:ext cx="1624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ngữ</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66D77718-53D4-4307-8EE1-C81D77381309}"/>
              </a:ext>
            </a:extLst>
          </p:cNvPr>
          <p:cNvSpPr txBox="1"/>
          <p:nvPr/>
        </p:nvSpPr>
        <p:spPr>
          <a:xfrm>
            <a:off x="472786" y="786350"/>
            <a:ext cx="27432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 Sâu thẳm: </a:t>
            </a:r>
          </a:p>
        </p:txBody>
      </p:sp>
      <p:sp>
        <p:nvSpPr>
          <p:cNvPr id="12" name="TextBox 11">
            <a:extLst>
              <a:ext uri="{FF2B5EF4-FFF2-40B4-BE49-F238E27FC236}">
                <a16:creationId xmlns:a16="http://schemas.microsoft.com/office/drawing/2014/main" id="{7D201274-C529-41B3-BD22-50F01A6F94AA}"/>
              </a:ext>
            </a:extLst>
          </p:cNvPr>
          <p:cNvSpPr txBox="1"/>
          <p:nvPr/>
        </p:nvSpPr>
        <p:spPr>
          <a:xfrm>
            <a:off x="2530186" y="786350"/>
            <a:ext cx="5486401" cy="584775"/>
          </a:xfrm>
          <a:prstGeom prst="rect">
            <a:avLst/>
          </a:prstGeom>
          <a:noFill/>
        </p:spPr>
        <p:txBody>
          <a:bodyPr wrap="square" rtlCol="0">
            <a:spAutoFit/>
          </a:bodyPr>
          <a:lstStyle/>
          <a:p>
            <a:r>
              <a:rPr lang="en-US" sz="3200" dirty="0">
                <a:latin typeface="Times New Roman" pitchFamily="18" charset="0"/>
                <a:cs typeface="Times New Roman" pitchFamily="18" charset="0"/>
              </a:rPr>
              <a:t> rất sâu.</a:t>
            </a:r>
          </a:p>
        </p:txBody>
      </p:sp>
      <p:sp>
        <p:nvSpPr>
          <p:cNvPr id="13" name="TextBox 12">
            <a:extLst>
              <a:ext uri="{FF2B5EF4-FFF2-40B4-BE49-F238E27FC236}">
                <a16:creationId xmlns:a16="http://schemas.microsoft.com/office/drawing/2014/main" id="{19F9600D-05DE-41BF-B2EB-5AA27B9DEBC7}"/>
              </a:ext>
            </a:extLst>
          </p:cNvPr>
          <p:cNvSpPr txBox="1"/>
          <p:nvPr/>
        </p:nvSpPr>
        <p:spPr>
          <a:xfrm>
            <a:off x="472786" y="1589139"/>
            <a:ext cx="274320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 Hạn hán: </a:t>
            </a:r>
          </a:p>
        </p:txBody>
      </p:sp>
      <p:sp>
        <p:nvSpPr>
          <p:cNvPr id="14" name="TextBox 13">
            <a:extLst>
              <a:ext uri="{FF2B5EF4-FFF2-40B4-BE49-F238E27FC236}">
                <a16:creationId xmlns:a16="http://schemas.microsoft.com/office/drawing/2014/main" id="{C14ADBE9-369B-4ED8-BBE4-A2149B96BDBB}"/>
              </a:ext>
            </a:extLst>
          </p:cNvPr>
          <p:cNvSpPr txBox="1"/>
          <p:nvPr/>
        </p:nvSpPr>
        <p:spPr>
          <a:xfrm>
            <a:off x="2484152" y="1589139"/>
            <a:ext cx="7196969" cy="584775"/>
          </a:xfrm>
          <a:prstGeom prst="rect">
            <a:avLst/>
          </a:prstGeom>
          <a:noFill/>
        </p:spPr>
        <p:txBody>
          <a:bodyPr wrap="square" rtlCol="0">
            <a:spAutoFit/>
          </a:bodyPr>
          <a:lstStyle/>
          <a:p>
            <a:r>
              <a:rPr lang="en-US" sz="3200" dirty="0">
                <a:latin typeface="Times New Roman" pitchFamily="18" charset="0"/>
                <a:cs typeface="Times New Roman" pitchFamily="18" charset="0"/>
              </a:rPr>
              <a:t>(nước) khô cạn vì trời nắng kéo dài.</a:t>
            </a:r>
          </a:p>
        </p:txBody>
      </p:sp>
      <p:pic>
        <p:nvPicPr>
          <p:cNvPr id="15" name="Picture 2" descr="Káº¿t quáº£ hÃ¬nh áº£nh cho hÃ¬nh áº£nh vá» háº¡n hÃ¡n">
            <a:extLst>
              <a:ext uri="{FF2B5EF4-FFF2-40B4-BE49-F238E27FC236}">
                <a16:creationId xmlns:a16="http://schemas.microsoft.com/office/drawing/2014/main" id="{BA042D3C-48F7-432F-BF79-B110E53F3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61" y="2391928"/>
            <a:ext cx="9113085" cy="388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0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481376"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THEO NHÓM 3</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315429257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1124</Words>
  <Application>Microsoft Office PowerPoint</Application>
  <PresentationFormat>Widescreen</PresentationFormat>
  <Paragraphs>187</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Chivo Light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Phạm Tuấn Kiệt</cp:lastModifiedBy>
  <cp:revision>84</cp:revision>
  <dcterms:created xsi:type="dcterms:W3CDTF">2021-05-10T11:43:51Z</dcterms:created>
  <dcterms:modified xsi:type="dcterms:W3CDTF">2021-07-25T15:48:37Z</dcterms:modified>
</cp:coreProperties>
</file>