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0" r:id="rId3"/>
    <p:sldId id="311" r:id="rId4"/>
    <p:sldId id="312" r:id="rId5"/>
    <p:sldId id="313" r:id="rId6"/>
    <p:sldId id="31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227</Words>
  <Application>Microsoft Office PowerPoint</Application>
  <PresentationFormat>Custom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Hien_Bui</cp:lastModifiedBy>
  <cp:revision>215</cp:revision>
  <dcterms:created xsi:type="dcterms:W3CDTF">2021-06-02T01:34:28Z</dcterms:created>
  <dcterms:modified xsi:type="dcterms:W3CDTF">2021-07-16T04:14:59Z</dcterms:modified>
</cp:coreProperties>
</file>