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18"/>
  </p:notesMasterIdLst>
  <p:sldIdLst>
    <p:sldId id="519" r:id="rId4"/>
    <p:sldId id="548" r:id="rId5"/>
    <p:sldId id="552" r:id="rId6"/>
    <p:sldId id="549" r:id="rId7"/>
    <p:sldId id="550" r:id="rId8"/>
    <p:sldId id="551" r:id="rId9"/>
    <p:sldId id="533" r:id="rId10"/>
    <p:sldId id="265" r:id="rId11"/>
    <p:sldId id="520" r:id="rId12"/>
    <p:sldId id="538" r:id="rId13"/>
    <p:sldId id="535" r:id="rId14"/>
    <p:sldId id="553" r:id="rId15"/>
    <p:sldId id="536" r:id="rId16"/>
    <p:sldId id="4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00"/>
    <a:srgbClr val="CCE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FF9D3E-4EA2-4F72-8A82-588E2BC4C7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41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3" r:id="rId9"/>
    <p:sldLayoutId id="2147483674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3" r:id="rId16"/>
    <p:sldLayoutId id="2147483712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8" y="484038"/>
            <a:ext cx="833999" cy="758701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2021458" y="381552"/>
            <a:ext cx="697740" cy="710771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5156570" y="358975"/>
            <a:ext cx="778214" cy="788304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6564768" y="225511"/>
            <a:ext cx="769094" cy="667364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9390091" y="326137"/>
            <a:ext cx="849724" cy="595628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0959559" y="327677"/>
            <a:ext cx="825749" cy="595628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05556" y="2236941"/>
            <a:ext cx="106919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TUẦN 30</a:t>
            </a:r>
          </a:p>
          <a:p>
            <a:pPr lvl="1" defTabSz="457200" fontAlgn="base">
              <a:defRPr/>
            </a:pPr>
            <a:r>
              <a:rPr lang="en-US" altLang="zh-CN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em</a:t>
            </a:r>
            <a:r>
              <a:rPr lang="en-US" altLang="zh-CN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môn</a:t>
            </a:r>
            <a:r>
              <a:rPr lang="en-US" altLang="zh-CN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Toán</a:t>
            </a:r>
            <a:endParaRPr lang="en-US" altLang="zh-CN" sz="48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  <a:p>
            <a:endParaRPr lang="en-US" dirty="0"/>
          </a:p>
        </p:txBody>
      </p:sp>
      <p:sp>
        <p:nvSpPr>
          <p:cNvPr id="46" name="Google Shape;1729;p48"/>
          <p:cNvSpPr/>
          <p:nvPr/>
        </p:nvSpPr>
        <p:spPr>
          <a:xfrm rot="-4268463">
            <a:off x="3346717" y="19753"/>
            <a:ext cx="1015028" cy="1069742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" name="Google Shape;1729;p48"/>
          <p:cNvSpPr/>
          <p:nvPr/>
        </p:nvSpPr>
        <p:spPr>
          <a:xfrm rot="-4268463">
            <a:off x="7702387" y="-18917"/>
            <a:ext cx="896467" cy="112152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360318" y="3966072"/>
            <a:ext cx="1175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38882" y="4457409"/>
            <a:ext cx="1175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38883" y="4957982"/>
            <a:ext cx="11868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94808"/>
            <a:ext cx="12192000" cy="465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38883" y="5532260"/>
            <a:ext cx="11868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2252692" y="1714463"/>
            <a:ext cx="266408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842 – 410 = 432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0255356" y="718318"/>
            <a:ext cx="86734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842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6257564" y="195098"/>
            <a:ext cx="86734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38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2" grpId="0"/>
      <p:bldP spid="1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38883" y="4635388"/>
            <a:ext cx="1175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37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662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3223" y="496388"/>
            <a:ext cx="103588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4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eriod"/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1000m</a:t>
            </a:r>
          </a:p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403m</a:t>
            </a:r>
          </a:p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903 – 403 =  500 (m)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0878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353102" y="3991663"/>
            <a:ext cx="5742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81"/>
            <a:ext cx="12192001" cy="350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521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0" y="2197892"/>
            <a:ext cx="11978092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Chúc</a:t>
            </a:r>
            <a:r>
              <a:rPr kumimoji="0" lang="en-US" sz="6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6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các</a:t>
            </a:r>
            <a:r>
              <a:rPr kumimoji="0" lang="en-US" sz="6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6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em</a:t>
            </a:r>
            <a:r>
              <a:rPr kumimoji="0" lang="en-US" sz="6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6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chăm</a:t>
            </a:r>
            <a:r>
              <a:rPr kumimoji="0" lang="en-US" sz="6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6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ngoan</a:t>
            </a:r>
            <a:r>
              <a:rPr kumimoji="0" lang="en-US" sz="6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6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học</a:t>
            </a:r>
            <a:r>
              <a:rPr kumimoji="0" lang="en-US" sz="6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6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giỏi</a:t>
            </a:r>
            <a:endParaRPr kumimoji="0" lang="en-US" sz="6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grpSp>
        <p:nvGrpSpPr>
          <p:cNvPr id="12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13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Tổ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endParaRPr lang="en-US" sz="6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27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2" y="5442856"/>
            <a:ext cx="1661891" cy="11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09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47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980 – 750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86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520 + 200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17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823" y="1287931"/>
            <a:ext cx="11542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</a:t>
            </a:r>
            <a:r>
              <a:rPr lang="en-US" sz="48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 algn="ctr">
              <a:defRPr/>
            </a:pP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1000 (</a:t>
            </a:r>
            <a:r>
              <a:rPr lang="en-US" sz="48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2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/>
          </p:cNvSpPr>
          <p:nvPr/>
        </p:nvSpPr>
        <p:spPr>
          <a:xfrm>
            <a:off x="347271" y="356067"/>
            <a:ext cx="7064693" cy="615440"/>
          </a:xfrm>
          <a:prstGeom prst="rect">
            <a:avLst/>
          </a:prstGeom>
          <a:solidFill>
            <a:srgbClr val="92D050"/>
          </a:solidFill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286483" y="4504499"/>
            <a:ext cx="1175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22213" y="5017217"/>
            <a:ext cx="1175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347271" y="5509312"/>
            <a:ext cx="1175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52399" y="5977453"/>
            <a:ext cx="11641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800" b="1" i="1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800" b="1" i="1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  <a:r>
              <a:rPr kumimoji="0" lang="en-US" sz="2800" b="1" i="1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1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1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i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800" b="1" i="1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71507"/>
            <a:ext cx="11887201" cy="353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3312816" y="3875776"/>
            <a:ext cx="929399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310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5508463" y="3981279"/>
            <a:ext cx="929399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303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8244584" y="3955883"/>
            <a:ext cx="929399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3312816" y="3845505"/>
            <a:ext cx="929399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21" grpId="0" animBg="1"/>
      <p:bldP spid="27" grpId="0" animBg="1"/>
      <p:bldP spid="28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360319" y="3147934"/>
            <a:ext cx="1175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38883" y="4360701"/>
            <a:ext cx="1175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38883" y="4883921"/>
            <a:ext cx="657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14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591282" y="3792136"/>
            <a:ext cx="11753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2947652" y="1794190"/>
            <a:ext cx="132454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558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0537879" y="1794190"/>
            <a:ext cx="132454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542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307</Words>
  <Application>Microsoft Office PowerPoint</Application>
  <PresentationFormat>Widescreen</PresentationFormat>
  <Paragraphs>60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Microsoft YaHei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Nunito</vt:lpstr>
      <vt:lpstr>Roboto</vt:lpstr>
      <vt:lpstr>Roboto Condensed Light</vt:lpstr>
      <vt:lpstr>Times New Roman</vt:lpstr>
      <vt:lpstr>Wingdings</vt:lpstr>
      <vt:lpstr>字魂17号-萌趣果冻体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KNC-CO LAI</cp:lastModifiedBy>
  <cp:revision>176</cp:revision>
  <dcterms:created xsi:type="dcterms:W3CDTF">2021-06-19T10:18:58Z</dcterms:created>
  <dcterms:modified xsi:type="dcterms:W3CDTF">2022-04-12T00:41:46Z</dcterms:modified>
</cp:coreProperties>
</file>