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sldIdLst>
    <p:sldId id="295" r:id="rId4"/>
    <p:sldId id="309" r:id="rId5"/>
    <p:sldId id="273" r:id="rId6"/>
    <p:sldId id="274" r:id="rId7"/>
    <p:sldId id="278" r:id="rId8"/>
    <p:sldId id="275" r:id="rId9"/>
    <p:sldId id="280" r:id="rId10"/>
    <p:sldId id="310" r:id="rId11"/>
    <p:sldId id="312" r:id="rId12"/>
    <p:sldId id="298" r:id="rId13"/>
    <p:sldId id="297" r:id="rId14"/>
    <p:sldId id="311" r:id="rId15"/>
    <p:sldId id="300" r:id="rId16"/>
    <p:sldId id="299" r:id="rId17"/>
    <p:sldId id="301" r:id="rId18"/>
    <p:sldId id="302" r:id="rId19"/>
    <p:sldId id="303" r:id="rId20"/>
    <p:sldId id="305" r:id="rId21"/>
    <p:sldId id="313" r:id="rId22"/>
  </p:sldIdLst>
  <p:sldSz cx="12192000" cy="6858000"/>
  <p:notesSz cx="6858000" cy="9144000"/>
  <p:embeddedFontLst>
    <p:embeddedFont>
      <p:font typeface="Tahoma" panose="020B0604030504040204" pitchFamily="34" charset="0"/>
      <p:regular r:id="rId23"/>
      <p:bold r:id="rId24"/>
    </p:embeddedFont>
    <p:embeddedFont>
      <p:font typeface="Wingdings 2" panose="05020102010507070707" pitchFamily="18" charset="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nstantia" panose="02030602050306030303" pitchFamily="18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27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70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6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16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17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02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5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9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990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46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3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504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microsoft.com/office/2007/relationships/hdphoto" Target="../media/hdphoto7.wdp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494" y="581026"/>
            <a:ext cx="2960338" cy="50394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-145729" y="2720723"/>
            <a:ext cx="1868897" cy="1463618"/>
          </a:xfrm>
          <a:prstGeom prst="rect">
            <a:avLst/>
          </a:prstGeom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777285" y="1981200"/>
            <a:ext cx="6967469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smtClean="0">
                <a:ln w="57150">
                  <a:solidFill>
                    <a:srgbClr val="99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KHỞI ĐỘNG</a:t>
            </a:r>
            <a:endParaRPr lang="en-US" sz="3600" kern="10" dirty="0">
              <a:ln w="57150">
                <a:solidFill>
                  <a:srgbClr val="99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107763" dir="135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2200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E41B81E-5FEB-FB4D-9669-FBBFB97FA169}"/>
              </a:ext>
            </a:extLst>
          </p:cNvPr>
          <p:cNvGrpSpPr/>
          <p:nvPr/>
        </p:nvGrpSpPr>
        <p:grpSpPr>
          <a:xfrm>
            <a:off x="826071" y="483038"/>
            <a:ext cx="7630194" cy="2246097"/>
            <a:chOff x="1316879" y="984608"/>
            <a:chExt cx="7630194" cy="22460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5C2697-DF8B-6B44-8C1D-EE6F3CDCCC56}"/>
                </a:ext>
              </a:extLst>
            </p:cNvPr>
            <p:cNvSpPr txBox="1"/>
            <p:nvPr/>
          </p:nvSpPr>
          <p:spPr>
            <a:xfrm>
              <a:off x="1316879" y="984608"/>
              <a:ext cx="588945" cy="51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2F589E-993C-BA4E-82CA-A4A2DC9E5A6B}"/>
                </a:ext>
              </a:extLst>
            </p:cNvPr>
            <p:cNvSpPr/>
            <p:nvPr/>
          </p:nvSpPr>
          <p:spPr>
            <a:xfrm>
              <a:off x="1866260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436A8F-1627-594D-B505-C42F40C86374}"/>
                </a:ext>
              </a:extLst>
            </p:cNvPr>
            <p:cNvSpPr/>
            <p:nvPr/>
          </p:nvSpPr>
          <p:spPr>
            <a:xfrm>
              <a:off x="5863749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C338EEE-FEDD-BA41-B544-635FC4687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978" y="1663839"/>
              <a:ext cx="1002667" cy="10026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7EF553-0CFA-4F45-A07D-0E6B31A6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486" y="1799347"/>
              <a:ext cx="1002667" cy="10026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BABE43-B46E-9441-A7C0-1F38FFB79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210" y="1673757"/>
              <a:ext cx="1002667" cy="10026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E40BF2-9FE3-1547-A861-534672952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718" y="1809265"/>
              <a:ext cx="1002667" cy="1002667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BA77D0C-E1C3-0440-9E8E-CA8CDD1B883E}"/>
                </a:ext>
              </a:extLst>
            </p:cNvPr>
            <p:cNvGrpSpPr/>
            <p:nvPr/>
          </p:nvGrpSpPr>
          <p:grpSpPr>
            <a:xfrm>
              <a:off x="3954432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0739EA8-86D0-BE45-813E-3B7B78927D8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291C445-5785-5341-ABE5-B507D6632A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E2BB936-8C08-BA4C-B70D-57D57C91F7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4ED5504-589A-AC49-BCD6-67B42D2E258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9212122-0784-8242-BD78-A971063B149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BC57CE01-BE38-5E4A-BAF8-4B19ED8A40A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222AB6A-DEDC-9140-83D1-1EE26742776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D65C1A7-88F7-DD46-8E85-755AAD9DD6D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111ACDA-33C6-CD43-AE67-67614E86E7C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33A940A-F34A-6D4B-AE90-EE86FF5E258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F7B1CC5-D7F6-D64B-BB4E-CF6FB7FE22FD}"/>
                </a:ext>
              </a:extLst>
            </p:cNvPr>
            <p:cNvGrpSpPr/>
            <p:nvPr/>
          </p:nvGrpSpPr>
          <p:grpSpPr>
            <a:xfrm>
              <a:off x="4258347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6CE91DC-9C9D-914C-8D55-8032A7F676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BC1003E-6F5B-3749-943B-DAC8434A018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EA334B0-86FB-1747-AAFA-CAEC3707950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9A551FC-B969-0A40-A1DA-98F9F7D0C78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27705F6-6972-534E-B8D7-70DCC7ED43B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549E08B-200B-4343-B84F-9B5C90A391E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19C6627-DFCD-0844-8A5C-C2109C96B3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E45B89-1FED-8F4A-82F1-449A7E7DE44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7358E93-E660-5F4A-A7E2-2140BBE2EFB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9386923-4B11-A843-A97D-96998538D77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4A0B671-FAB5-934F-BB12-08370C2E2376}"/>
                </a:ext>
              </a:extLst>
            </p:cNvPr>
            <p:cNvGrpSpPr/>
            <p:nvPr/>
          </p:nvGrpSpPr>
          <p:grpSpPr>
            <a:xfrm>
              <a:off x="3623994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AFB2C7C-0C29-C94C-A7FC-FADC477894D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14B0B8E-59E5-234D-A854-CEFDD04D447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3AFD84E-C051-7A49-AF4E-CFDCF026697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707D73A-6D42-B748-8D52-D9F220BC771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8198420-E087-244F-B949-010164841A0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35C3DB7-E04E-4B4D-8E3E-FA43C0C5117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4901CDB-4D8B-5C48-A525-552A09F80DE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D8A1C7E-5C09-6140-8CBA-F151137DE33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CA51316-DBCC-1841-9F5F-9B9F3397D35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1FB706E-8960-1E41-A11D-2D05003A0F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87480D4-660B-A64E-91B9-AE9542B784AC}"/>
                </a:ext>
              </a:extLst>
            </p:cNvPr>
            <p:cNvGrpSpPr/>
            <p:nvPr/>
          </p:nvGrpSpPr>
          <p:grpSpPr>
            <a:xfrm>
              <a:off x="4529038" y="2117483"/>
              <a:ext cx="66448" cy="675908"/>
              <a:chOff x="7152671" y="1866150"/>
              <a:chExt cx="90155" cy="631084"/>
            </a:xfrm>
            <a:solidFill>
              <a:schemeClr val="bg1"/>
            </a:solidFill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DD8E98-A44E-1F44-B90E-2E0F3BD0058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0241E9-549C-BE49-A025-A6B864D0D4F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C709D39-18B8-DB43-950A-FDF60E9B274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214B28-F0F5-9C4B-B9E7-8A02E511F0D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998D7AD-FE22-3644-B364-38F64FCFAC7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244FEDA-CD28-B045-B36A-7351E1A151B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DAA844E-54CF-9A48-874B-706895D105B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00C5144-4647-F145-86EC-7D646950DF2C}"/>
                </a:ext>
              </a:extLst>
            </p:cNvPr>
            <p:cNvGrpSpPr/>
            <p:nvPr/>
          </p:nvGrpSpPr>
          <p:grpSpPr>
            <a:xfrm>
              <a:off x="7912989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3EB617-9C9F-B84E-839F-5784F356D2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55DDE9D-81A3-984C-B6F9-DD0FFE5D422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3407808-C392-114B-B09C-2C44FB53ADA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5AE1C7B-E4C4-BB4F-BB6D-5C6951ECB29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63052DD-41A0-3446-B0A3-B9505826170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FE6FC2C-71F8-D141-ABD1-95AE36A01B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3972E07-D04B-9C40-85A6-C2AB5D9B706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450AA92-5534-DB4E-81BA-E672C731B84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5702A3C-7C37-404F-B09A-5200A815B9F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DD508C0-F6CF-8E44-BB90-0BFD8A1718B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34DB257-4384-6249-8DA2-EE5F436FEB4A}"/>
                </a:ext>
              </a:extLst>
            </p:cNvPr>
            <p:cNvGrpSpPr/>
            <p:nvPr/>
          </p:nvGrpSpPr>
          <p:grpSpPr>
            <a:xfrm>
              <a:off x="8216904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E46D21F-CC66-A14C-A5FE-0FC92EE4CDA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65E69B8-D6CB-D143-AEA1-5CC74955670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489F9E9-8ABC-E242-BFA7-3D67DBA0FC1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E8E55E3-7826-FE42-8955-B430B366EE4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263D729-5714-CF46-8C64-88FD7BA99C4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9855BA0-28D0-A747-AB64-11DE592FA2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4245ABA-33A2-7C48-BF6D-9FA12AF9187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278689D-C761-F943-BC4F-EDF90F8E172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0757C8A-8998-6049-947E-4148EDBD21C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495C4B2-3D2A-B747-B7E3-37C0003F0DA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3814CFE-F819-2448-9889-2A946E6E6947}"/>
                </a:ext>
              </a:extLst>
            </p:cNvPr>
            <p:cNvGrpSpPr/>
            <p:nvPr/>
          </p:nvGrpSpPr>
          <p:grpSpPr>
            <a:xfrm>
              <a:off x="7582551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F96089-7BB3-0D43-BFEB-A39E794ACAA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1045211-531D-9D46-9727-03F2633709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15ACD09-6743-514E-A917-A70ABEF6B24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E00788-64B8-9E4B-866E-7153ECDD7CF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BA6176D-8D12-AF49-8B39-4D652056B43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62DB499-1F6D-1C43-84CD-9792DE48A87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60BE1F0-862F-4942-89D8-5F196BCA08C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FD9F57-653A-264E-9AF4-428191CDE68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49167C8-81EA-644E-8E06-45EB34489CE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24464AD-FEF5-9648-8A95-0E7CCEBC79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34AF3CA-3B57-AC41-9626-726407E62962}"/>
                </a:ext>
              </a:extLst>
            </p:cNvPr>
            <p:cNvGrpSpPr/>
            <p:nvPr/>
          </p:nvGrpSpPr>
          <p:grpSpPr>
            <a:xfrm>
              <a:off x="8487595" y="2476547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CC8C5E6-1EB5-4640-8C8A-47071CD75AF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20FA12D-A5F0-9047-98A2-DA1B2FDF385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884D4F-AC6D-1F4A-976B-FE86093E08B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0D6D1AD6-4431-514F-988B-F81399540AED}"/>
              </a:ext>
            </a:extLst>
          </p:cNvPr>
          <p:cNvSpPr txBox="1"/>
          <p:nvPr/>
        </p:nvSpPr>
        <p:spPr>
          <a:xfrm>
            <a:off x="3379571" y="3048149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237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2ED80CE-9008-6B47-8E4C-7C6D404847C6}"/>
              </a:ext>
            </a:extLst>
          </p:cNvPr>
          <p:cNvSpPr/>
          <p:nvPr/>
        </p:nvSpPr>
        <p:spPr>
          <a:xfrm>
            <a:off x="5391573" y="3043478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600" dirty="0"/>
              <a:t>233</a:t>
            </a:r>
            <a:endParaRPr lang="x-none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42497A0-10EC-A54C-A50A-8C1FD2AEB53E}"/>
              </a:ext>
            </a:extLst>
          </p:cNvPr>
          <p:cNvSpPr/>
          <p:nvPr/>
        </p:nvSpPr>
        <p:spPr>
          <a:xfrm>
            <a:off x="4656922" y="2933750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5400" dirty="0">
                <a:solidFill>
                  <a:srgbClr val="FF0000"/>
                </a:solidFill>
              </a:rPr>
              <a:t>&gt;</a:t>
            </a:r>
            <a:endParaRPr lang="x-none" sz="32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5C2DAEE-FFAB-A24A-BED9-C26BE04F02D9}"/>
              </a:ext>
            </a:extLst>
          </p:cNvPr>
          <p:cNvSpPr txBox="1"/>
          <p:nvPr/>
        </p:nvSpPr>
        <p:spPr>
          <a:xfrm>
            <a:off x="8929762" y="1126724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237 &gt; 233</a:t>
            </a:r>
          </a:p>
          <a:p>
            <a:pPr>
              <a:lnSpc>
                <a:spcPct val="150000"/>
              </a:lnSpc>
            </a:pPr>
            <a:r>
              <a:rPr lang="x-none" sz="3200" dirty="0"/>
              <a:t>233 &lt; 237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6C5DCE1-536E-B849-8931-A16C242E759C}"/>
              </a:ext>
            </a:extLst>
          </p:cNvPr>
          <p:cNvGrpSpPr/>
          <p:nvPr/>
        </p:nvGrpSpPr>
        <p:grpSpPr>
          <a:xfrm>
            <a:off x="580032" y="3722575"/>
            <a:ext cx="7667840" cy="2098731"/>
            <a:chOff x="727453" y="3819850"/>
            <a:chExt cx="7667840" cy="2098731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72A3431-C27C-E94A-AA5D-7FA3882B3903}"/>
                </a:ext>
              </a:extLst>
            </p:cNvPr>
            <p:cNvSpPr txBox="1"/>
            <p:nvPr/>
          </p:nvSpPr>
          <p:spPr>
            <a:xfrm>
              <a:off x="727453" y="3819850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 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4DB4176-31B0-1F4C-AA61-7670B5358FED}"/>
                </a:ext>
              </a:extLst>
            </p:cNvPr>
            <p:cNvSpPr/>
            <p:nvPr/>
          </p:nvSpPr>
          <p:spPr>
            <a:xfrm>
              <a:off x="1314480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EDC9DDF-418A-1D4D-917E-9A7519C7759A}"/>
                </a:ext>
              </a:extLst>
            </p:cNvPr>
            <p:cNvSpPr/>
            <p:nvPr/>
          </p:nvSpPr>
          <p:spPr>
            <a:xfrm>
              <a:off x="5311969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D47E95F4-6F69-7B49-9238-88323FDD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198" y="4351715"/>
              <a:ext cx="1002667" cy="1002667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D0104B53-5FC3-334B-A522-E42342C1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706" y="4487223"/>
              <a:ext cx="1002667" cy="1002667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252EE819-8B85-384B-8C85-5F4AFF90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430" y="4361633"/>
              <a:ext cx="1002667" cy="100266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4373ED82-207E-0E48-9356-CB38BD889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38" y="4497141"/>
              <a:ext cx="1002667" cy="1002667"/>
            </a:xfrm>
            <a:prstGeom prst="rect">
              <a:avLst/>
            </a:prstGeom>
          </p:spPr>
        </p:pic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D7C8795-5C4C-CE41-AA6C-FD9E2C3052F1}"/>
                </a:ext>
              </a:extLst>
            </p:cNvPr>
            <p:cNvGrpSpPr/>
            <p:nvPr/>
          </p:nvGrpSpPr>
          <p:grpSpPr>
            <a:xfrm>
              <a:off x="3564220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6DDFAF30-1409-504D-A646-E1D36CC9F96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DE3C606F-A435-C246-B5BF-F1F301B5537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9DF5E745-C27E-1C4D-999B-00BEA034CA4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9CC967F6-24BD-6D46-8DA9-4471C7AAB83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D1A216F2-10E8-0B49-8D8A-8DF319A9A25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24226C04-8401-E942-AA1F-851DDE38CD5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B1BEC3E6-9DC9-454C-9EC9-E91D2D0F38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65C09B38-4082-3748-8923-603D34AE64C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B5A550EA-F638-2244-9958-D60ECB430D9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56123A86-04AC-024B-9F86-B98E72C12BB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23410A32-788A-1C48-B1B5-128D7C1CA5FB}"/>
                </a:ext>
              </a:extLst>
            </p:cNvPr>
            <p:cNvGrpSpPr/>
            <p:nvPr/>
          </p:nvGrpSpPr>
          <p:grpSpPr>
            <a:xfrm>
              <a:off x="3868135" y="4869827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0190AD8D-A4C0-1F43-8737-A9E8F612DC8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9218FE74-FF13-1046-B0DD-84D3F1CCC01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836E0DCB-77F4-8C4E-BAB1-05B0D053D63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2A766A33-B7C5-DA4C-85CF-3F84591E859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BF19CD8D-B474-C144-A7B1-C7DBB25E1FF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BC81679B-2704-3347-8B5C-7ADCCA95C10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D8657F10-C19B-F64F-B3EE-B7EDB697B3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9E74D4CC-D6C4-394E-BA02-980E94CE670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384B051-A5DB-484B-BE69-821B1F58AB9F}"/>
                </a:ext>
              </a:extLst>
            </p:cNvPr>
            <p:cNvGrpSpPr/>
            <p:nvPr/>
          </p:nvGrpSpPr>
          <p:grpSpPr>
            <a:xfrm>
              <a:off x="3233782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AC3DEDB-FFA0-C44F-8E80-9C8B7E27A9B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44856211-119D-F846-A7B7-3EADEF119AC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AEE9556E-54BA-0149-B941-A795FB97200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D2635E85-3737-9747-8A81-C7147DDF9BD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50A33AA-AD84-264E-B17E-C0E18081086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8ECBE44B-1FD6-FC49-8CBF-FFCA8E2B8F6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81AB9619-34CD-7449-B8BE-D668EE1C29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4D64603D-B805-384D-A16D-A4D90EEFB54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BCD38787-B013-0E4E-AD07-20C15A4A8A7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C04B6967-45A2-8D48-A6F4-6C85AEACDDB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E149B3DB-3B38-6345-8B22-264412F07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06" y="4639623"/>
              <a:ext cx="1002667" cy="1002667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9D26A592-7198-AF46-AB44-D0A81A522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38" y="4649541"/>
              <a:ext cx="1002667" cy="1002667"/>
            </a:xfrm>
            <a:prstGeom prst="rect">
              <a:avLst/>
            </a:prstGeom>
          </p:spPr>
        </p:pic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3FD41719-EA2A-0740-8803-E490EE0D591F}"/>
                </a:ext>
              </a:extLst>
            </p:cNvPr>
            <p:cNvGrpSpPr/>
            <p:nvPr/>
          </p:nvGrpSpPr>
          <p:grpSpPr>
            <a:xfrm>
              <a:off x="7683638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8F6CABF-2AA6-5942-9AD5-DCFCFC7AD67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C9B7A874-B47B-4649-A640-A3F533464D1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BDFAB62-4CE8-6145-91E7-D6DA606C6C1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5E58EAA0-1CDC-F64C-9E86-A7D321489D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65929235-23E7-BA49-84BD-7AE2B4516DA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07DE793F-F962-EB40-8E98-2AA5648CDB5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764EA5C6-0609-C943-9D42-B701D95A3AD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2E242D46-F00A-FD44-A83E-F9E9854F106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F2134868-9BFC-1041-B567-3612625CC10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40A871C-FA8A-F447-B801-A41F6A1776A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5BCC00B-7444-644C-BD10-D217316F99D8}"/>
                </a:ext>
              </a:extLst>
            </p:cNvPr>
            <p:cNvGrpSpPr/>
            <p:nvPr/>
          </p:nvGrpSpPr>
          <p:grpSpPr>
            <a:xfrm>
              <a:off x="7987553" y="4879063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215B3249-179D-5C49-96D0-B0D0B46C2F2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47C3D10-0C19-C54F-A6B2-3F81FD7B8F7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E7D1E2E7-3296-0742-A18B-9D32F985C54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5D390D1-C538-6B4F-8AF7-A9E0EDF63CF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D2646CA-4E3F-F94A-AC23-A3C6DF5317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761594B2-A7F3-5D4D-ADBF-DB1B73C42E8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0708CE5F-2753-8D4E-B5F2-B88671B36B8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56ED2A3-0E82-5840-9AC3-A9382B6210E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0AA25755-6094-6346-AC9C-796D5F7C2F21}"/>
                </a:ext>
              </a:extLst>
            </p:cNvPr>
            <p:cNvGrpSpPr/>
            <p:nvPr/>
          </p:nvGrpSpPr>
          <p:grpSpPr>
            <a:xfrm>
              <a:off x="73532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9708C8E6-1A21-6C4A-BA80-E1E1078FD72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CD87ED9-7C89-474B-8698-4DD8FF7D4D7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7B9B136-3180-FD40-88CB-606896F8B59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5DB092D-9C05-0542-9F69-2FC60B8731F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1E8A6C2-E099-844D-81EE-8B4E801E695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8B8D27B-74B2-804D-B9DF-FAE8113B56D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15D43DB2-75BB-A24C-9E65-0369BFAC21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7B66E0D-2AA6-5949-9970-4C7238ACF49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8E32DA65-199A-0F46-849C-34B4406795B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D46FAF2A-8F81-8648-95D0-18AC53471EF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51919F50-41DF-7640-991E-4AE316B5071A}"/>
                </a:ext>
              </a:extLst>
            </p:cNvPr>
            <p:cNvGrpSpPr/>
            <p:nvPr/>
          </p:nvGrpSpPr>
          <p:grpSpPr>
            <a:xfrm>
              <a:off x="70484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E5828C1-8F21-6548-BC13-B4BFAD08763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D7E1BFF-6825-C940-8B62-60D6C1364E3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B628A63F-CE9B-E845-986C-08574506E90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3895987-A4C0-4945-B3EC-6CA68B0C652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7224D4F9-E940-DF47-8CEB-0E030698B42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D785571-E51F-9E40-83AA-87822E0106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F31C1A6F-9C04-9941-BD9F-1BC634B577B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9E86D64-1FEC-6B4F-A279-D4947963647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9E4EA04A-8760-E046-A227-699B42BB666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3CA084D-9276-E744-B34C-37BE44D9532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738B9128-EA2F-5E46-8562-8669EA7C2EF2}"/>
              </a:ext>
            </a:extLst>
          </p:cNvPr>
          <p:cNvSpPr txBox="1"/>
          <p:nvPr/>
        </p:nvSpPr>
        <p:spPr>
          <a:xfrm>
            <a:off x="3239069" y="5977169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328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8BF85329-3AF0-E241-94F3-B92D099EE13F}"/>
              </a:ext>
            </a:extLst>
          </p:cNvPr>
          <p:cNvSpPr/>
          <p:nvPr/>
        </p:nvSpPr>
        <p:spPr>
          <a:xfrm>
            <a:off x="4932836" y="5977169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600" dirty="0"/>
              <a:t>338</a:t>
            </a:r>
            <a:endParaRPr lang="x-none" dirty="0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784E0C96-E6FC-7543-9DBD-5AF3C03A0B7E}"/>
              </a:ext>
            </a:extLst>
          </p:cNvPr>
          <p:cNvSpPr/>
          <p:nvPr/>
        </p:nvSpPr>
        <p:spPr>
          <a:xfrm>
            <a:off x="4389723" y="5766690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5400" dirty="0">
                <a:solidFill>
                  <a:srgbClr val="FF0000"/>
                </a:solidFill>
              </a:rPr>
              <a:t>&lt;</a:t>
            </a:r>
            <a:endParaRPr lang="x-none" sz="3200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B39C5CB9-A20F-9540-990D-165AB0A68CBC}"/>
              </a:ext>
            </a:extLst>
          </p:cNvPr>
          <p:cNvSpPr txBox="1"/>
          <p:nvPr/>
        </p:nvSpPr>
        <p:spPr>
          <a:xfrm>
            <a:off x="8963198" y="4095168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328 &lt; 338</a:t>
            </a:r>
          </a:p>
          <a:p>
            <a:pPr>
              <a:lnSpc>
                <a:spcPct val="150000"/>
              </a:lnSpc>
            </a:pPr>
            <a:r>
              <a:rPr lang="x-none" sz="3200" dirty="0"/>
              <a:t>338 &gt; 328</a:t>
            </a:r>
          </a:p>
        </p:txBody>
      </p:sp>
    </p:spTree>
    <p:extLst>
      <p:ext uri="{BB962C8B-B14F-4D97-AF65-F5344CB8AC3E}">
        <p14:creationId xmlns:p14="http://schemas.microsoft.com/office/powerpoint/2010/main" val="786392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98" grpId="0"/>
      <p:bldP spid="99" grpId="0" build="p"/>
      <p:bldP spid="183" grpId="0"/>
      <p:bldP spid="184" grpId="0"/>
      <p:bldP spid="185" grpId="0"/>
      <p:bldP spid="18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52017" y="1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74" y="5151549"/>
            <a:ext cx="1238370" cy="174232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36E698D-1CA9-F643-B4EA-2F6F4954CF52}"/>
              </a:ext>
            </a:extLst>
          </p:cNvPr>
          <p:cNvGrpSpPr/>
          <p:nvPr/>
        </p:nvGrpSpPr>
        <p:grpSpPr>
          <a:xfrm>
            <a:off x="896094" y="553835"/>
            <a:ext cx="7667840" cy="2013355"/>
            <a:chOff x="883096" y="1154472"/>
            <a:chExt cx="7667840" cy="201335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142968-A8FE-174E-A1CA-BEDC1965735A}"/>
                </a:ext>
              </a:extLst>
            </p:cNvPr>
            <p:cNvSpPr txBox="1"/>
            <p:nvPr/>
          </p:nvSpPr>
          <p:spPr>
            <a:xfrm>
              <a:off x="883096" y="1154472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c)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309748-F278-1A4C-A839-C5A54169A94C}"/>
                </a:ext>
              </a:extLst>
            </p:cNvPr>
            <p:cNvSpPr/>
            <p:nvPr/>
          </p:nvSpPr>
          <p:spPr>
            <a:xfrm>
              <a:off x="1470123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D8A6BA-5CEB-2441-A1C5-1AF31552E149}"/>
                </a:ext>
              </a:extLst>
            </p:cNvPr>
            <p:cNvSpPr/>
            <p:nvPr/>
          </p:nvSpPr>
          <p:spPr>
            <a:xfrm>
              <a:off x="5467612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E6128C2-4E0E-2143-BFE6-BA240EFA2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060" y="1841547"/>
              <a:ext cx="1002667" cy="10026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74D9F9-7607-2647-BA7E-7623F6AA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568" y="1977055"/>
              <a:ext cx="1002667" cy="10026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D2FF11-230A-154D-B207-C9ED322BC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737" y="1988533"/>
              <a:ext cx="1002667" cy="1002667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989F80A-B4C5-4A4E-B346-A8A70DFE8512}"/>
                </a:ext>
              </a:extLst>
            </p:cNvPr>
            <p:cNvGrpSpPr/>
            <p:nvPr/>
          </p:nvGrpSpPr>
          <p:grpSpPr>
            <a:xfrm>
              <a:off x="3719863" y="2011331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E53B2A3-2B47-9C4A-A73B-2DF26CC0714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8FE402C-4596-2E4F-B913-57691C49766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26441AC-8999-1A4B-BA15-CA6563DF073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D67B193-F860-5F43-8520-E4627BB4793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70896A9-741B-274A-BA85-9130DB2167D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21E4575-FFAD-3145-BCF5-BB2741FCBAF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BDB1947-70F3-A743-9C39-EC7FC6402D8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2029CDB-7865-C649-89AC-0737190A266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8929BA2-9EB7-F64A-BA75-A7F6946154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CE7855E-88E0-8642-B2BE-D3C1FC30281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84431E-2D1B-4845-965C-ABDEF719D522}"/>
                </a:ext>
              </a:extLst>
            </p:cNvPr>
            <p:cNvGrpSpPr/>
            <p:nvPr/>
          </p:nvGrpSpPr>
          <p:grpSpPr>
            <a:xfrm>
              <a:off x="4023778" y="2687239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921012E-033C-6B4D-9831-8D97834BE67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72E5FDA-E827-3F4C-9702-6EC83AEA5C7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D42EC7B-2938-0346-9B1F-FBD252A789B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00CC9E-783F-384F-9F66-68496DEFA9CD}"/>
                </a:ext>
              </a:extLst>
            </p:cNvPr>
            <p:cNvGrpSpPr/>
            <p:nvPr/>
          </p:nvGrpSpPr>
          <p:grpSpPr>
            <a:xfrm>
              <a:off x="7839281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00BB298-AA41-9F45-BED8-0A599A7DF49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A89345D-CF31-184D-B73D-734DB1A30A5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A150743-FB35-3049-AAB1-08BE1D589B2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E33661E-5BC9-B04C-86A5-E76BBDCEB6A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5C12E6F-014F-A049-82C6-D1104C8AC5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C51E10E-E1F0-774A-AEE5-0D6A2C55791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A80C07B-F4FD-B241-87D4-71D8473B399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47811F0-19B8-1942-B74E-1D584CDE8BB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DB99E84-E941-CD4D-9C53-60E5B9F8E1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C0B5065-550F-E04D-BA4D-AA8EBC88986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5A25AA-EA33-0B48-95E1-E73954EC3B5B}"/>
                </a:ext>
              </a:extLst>
            </p:cNvPr>
            <p:cNvGrpSpPr/>
            <p:nvPr/>
          </p:nvGrpSpPr>
          <p:grpSpPr>
            <a:xfrm>
              <a:off x="8143196" y="2599920"/>
              <a:ext cx="66448" cy="386233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839A9F6-C9FD-064E-B503-3F87A06792A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180BEC3-E9AA-594D-9EB5-421B999F4AB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443B15B-F1E6-6141-A043-95BFB95A6BA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BAA464-5728-A44D-B88B-3F67F2D8EB5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221E0D-99B2-9147-BD40-25B02D893FE0}"/>
                </a:ext>
              </a:extLst>
            </p:cNvPr>
            <p:cNvGrpSpPr/>
            <p:nvPr/>
          </p:nvGrpSpPr>
          <p:grpSpPr>
            <a:xfrm>
              <a:off x="75088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D4F1AE8-7C62-9E44-8D9E-B09DC6BA9EB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CA775AA-0029-C942-8266-FBEF9BEEE32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0DA6A0B-55C2-554D-B25F-8BBBDE27986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13F285A-6DC7-974A-B216-62A3947E310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35821C2-DA0D-8D45-9BE4-8F01071BF6C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B8A4F61-8B2C-D349-B1B5-641A698A710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5ED3219-0CA8-E742-A9FE-6963B3CA424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67702D3-5F71-7E40-A97D-DD7C889DBB1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ADE0F87-1E65-C048-9D49-0818693AC71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580F907-DE71-6F42-BE60-CA9F69E3824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F74FB6E-5236-6B4F-8B84-8D4F6885C22F}"/>
                </a:ext>
              </a:extLst>
            </p:cNvPr>
            <p:cNvGrpSpPr/>
            <p:nvPr/>
          </p:nvGrpSpPr>
          <p:grpSpPr>
            <a:xfrm>
              <a:off x="72040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C0E25C1-E9B5-4C40-8EE8-40D0E81886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938FC1E-97E7-F04D-BA7E-2AC031DD222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6936545-2254-6441-A618-4D27FA54122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5C9814B-04C9-2742-88B1-389A7260CF6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077991A-BE19-1547-80ED-6F207E63453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D9F6283-BC55-2B4E-9292-4CAD8F7FDD2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52230B8-11FA-254C-B5FE-54A7144EFAA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9EAF6F0-CF7B-5D4F-8996-344AACD7A8B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55BDD2F-944F-C048-B166-9B0AA252867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BE58312-F5F1-C94C-8008-39B427C5FBC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1B3576BB-7082-C64E-BC4F-F2B21D267AE0}"/>
              </a:ext>
            </a:extLst>
          </p:cNvPr>
          <p:cNvSpPr txBox="1"/>
          <p:nvPr/>
        </p:nvSpPr>
        <p:spPr>
          <a:xfrm>
            <a:off x="3568650" y="2935924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213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181CEE4-97FF-BB4A-8BBD-3B0BFE510E99}"/>
              </a:ext>
            </a:extLst>
          </p:cNvPr>
          <p:cNvSpPr/>
          <p:nvPr/>
        </p:nvSpPr>
        <p:spPr>
          <a:xfrm>
            <a:off x="5580652" y="2931253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600" dirty="0"/>
              <a:t>134</a:t>
            </a:r>
            <a:endParaRPr lang="x-none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36AB38C-068D-6D4F-A493-C41C3ECD732C}"/>
              </a:ext>
            </a:extLst>
          </p:cNvPr>
          <p:cNvSpPr/>
          <p:nvPr/>
        </p:nvSpPr>
        <p:spPr>
          <a:xfrm>
            <a:off x="4846001" y="2821525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5400" dirty="0">
                <a:solidFill>
                  <a:srgbClr val="FF0000"/>
                </a:solidFill>
              </a:rPr>
              <a:t>&gt;</a:t>
            </a:r>
            <a:endParaRPr lang="x-none" sz="32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4D5CF5-55B5-6142-ABAC-DBBA99B204E7}"/>
              </a:ext>
            </a:extLst>
          </p:cNvPr>
          <p:cNvSpPr txBox="1"/>
          <p:nvPr/>
        </p:nvSpPr>
        <p:spPr>
          <a:xfrm>
            <a:off x="9207272" y="1343107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213 &gt; 134</a:t>
            </a:r>
          </a:p>
          <a:p>
            <a:pPr>
              <a:lnSpc>
                <a:spcPct val="150000"/>
              </a:lnSpc>
            </a:pPr>
            <a:r>
              <a:rPr lang="x-none" sz="3200" dirty="0"/>
              <a:t>134 &lt; 213</a:t>
            </a:r>
          </a:p>
        </p:txBody>
      </p:sp>
    </p:spTree>
    <p:extLst>
      <p:ext uri="{BB962C8B-B14F-4D97-AF65-F5344CB8AC3E}">
        <p14:creationId xmlns:p14="http://schemas.microsoft.com/office/powerpoint/2010/main" val="786392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y tắc so sá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84" y="0"/>
            <a:ext cx="12191999" cy="6518366"/>
          </a:xfrm>
        </p:spPr>
      </p:pic>
    </p:spTree>
    <p:extLst>
      <p:ext uri="{BB962C8B-B14F-4D97-AF65-F5344CB8AC3E}">
        <p14:creationId xmlns:p14="http://schemas.microsoft.com/office/powerpoint/2010/main" val="138302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49826" y="0"/>
            <a:ext cx="12219444" cy="6857999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48" y="0"/>
            <a:ext cx="7365079" cy="20952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1595" y="2781777"/>
            <a:ext cx="83785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92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432" y="5271373"/>
            <a:ext cx="840568" cy="14309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-118025" y="2394696"/>
            <a:ext cx="2339240" cy="183196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33486" y="0"/>
            <a:ext cx="2827912" cy="570588"/>
            <a:chOff x="1183343" y="1464304"/>
            <a:chExt cx="1054596" cy="570588"/>
          </a:xfrm>
        </p:grpSpPr>
        <p:sp>
          <p:nvSpPr>
            <p:cNvPr id="10" name="TextBox 9"/>
            <p:cNvSpPr txBox="1"/>
            <p:nvPr/>
          </p:nvSpPr>
          <p:spPr>
            <a:xfrm>
              <a:off x="1819587" y="1511671"/>
              <a:ext cx="418352" cy="52322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Đ/S ?</a:t>
              </a:r>
              <a:endParaRPr lang="en-US" sz="28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/>
                <a:t>Bài</a:t>
              </a:r>
              <a:r>
                <a:rPr lang="en-US" sz="2800" b="1" dirty="0" smtClean="0"/>
                <a:t> 1:</a:t>
              </a:r>
              <a:endParaRPr lang="en-US" sz="2800" b="1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1C2126D-7CC0-1F44-ABE2-2FDB14530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380236"/>
            <a:ext cx="10718800" cy="49022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55ED35-68C1-9E4E-BEFD-D66C3BF6BB2A}"/>
              </a:ext>
            </a:extLst>
          </p:cNvPr>
          <p:cNvCxnSpPr/>
          <p:nvPr/>
        </p:nvCxnSpPr>
        <p:spPr>
          <a:xfrm flipV="1">
            <a:off x="3153260" y="4407408"/>
            <a:ext cx="4472836" cy="69494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30CC16-C4C9-BC49-AE47-AEA90AE1BB0D}"/>
              </a:ext>
            </a:extLst>
          </p:cNvPr>
          <p:cNvCxnSpPr>
            <a:cxnSpLocks/>
          </p:cNvCxnSpPr>
          <p:nvPr/>
        </p:nvCxnSpPr>
        <p:spPr>
          <a:xfrm flipH="1">
            <a:off x="5504688" y="2369713"/>
            <a:ext cx="2724912" cy="940965"/>
          </a:xfrm>
          <a:prstGeom prst="line">
            <a:avLst/>
          </a:prstGeom>
          <a:ln w="57150">
            <a:solidFill>
              <a:srgbClr val="F7B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4CEAF5-9774-284D-9CE9-65EF68A4DD87}"/>
              </a:ext>
            </a:extLst>
          </p:cNvPr>
          <p:cNvCxnSpPr>
            <a:cxnSpLocks/>
          </p:cNvCxnSpPr>
          <p:nvPr/>
        </p:nvCxnSpPr>
        <p:spPr>
          <a:xfrm>
            <a:off x="7278624" y="2523744"/>
            <a:ext cx="694944" cy="905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004193-C19A-DC42-8F4D-EBA5A17DA527}"/>
              </a:ext>
            </a:extLst>
          </p:cNvPr>
          <p:cNvCxnSpPr/>
          <p:nvPr/>
        </p:nvCxnSpPr>
        <p:spPr>
          <a:xfrm flipH="1" flipV="1">
            <a:off x="8869680" y="4261104"/>
            <a:ext cx="1280160" cy="84124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30CC16-C4C9-BC49-AE47-AEA90AE1BB0D}"/>
              </a:ext>
            </a:extLst>
          </p:cNvPr>
          <p:cNvCxnSpPr>
            <a:cxnSpLocks/>
          </p:cNvCxnSpPr>
          <p:nvPr/>
        </p:nvCxnSpPr>
        <p:spPr>
          <a:xfrm flipH="1" flipV="1">
            <a:off x="5474208" y="4413504"/>
            <a:ext cx="1773936" cy="969264"/>
          </a:xfrm>
          <a:prstGeom prst="line">
            <a:avLst/>
          </a:prstGeom>
          <a:ln w="57150">
            <a:solidFill>
              <a:srgbClr val="F7B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392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B6D7D92-9076-C441-9687-E4D8AF00D926}"/>
              </a:ext>
            </a:extLst>
          </p:cNvPr>
          <p:cNvGrpSpPr/>
          <p:nvPr/>
        </p:nvGrpSpPr>
        <p:grpSpPr>
          <a:xfrm>
            <a:off x="1973596" y="146122"/>
            <a:ext cx="4443212" cy="688557"/>
            <a:chOff x="1183343" y="1464304"/>
            <a:chExt cx="1342668" cy="8630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B57F62-34C5-C244-BE0A-27E406E2CE30}"/>
                </a:ext>
              </a:extLst>
            </p:cNvPr>
            <p:cNvSpPr txBox="1"/>
            <p:nvPr/>
          </p:nvSpPr>
          <p:spPr>
            <a:xfrm>
              <a:off x="1847017" y="1517230"/>
              <a:ext cx="678994" cy="810116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&gt;  </a:t>
              </a:r>
              <a:r>
                <a:rPr lang="en-US" sz="3600" dirty="0"/>
                <a:t>&lt; </a:t>
              </a:r>
              <a:r>
                <a:rPr lang="en-US" sz="3600" dirty="0" smtClean="0"/>
                <a:t> </a:t>
              </a:r>
              <a:r>
                <a:rPr lang="en-US" sz="3600" dirty="0"/>
                <a:t>= 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DBAA6C-73CD-D246-9AB9-ABC865C9F8C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/>
                <a:t>Bài</a:t>
              </a:r>
              <a:r>
                <a:rPr lang="en-US" sz="2800" b="1" dirty="0" smtClean="0"/>
                <a:t> 2:</a:t>
              </a:r>
              <a:endParaRPr lang="en-US" sz="28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C21781-CFF7-DD47-BEDF-8533B64F1F9D}"/>
              </a:ext>
            </a:extLst>
          </p:cNvPr>
          <p:cNvGrpSpPr/>
          <p:nvPr/>
        </p:nvGrpSpPr>
        <p:grpSpPr>
          <a:xfrm>
            <a:off x="1840449" y="1593451"/>
            <a:ext cx="2802370" cy="713719"/>
            <a:chOff x="1169590" y="4621088"/>
            <a:chExt cx="2802370" cy="71371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71D592-76C9-B044-9623-7C521616DAE9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215           218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4896D4E-6E20-E64A-8558-E74B987DC75A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24D7341-B82C-4D47-8043-46A1DC489CF2}"/>
              </a:ext>
            </a:extLst>
          </p:cNvPr>
          <p:cNvSpPr txBox="1"/>
          <p:nvPr/>
        </p:nvSpPr>
        <p:spPr>
          <a:xfrm>
            <a:off x="2991921" y="16171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5E7520-599A-C24C-85FD-E76602BD79B1}"/>
              </a:ext>
            </a:extLst>
          </p:cNvPr>
          <p:cNvGrpSpPr/>
          <p:nvPr/>
        </p:nvGrpSpPr>
        <p:grpSpPr>
          <a:xfrm>
            <a:off x="1724931" y="3038444"/>
            <a:ext cx="2802370" cy="713719"/>
            <a:chOff x="1151302" y="4621088"/>
            <a:chExt cx="2802370" cy="71371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2E461B-A452-184A-8725-E417ADA7C5A2}"/>
                </a:ext>
              </a:extLst>
            </p:cNvPr>
            <p:cNvSpPr txBox="1"/>
            <p:nvPr/>
          </p:nvSpPr>
          <p:spPr>
            <a:xfrm>
              <a:off x="1151302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392           239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A8C42B8-984D-6940-8AF0-48318FE4EC2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5E54D45-C96C-A14A-8E06-C7DA6EFC6C3F}"/>
              </a:ext>
            </a:extLst>
          </p:cNvPr>
          <p:cNvSpPr txBox="1"/>
          <p:nvPr/>
        </p:nvSpPr>
        <p:spPr>
          <a:xfrm>
            <a:off x="2848753" y="3131605"/>
            <a:ext cx="4116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0AA742-9009-7142-9E52-D841E03B3B9A}"/>
              </a:ext>
            </a:extLst>
          </p:cNvPr>
          <p:cNvGrpSpPr/>
          <p:nvPr/>
        </p:nvGrpSpPr>
        <p:grpSpPr>
          <a:xfrm>
            <a:off x="1817721" y="4634005"/>
            <a:ext cx="2802370" cy="713719"/>
            <a:chOff x="858694" y="4621088"/>
            <a:chExt cx="2802370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540565-D39E-2F49-A1CA-2D2E8AA16D12}"/>
                </a:ext>
              </a:extLst>
            </p:cNvPr>
            <p:cNvSpPr txBox="1"/>
            <p:nvPr/>
          </p:nvSpPr>
          <p:spPr>
            <a:xfrm>
              <a:off x="858694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776           777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5D1A6729-4E08-164D-84E0-E84BD8254192}"/>
                </a:ext>
              </a:extLst>
            </p:cNvPr>
            <p:cNvSpPr/>
            <p:nvPr/>
          </p:nvSpPr>
          <p:spPr>
            <a:xfrm>
              <a:off x="171749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C49D867-DB64-C74E-99E6-EE0048D0E657}"/>
              </a:ext>
            </a:extLst>
          </p:cNvPr>
          <p:cNvSpPr txBox="1"/>
          <p:nvPr/>
        </p:nvSpPr>
        <p:spPr>
          <a:xfrm>
            <a:off x="2736645" y="463400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703BB9-518B-1E44-93F8-C0DFCA888C0F}"/>
              </a:ext>
            </a:extLst>
          </p:cNvPr>
          <p:cNvGrpSpPr/>
          <p:nvPr/>
        </p:nvGrpSpPr>
        <p:grpSpPr>
          <a:xfrm>
            <a:off x="5948876" y="1549739"/>
            <a:ext cx="2802370" cy="713719"/>
            <a:chOff x="1169590" y="4621088"/>
            <a:chExt cx="2802370" cy="71371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F72DEB-005E-1A4D-B623-F68648BB4DAE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587           507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AD217264-7A45-F944-AC2F-8B8A1B017BE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3F8FB39-70DC-FA41-A669-439E2A6E7603}"/>
              </a:ext>
            </a:extLst>
          </p:cNvPr>
          <p:cNvSpPr txBox="1"/>
          <p:nvPr/>
        </p:nvSpPr>
        <p:spPr>
          <a:xfrm>
            <a:off x="6109722" y="2978450"/>
            <a:ext cx="307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/>
              <a:t>258           258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D427D6-1BFF-534E-83F1-FC8AD6AEE8BF}"/>
              </a:ext>
            </a:extLst>
          </p:cNvPr>
          <p:cNvGrpSpPr/>
          <p:nvPr/>
        </p:nvGrpSpPr>
        <p:grpSpPr>
          <a:xfrm>
            <a:off x="6226432" y="4460271"/>
            <a:ext cx="2888933" cy="713719"/>
            <a:chOff x="878408" y="4621088"/>
            <a:chExt cx="2888933" cy="71371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4C01D7-5A28-3245-B984-C71DC1756AA0}"/>
                </a:ext>
              </a:extLst>
            </p:cNvPr>
            <p:cNvSpPr txBox="1"/>
            <p:nvPr/>
          </p:nvSpPr>
          <p:spPr>
            <a:xfrm>
              <a:off x="878408" y="4716338"/>
              <a:ext cx="28889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dirty="0"/>
                <a:t>858            585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525BE14F-9A43-2B45-A0BB-B3B27720639B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4F21775-2CA5-F24F-BDD1-87865CE71EB7}"/>
              </a:ext>
            </a:extLst>
          </p:cNvPr>
          <p:cNvSpPr txBox="1"/>
          <p:nvPr/>
        </p:nvSpPr>
        <p:spPr>
          <a:xfrm>
            <a:off x="7191298" y="161421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D217264-7A45-F944-AC2F-8B8A1B017BEC}"/>
              </a:ext>
            </a:extLst>
          </p:cNvPr>
          <p:cNvSpPr/>
          <p:nvPr/>
        </p:nvSpPr>
        <p:spPr>
          <a:xfrm>
            <a:off x="6993202" y="2966269"/>
            <a:ext cx="713718" cy="7813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19F990-FA5F-E640-B2E5-726C8BEFEE4B}"/>
              </a:ext>
            </a:extLst>
          </p:cNvPr>
          <p:cNvSpPr txBox="1"/>
          <p:nvPr/>
        </p:nvSpPr>
        <p:spPr>
          <a:xfrm flipH="1">
            <a:off x="7092493" y="3102915"/>
            <a:ext cx="4430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49A342-63FC-7D4D-B289-43124C71CFB9}"/>
              </a:ext>
            </a:extLst>
          </p:cNvPr>
          <p:cNvSpPr txBox="1"/>
          <p:nvPr/>
        </p:nvSpPr>
        <p:spPr>
          <a:xfrm>
            <a:off x="7410417" y="445266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4FE784F-4FCB-3844-8A1A-35635B716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6" b="96327" l="9864" r="94558">
                        <a14:foregroundMark x1="44898" y1="43673" x2="58503" y2="44490"/>
                        <a14:foregroundMark x1="65986" y1="19592" x2="65986" y2="19592"/>
                        <a14:foregroundMark x1="65986" y1="19592" x2="67347" y2="22857"/>
                        <a14:foregroundMark x1="61565" y1="34286" x2="61565" y2="34286"/>
                        <a14:foregroundMark x1="90816" y1="37551" x2="90816" y2="37551"/>
                        <a14:foregroundMark x1="92857" y1="54286" x2="92857" y2="54286"/>
                        <a14:foregroundMark x1="47279" y1="96327" x2="47279" y2="96327"/>
                        <a14:foregroundMark x1="41156" y1="48980" x2="58163" y2="49796"/>
                        <a14:foregroundMark x1="61224" y1="87347" x2="61224" y2="87347"/>
                        <a14:foregroundMark x1="67007" y1="20408" x2="67007" y2="20408"/>
                        <a14:foregroundMark x1="65986" y1="13878" x2="65986" y2="13878"/>
                        <a14:foregroundMark x1="61565" y1="13878" x2="62925" y2="13878"/>
                        <a14:foregroundMark x1="60544" y1="28980" x2="62245" y2="33878"/>
                        <a14:foregroundMark x1="94558" y1="51429" x2="94558" y2="51429"/>
                        <a14:foregroundMark x1="10204" y1="44490" x2="10204" y2="44490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365" y="-237194"/>
            <a:ext cx="2637934" cy="286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59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4" grpId="0" animBg="1"/>
      <p:bldP spid="28" grpId="0"/>
      <p:bldP spid="32" grpId="0" animBg="1"/>
      <p:bldP spid="33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2910625" y="60009"/>
            <a:ext cx="690124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</a:rPr>
              <a:t>Cho </a:t>
            </a:r>
            <a:r>
              <a:rPr lang="en-US" sz="3200" dirty="0" err="1">
                <a:solidFill>
                  <a:prstClr val="black"/>
                </a:solidFill>
              </a:rPr>
              <a:t>biết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chiều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cao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4 con </a:t>
            </a:r>
            <a:r>
              <a:rPr lang="en-US" sz="3200" dirty="0" err="1">
                <a:solidFill>
                  <a:prstClr val="black"/>
                </a:solidFill>
              </a:rPr>
              <a:t>vật</a:t>
            </a:r>
            <a:r>
              <a:rPr lang="en-US" sz="32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DBAA6C-73CD-D246-9AB9-ABC865C9F8CC}"/>
              </a:ext>
            </a:extLst>
          </p:cNvPr>
          <p:cNvSpPr/>
          <p:nvPr/>
        </p:nvSpPr>
        <p:spPr>
          <a:xfrm>
            <a:off x="837127" y="146122"/>
            <a:ext cx="1888213" cy="570588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Bài</a:t>
            </a:r>
            <a:r>
              <a:rPr lang="en-US" sz="2800" b="1" dirty="0" smtClean="0"/>
              <a:t> 3:</a:t>
            </a:r>
            <a:endParaRPr lang="en-US" sz="28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FE31CC-6E6F-E747-A2C0-FE91852E1FD7}"/>
              </a:ext>
            </a:extLst>
          </p:cNvPr>
          <p:cNvGrpSpPr/>
          <p:nvPr/>
        </p:nvGrpSpPr>
        <p:grpSpPr>
          <a:xfrm>
            <a:off x="1570182" y="1169280"/>
            <a:ext cx="9051636" cy="2289364"/>
            <a:chOff x="1117600" y="1587500"/>
            <a:chExt cx="9956800" cy="25183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997372-30DD-AB42-A5F2-66B6B50F0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00" y="1587500"/>
              <a:ext cx="9956800" cy="18415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D01ABE7-C335-EC4B-A79B-83A0387CB6B5}"/>
                </a:ext>
              </a:extLst>
            </p:cNvPr>
            <p:cNvGrpSpPr/>
            <p:nvPr/>
          </p:nvGrpSpPr>
          <p:grpSpPr>
            <a:xfrm>
              <a:off x="1554773" y="3446561"/>
              <a:ext cx="1748736" cy="635848"/>
              <a:chOff x="7987080" y="4098709"/>
              <a:chExt cx="1748736" cy="63584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9AEEA5-9FB7-3C4E-A6B9-DFF0BEA105D3}"/>
                  </a:ext>
                </a:extLst>
              </p:cNvPr>
              <p:cNvSpPr txBox="1"/>
              <p:nvPr/>
            </p:nvSpPr>
            <p:spPr>
              <a:xfrm>
                <a:off x="7987080" y="409870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213 cm</a:t>
                </a: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CE0ACF0F-B38E-4846-92BA-38B91E4802CA}"/>
                  </a:ext>
                </a:extLst>
              </p:cNvPr>
              <p:cNvSpPr/>
              <p:nvPr/>
            </p:nvSpPr>
            <p:spPr>
              <a:xfrm>
                <a:off x="8148209" y="4179105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8C14CC6-1E4E-2F48-B724-77C589641253}"/>
                </a:ext>
              </a:extLst>
            </p:cNvPr>
            <p:cNvGrpSpPr/>
            <p:nvPr/>
          </p:nvGrpSpPr>
          <p:grpSpPr>
            <a:xfrm>
              <a:off x="3927859" y="3469951"/>
              <a:ext cx="1748736" cy="635849"/>
              <a:chOff x="7987080" y="4122099"/>
              <a:chExt cx="1748736" cy="63584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80BC1F-CBD1-6C4B-8D8D-C0DF88A250F8}"/>
                  </a:ext>
                </a:extLst>
              </p:cNvPr>
              <p:cNvSpPr txBox="1"/>
              <p:nvPr/>
            </p:nvSpPr>
            <p:spPr>
              <a:xfrm>
                <a:off x="7987080" y="412209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579 cm</a:t>
                </a: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CA4D79C0-39CA-DC4D-9986-81B7B771736A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AAC95BC-3DB9-4047-BC7A-0B24C999E305}"/>
                </a:ext>
              </a:extLst>
            </p:cNvPr>
            <p:cNvGrpSpPr/>
            <p:nvPr/>
          </p:nvGrpSpPr>
          <p:grpSpPr>
            <a:xfrm>
              <a:off x="6608716" y="3469953"/>
              <a:ext cx="1748736" cy="635847"/>
              <a:chOff x="7987080" y="4122101"/>
              <a:chExt cx="1748736" cy="63584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0B96DA-6484-7147-BBF0-61049E4F9208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396 cm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79056353-8F54-B443-A50C-E708982CBFA4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236CCB-88BF-5B41-A923-4141FF99473F}"/>
                </a:ext>
              </a:extLst>
            </p:cNvPr>
            <p:cNvGrpSpPr/>
            <p:nvPr/>
          </p:nvGrpSpPr>
          <p:grpSpPr>
            <a:xfrm>
              <a:off x="8981802" y="3469953"/>
              <a:ext cx="1748736" cy="635847"/>
              <a:chOff x="7987080" y="4122101"/>
              <a:chExt cx="1748736" cy="63584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F3D17B-8FEC-E640-8219-FBF6CECD1D50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274 cm</a:t>
                </a: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B9F47A6B-685E-6E4E-8F7F-0C6924C8437C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4DAB828-1078-DC44-83D6-D1EDFFD3BC36}"/>
              </a:ext>
            </a:extLst>
          </p:cNvPr>
          <p:cNvSpPr txBox="1"/>
          <p:nvPr/>
        </p:nvSpPr>
        <p:spPr>
          <a:xfrm>
            <a:off x="1137742" y="3679016"/>
            <a:ext cx="4120039" cy="130510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a)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   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E76D8D-F4E6-9B4E-9F6D-3E257C8BDE94}"/>
              </a:ext>
            </a:extLst>
          </p:cNvPr>
          <p:cNvGrpSpPr/>
          <p:nvPr/>
        </p:nvGrpSpPr>
        <p:grpSpPr>
          <a:xfrm>
            <a:off x="5257781" y="3525684"/>
            <a:ext cx="3522007" cy="780975"/>
            <a:chOff x="5257781" y="3525684"/>
            <a:chExt cx="3522007" cy="7809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18A1617-3269-164C-B42F-60C322FD8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4" r="49591"/>
            <a:stretch/>
          </p:blipFill>
          <p:spPr>
            <a:xfrm>
              <a:off x="5257781" y="3525684"/>
              <a:ext cx="1136945" cy="780975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0BF1F39-6B88-B743-9188-9E5295D77A9B}"/>
                </a:ext>
              </a:extLst>
            </p:cNvPr>
            <p:cNvSpPr/>
            <p:nvPr/>
          </p:nvSpPr>
          <p:spPr>
            <a:xfrm>
              <a:off x="6499997" y="3642480"/>
              <a:ext cx="2279791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Hươu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cao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cổ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E73CA3-6745-2D4E-BD3B-DA7C233BB5D6}"/>
              </a:ext>
            </a:extLst>
          </p:cNvPr>
          <p:cNvGrpSpPr/>
          <p:nvPr/>
        </p:nvGrpSpPr>
        <p:grpSpPr>
          <a:xfrm>
            <a:off x="5158218" y="4444778"/>
            <a:ext cx="2767169" cy="780975"/>
            <a:chOff x="5158218" y="4444778"/>
            <a:chExt cx="2767169" cy="78097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4D28829-3BEA-0240-99D8-5876E577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0" t="332" r="74165" b="-332"/>
            <a:stretch/>
          </p:blipFill>
          <p:spPr>
            <a:xfrm>
              <a:off x="5158218" y="4444778"/>
              <a:ext cx="1136945" cy="780975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F2C6BA1-BC7D-3042-BD01-3944837AD8C8}"/>
                </a:ext>
              </a:extLst>
            </p:cNvPr>
            <p:cNvSpPr/>
            <p:nvPr/>
          </p:nvSpPr>
          <p:spPr>
            <a:xfrm>
              <a:off x="6499997" y="4505880"/>
              <a:ext cx="1425390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Đà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điểu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1D0F473-7C7F-E048-BA6C-6FA1D0991A99}"/>
              </a:ext>
            </a:extLst>
          </p:cNvPr>
          <p:cNvSpPr txBox="1"/>
          <p:nvPr/>
        </p:nvSpPr>
        <p:spPr>
          <a:xfrm>
            <a:off x="1137742" y="5128253"/>
            <a:ext cx="9712852" cy="6587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Tên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theo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AC358C-C85E-EC4C-88BC-855D145C0EAF}"/>
              </a:ext>
            </a:extLst>
          </p:cNvPr>
          <p:cNvSpPr/>
          <p:nvPr/>
        </p:nvSpPr>
        <p:spPr>
          <a:xfrm>
            <a:off x="1570182" y="5722262"/>
            <a:ext cx="5918608" cy="658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Đà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gấu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nâu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voi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hươu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cổ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9959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 build="p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AAFE06-6983-9846-AB0C-DE6ECF3EB7D0}"/>
              </a:ext>
            </a:extLst>
          </p:cNvPr>
          <p:cNvSpPr txBox="1"/>
          <p:nvPr/>
        </p:nvSpPr>
        <p:spPr>
          <a:xfrm>
            <a:off x="1602300" y="276330"/>
            <a:ext cx="9663735" cy="1305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tấm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2, 3 </a:t>
            </a:r>
            <a:r>
              <a:rPr lang="en-US" sz="2800" dirty="0" err="1">
                <a:solidFill>
                  <a:prstClr val="black"/>
                </a:solidFill>
              </a:rPr>
              <a:t>và</a:t>
            </a:r>
            <a:r>
              <a:rPr lang="en-US" sz="2800" dirty="0">
                <a:solidFill>
                  <a:prstClr val="black"/>
                </a:solidFill>
              </a:rPr>
              <a:t> 5, </a:t>
            </a: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đã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tạo</a:t>
            </a:r>
            <a:r>
              <a:rPr lang="en-US" sz="2800" dirty="0">
                <a:solidFill>
                  <a:prstClr val="black"/>
                </a:solidFill>
              </a:rPr>
              <a:t> ra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viết</a:t>
            </a:r>
            <a:r>
              <a:rPr lang="en-US" sz="2800" dirty="0">
                <a:solidFill>
                  <a:prstClr val="black"/>
                </a:solidFill>
              </a:rPr>
              <a:t> ra </a:t>
            </a:r>
            <a:r>
              <a:rPr lang="en-US" sz="2800" dirty="0" err="1">
                <a:solidFill>
                  <a:prstClr val="black"/>
                </a:solidFill>
              </a:rPr>
              <a:t>giấy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DBAA6C-73CD-D246-9AB9-ABC865C9F8CC}"/>
              </a:ext>
            </a:extLst>
          </p:cNvPr>
          <p:cNvSpPr/>
          <p:nvPr/>
        </p:nvSpPr>
        <p:spPr>
          <a:xfrm>
            <a:off x="47005" y="380176"/>
            <a:ext cx="1602300" cy="570588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Bài</a:t>
            </a:r>
            <a:r>
              <a:rPr lang="en-US" sz="2800" b="1" dirty="0" smtClean="0"/>
              <a:t> 4:</a:t>
            </a:r>
            <a:endParaRPr lang="en-US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48476-1CA8-EB4C-9330-9236C974E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101"/>
          <a:stretch/>
        </p:blipFill>
        <p:spPr>
          <a:xfrm>
            <a:off x="1602300" y="1581431"/>
            <a:ext cx="8560351" cy="28440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22C220-C414-D44A-B9AE-EE83D8B7836D}"/>
              </a:ext>
            </a:extLst>
          </p:cNvPr>
          <p:cNvSpPr txBox="1"/>
          <p:nvPr/>
        </p:nvSpPr>
        <p:spPr>
          <a:xfrm>
            <a:off x="1266205" y="4321677"/>
            <a:ext cx="4454109" cy="1951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prstClr val="black"/>
                </a:solidFill>
              </a:rPr>
              <a:t>Trong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E2F3A-19B4-9345-9971-3E11595A8FF3}"/>
              </a:ext>
            </a:extLst>
          </p:cNvPr>
          <p:cNvSpPr txBox="1"/>
          <p:nvPr/>
        </p:nvSpPr>
        <p:spPr>
          <a:xfrm>
            <a:off x="4253021" y="508882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352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D6F9D-D2FB-134E-ACA1-1944FB556E72}"/>
              </a:ext>
            </a:extLst>
          </p:cNvPr>
          <p:cNvSpPr txBox="1"/>
          <p:nvPr/>
        </p:nvSpPr>
        <p:spPr>
          <a:xfrm>
            <a:off x="4253021" y="573977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D1DA84-7D1A-ED4A-A991-03CB7809B4F9}"/>
              </a:ext>
            </a:extLst>
          </p:cNvPr>
          <p:cNvSpPr txBox="1"/>
          <p:nvPr/>
        </p:nvSpPr>
        <p:spPr>
          <a:xfrm>
            <a:off x="5882475" y="4355119"/>
            <a:ext cx="595745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5121EA-5C67-AE44-852A-C8F4763B8091}"/>
              </a:ext>
            </a:extLst>
          </p:cNvPr>
          <p:cNvSpPr txBox="1"/>
          <p:nvPr/>
        </p:nvSpPr>
        <p:spPr>
          <a:xfrm>
            <a:off x="8216450" y="5063068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523,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843A79-70BD-EF41-85A4-FECE4864B2A0}"/>
              </a:ext>
            </a:extLst>
          </p:cNvPr>
          <p:cNvSpPr txBox="1"/>
          <p:nvPr/>
        </p:nvSpPr>
        <p:spPr>
          <a:xfrm>
            <a:off x="9001177" y="507147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532</a:t>
            </a:r>
          </a:p>
        </p:txBody>
      </p:sp>
    </p:spTree>
    <p:extLst>
      <p:ext uri="{BB962C8B-B14F-4D97-AF65-F5344CB8AC3E}">
        <p14:creationId xmlns:p14="http://schemas.microsoft.com/office/powerpoint/2010/main" val="3567128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494" y="581026"/>
            <a:ext cx="2960338" cy="503943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81657" y="1794985"/>
            <a:ext cx="5575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Củng</a:t>
            </a:r>
            <a:r>
              <a:rPr lang="en-US" altLang="zh-CN" sz="4800" b="1" dirty="0" smtClean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cố</a:t>
            </a:r>
            <a:endParaRPr lang="zh-CN" altLang="en-US" sz="4800" b="1" dirty="0">
              <a:solidFill>
                <a:srgbClr val="1EAEAA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-118025" y="2394696"/>
            <a:ext cx="2339240" cy="18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98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124691"/>
            <a:ext cx="11970328" cy="659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00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Ai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 w="6600">
                  <a:solidFill>
                    <a:srgbClr val="009DD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n</a:t>
            </a:r>
            <a:r>
              <a:rPr kumimoji="0" lang="en-US" sz="4200" b="1" i="0" u="none" strike="noStrike" kern="1200" cap="none" spc="0" normalizeH="0" baseline="0" noProof="0" dirty="0" err="1" smtClean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hanh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 smtClean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đúng</a:t>
            </a:r>
            <a:endParaRPr kumimoji="0" lang="en-US" sz="4200" b="1" i="0" u="none" strike="noStrike" kern="1200" cap="none" spc="0" normalizeH="0" baseline="0" noProof="0" dirty="0">
              <a:ln w="6600">
                <a:solidFill>
                  <a:srgbClr val="009DD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 w="6600">
                  <a:solidFill>
                    <a:srgbClr val="009DD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a</a:t>
            </a:r>
            <a:r>
              <a:rPr kumimoji="0" lang="en-US" sz="4200" b="1" i="0" u="none" strike="noStrike" kern="1200" cap="none" spc="0" normalizeH="0" baseline="0" noProof="0" dirty="0" err="1" smtClean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i</a:t>
            </a:r>
            <a:r>
              <a:rPr kumimoji="0" lang="en-US" sz="4200" b="1" i="0" u="none" strike="noStrike" kern="1200" cap="none" spc="0" normalizeH="0" baseline="0" noProof="0" dirty="0" smtClean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little bee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BBE80F-DCF2-4AC4-BBC5-86BCEEE61854}"/>
              </a:ext>
            </a:extLst>
          </p:cNvPr>
          <p:cNvSpPr txBox="1"/>
          <p:nvPr/>
        </p:nvSpPr>
        <p:spPr>
          <a:xfrm>
            <a:off x="7072313" y="385763"/>
            <a:ext cx="4200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25909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652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gồm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chục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7809" y="1962981"/>
            <a:ext cx="5659209" cy="7708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5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chục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5783089" cy="7708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7809" y="2838518"/>
            <a:ext cx="5659209" cy="7708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chục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5783088" cy="7708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trăm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, 5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chục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377140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 + 30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+ 7 =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3:                    …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+  10  +  3  =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813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en-US" sz="32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điền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chỗ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chấm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2573884" cy="77081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2453399" cy="77081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2573884" cy="77081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2453399" cy="77081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338787" y="509341"/>
            <a:ext cx="9583655" cy="802298"/>
          </a:xfrm>
          <a:prstGeom prst="snip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4:              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505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trăm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mươi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lăm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trăm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linh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năm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mươi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5: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mươi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267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726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41749208119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503"/>
            <a:ext cx="12192000" cy="6753497"/>
          </a:xfrm>
        </p:spPr>
      </p:pic>
    </p:spTree>
    <p:extLst>
      <p:ext uri="{BB962C8B-B14F-4D97-AF65-F5344CB8AC3E}">
        <p14:creationId xmlns:p14="http://schemas.microsoft.com/office/powerpoint/2010/main" val="388466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365125"/>
            <a:ext cx="11547566" cy="607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8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378</Words>
  <Application>Microsoft Office PowerPoint</Application>
  <PresentationFormat>Widescreen</PresentationFormat>
  <Paragraphs>99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Times New Roman</vt:lpstr>
      <vt:lpstr>Arial</vt:lpstr>
      <vt:lpstr>Tahoma</vt:lpstr>
      <vt:lpstr>等线</vt:lpstr>
      <vt:lpstr>Wingdings 2</vt:lpstr>
      <vt:lpstr>Calibri</vt:lpstr>
      <vt:lpstr>Constantia</vt:lpstr>
      <vt:lpstr>Calibri Light</vt:lpstr>
      <vt:lpstr>1_Office Theme</vt:lpstr>
      <vt:lpstr>2_Office Theme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KNC</cp:lastModifiedBy>
  <cp:revision>85</cp:revision>
  <dcterms:created xsi:type="dcterms:W3CDTF">2018-05-10T00:06:18Z</dcterms:created>
  <dcterms:modified xsi:type="dcterms:W3CDTF">2025-03-18T05:21:19Z</dcterms:modified>
</cp:coreProperties>
</file>