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3" r:id="rId2"/>
    <p:sldId id="324" r:id="rId3"/>
    <p:sldId id="321" r:id="rId4"/>
    <p:sldId id="322" r:id="rId5"/>
    <p:sldId id="312" r:id="rId6"/>
    <p:sldId id="267" r:id="rId7"/>
    <p:sldId id="313" r:id="rId8"/>
    <p:sldId id="314" r:id="rId9"/>
    <p:sldId id="273" r:id="rId10"/>
    <p:sldId id="274" r:id="rId11"/>
    <p:sldId id="275" r:id="rId12"/>
    <p:sldId id="276" r:id="rId13"/>
    <p:sldId id="277" r:id="rId14"/>
    <p:sldId id="272" r:id="rId15"/>
    <p:sldId id="286" r:id="rId16"/>
    <p:sldId id="287" r:id="rId17"/>
    <p:sldId id="288" r:id="rId18"/>
    <p:sldId id="289" r:id="rId19"/>
    <p:sldId id="318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37C2E7-E27E-4B0B-A008-B7CED6B739E5}">
          <p14:sldIdLst>
            <p14:sldId id="323"/>
            <p14:sldId id="324"/>
            <p14:sldId id="321"/>
            <p14:sldId id="322"/>
            <p14:sldId id="312"/>
            <p14:sldId id="267"/>
            <p14:sldId id="313"/>
            <p14:sldId id="314"/>
            <p14:sldId id="273"/>
            <p14:sldId id="274"/>
            <p14:sldId id="275"/>
            <p14:sldId id="276"/>
            <p14:sldId id="277"/>
            <p14:sldId id="272"/>
            <p14:sldId id="286"/>
            <p14:sldId id="287"/>
            <p14:sldId id="288"/>
            <p14:sldId id="289"/>
            <p14:sldId id="318"/>
          </p14:sldIdLst>
        </p14:section>
        <p14:section name="Untitled Section" id="{6A00C4E5-0A48-4B62-871F-4926700680CE}">
          <p14:sldIdLst>
            <p14:sldId id="2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23DCB-8924-4ED0-B593-52B557736020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C500F-5073-40A4-9D04-E7F7AFC57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8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A041A3-AB02-4D9A-BC2D-99EBC8005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3DA50-0C39-4556-B223-50E8615B0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3DB690-E650-44E7-8AA4-6A699DE69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C2CAB5-B53E-4658-A67C-43026086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2A2A93-A3D0-4558-9D8F-C2DE61C6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1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A0537-E983-499A-97FD-60F304C7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ACE4DA-260D-4B33-8FF7-7E4D29828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8E7067-7B6A-4D78-91ED-2B84C9D7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24DAEA-35E5-4F16-9081-6AFBE474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45C86-F7BA-4AA8-9845-E4A51376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7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D6AACC-9328-4DD6-AF3D-BA3D7734B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30F478-23D9-40E7-AFC3-52179AF1D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11EC32-A4E1-418D-8943-B68D93CC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C96B03-D41B-4044-B45B-B225234BE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7F8154-B8D3-4619-8911-8921D70C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2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34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D35CB-11CE-4B91-B272-CCA2D37E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6B4D03-5FE8-425B-807A-7FB06B36A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92F09-06C5-4677-8B0D-DFA6203A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F09D1-4567-4716-8B43-B98019FE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D48E6-00DC-4348-8906-6DBC71BF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5EED39-9483-4210-AB98-A550C7A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A02C68-789A-40E4-B18F-E841AD864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11A23C-9059-4911-92C4-96A58E62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76556-DB41-4993-835B-1FAF3494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5EFE53-32B5-4BCA-B306-E974BF1D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7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076B3-A034-4CCF-AF1F-E9A37BA8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128523-7576-4522-989A-807467DCB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55E4EF-AC5D-468E-A812-777A46D9F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837C5B-39D1-4D22-B0B4-B97082EB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1F6576-BA02-46F1-9565-E7D75D77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8DCCDC-0903-4240-A393-FA9BF3BE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8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A8A14-94F6-43BD-9E2E-E02554935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F368-636D-4196-B381-78BF25C36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3A3E4E-1914-4C8E-8B38-DEBB6E7C9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AC0F72-29A4-4986-B3AC-56DA7516A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BCCCF2-B336-43F3-BD0D-83B02AB22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3519EB-B9B7-426B-A54E-926E91F2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C8CD3A-0018-40CE-AE4F-B658A89E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470B9B-1C1B-44EC-AAC9-F9085C95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8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97A0BD-0277-4450-91EB-3B6A6DB0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DCAE16-0B2D-46CA-94C1-772ED844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F04F98-956C-4205-9BF5-CCADAEDA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92E047-597C-473C-B52E-6E24E9DD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6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F8B075-A5EC-44F8-A088-319A5B4F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84FC750-1514-47B5-836E-F43624F3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7815A3-C3D5-4C1D-AE32-9DCEFC56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FBA0A-F8B9-4821-8AA7-25CFCEE7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42DBF0-DA21-49E3-8EB0-9F902A04D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A09098-B5DB-4741-9428-E0A0A3692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60D662-3D59-42A6-9BBA-5964282F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334E73-93F6-47E9-8462-B6951287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AF63C1-5565-411F-8B5E-523C222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2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83878D-EF24-4552-931C-9490CDBE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910E68-CAF1-46BA-A2F1-CA2543859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4EE51F-6AE4-47EA-B526-31CF7B369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20304A-80D8-4C2B-A240-9F4A6C81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EB14C3-DA75-4B41-B7CA-C29A92196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936B44-DB4F-48A2-9A17-6961A0FE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3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972EF6-4D42-4922-B3A7-EA8F7A5B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83FB11-D361-4954-9240-DEE94C48D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2B629B-88DC-4F50-B3B8-4635E4C6D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86D1-128D-4DF2-B44C-FE9268894652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6309DE-D0CD-4CD6-99EE-53D795CA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D2018-76DA-478C-A35E-59D1C9D0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4AF29-AF73-4EB9-98C8-10F87D1EF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9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microsoft.com/office/2007/relationships/hdphoto" Target="../media/hdphoto1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openxmlformats.org/officeDocument/2006/relationships/slide" Target="slide20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26" Type="http://schemas.openxmlformats.org/officeDocument/2006/relationships/image" Target="../media/image20.png"/><Relationship Id="rId3" Type="http://schemas.openxmlformats.org/officeDocument/2006/relationships/slide" Target="slide8.xml"/><Relationship Id="rId21" Type="http://schemas.openxmlformats.org/officeDocument/2006/relationships/image" Target="../media/image18.png"/><Relationship Id="rId34" Type="http://schemas.openxmlformats.org/officeDocument/2006/relationships/image" Target="../media/image23.gif"/><Relationship Id="rId7" Type="http://schemas.openxmlformats.org/officeDocument/2006/relationships/image" Target="../media/image13.png"/><Relationship Id="rId12" Type="http://schemas.openxmlformats.org/officeDocument/2006/relationships/slide" Target="slide11.xml"/><Relationship Id="rId17" Type="http://schemas.microsoft.com/office/2007/relationships/hdphoto" Target="../media/hdphoto11.wdp"/><Relationship Id="rId25" Type="http://schemas.openxmlformats.org/officeDocument/2006/relationships/slide" Target="slide15.xml"/><Relationship Id="rId33" Type="http://schemas.openxmlformats.org/officeDocument/2006/relationships/image" Target="../media/image22.gif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slide" Target="slide13.xml"/><Relationship Id="rId29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microsoft.com/office/2007/relationships/hdphoto" Target="../media/hdphoto9.wdp"/><Relationship Id="rId24" Type="http://schemas.openxmlformats.org/officeDocument/2006/relationships/slide" Target="slide18.xml"/><Relationship Id="rId32" Type="http://schemas.microsoft.com/office/2007/relationships/hdphoto" Target="../media/hdphoto15.wdp"/><Relationship Id="rId5" Type="http://schemas.microsoft.com/office/2007/relationships/hdphoto" Target="../media/hdphoto7.wdp"/><Relationship Id="rId15" Type="http://schemas.openxmlformats.org/officeDocument/2006/relationships/slide" Target="slide12.xml"/><Relationship Id="rId23" Type="http://schemas.microsoft.com/office/2007/relationships/hdphoto" Target="../media/hdphoto13.wdp"/><Relationship Id="rId28" Type="http://schemas.openxmlformats.org/officeDocument/2006/relationships/slide" Target="slide16.xml"/><Relationship Id="rId10" Type="http://schemas.openxmlformats.org/officeDocument/2006/relationships/image" Target="../media/image14.png"/><Relationship Id="rId19" Type="http://schemas.microsoft.com/office/2007/relationships/hdphoto" Target="../media/hdphoto12.wdp"/><Relationship Id="rId31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10.xml"/><Relationship Id="rId14" Type="http://schemas.microsoft.com/office/2007/relationships/hdphoto" Target="../media/hdphoto10.wdp"/><Relationship Id="rId22" Type="http://schemas.openxmlformats.org/officeDocument/2006/relationships/image" Target="../media/image19.png"/><Relationship Id="rId27" Type="http://schemas.microsoft.com/office/2007/relationships/hdphoto" Target="../media/hdphoto14.wdp"/><Relationship Id="rId30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0378" y="1070811"/>
            <a:ext cx="718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200" b="1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3200" b="1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0102" y="4522586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+ 1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199711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+ 1 = 28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+ 4 =?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1231018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+ 4 = 49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6" y="-188367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+ 2 =?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4943" y="1581132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+ 2 = 58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6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28" y="-319440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32728" y="1509439"/>
            <a:ext cx="4818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+ 6 = 19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+ 6 = 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7320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6" y="2469673"/>
            <a:ext cx="10887074" cy="293211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423160" y="4400550"/>
            <a:ext cx="591503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03194" y="4462144"/>
            <a:ext cx="483394" cy="649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95914" y="4462143"/>
            <a:ext cx="591185" cy="649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sz="48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5057" y="203200"/>
            <a:ext cx="10981885" cy="1615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63" y="54891"/>
            <a:ext cx="11366695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50?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50?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540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3855" y="3872963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38487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152820F-5E63-438C-87C4-1DA45BE5C631}"/>
              </a:ext>
            </a:extLst>
          </p:cNvPr>
          <p:cNvCxnSpPr/>
          <p:nvPr/>
        </p:nvCxnSpPr>
        <p:spPr>
          <a:xfrm>
            <a:off x="6386732" y="590843"/>
            <a:ext cx="14349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9B1F10A-1F27-4E65-A978-70D9BF0E896C}"/>
              </a:ext>
            </a:extLst>
          </p:cNvPr>
          <p:cNvCxnSpPr>
            <a:cxnSpLocks/>
          </p:cNvCxnSpPr>
          <p:nvPr/>
        </p:nvCxnSpPr>
        <p:spPr>
          <a:xfrm>
            <a:off x="9284677" y="590843"/>
            <a:ext cx="2069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2E8FF70-B2E6-4A46-9A0E-7DC8EF80E546}"/>
              </a:ext>
            </a:extLst>
          </p:cNvPr>
          <p:cNvCxnSpPr/>
          <p:nvPr/>
        </p:nvCxnSpPr>
        <p:spPr>
          <a:xfrm>
            <a:off x="4164037" y="1111348"/>
            <a:ext cx="2926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/>
              <a:t>Tóm tắt:</a:t>
            </a:r>
            <a:endParaRPr lang="en-US" u="sn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2657" y="2392295"/>
            <a:ext cx="5181600" cy="4351338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60619" y="3580326"/>
            <a:ext cx="8395925" cy="215249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ctr"/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28 - 12 = 16 </a:t>
            </a: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con)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927" y="1790163"/>
            <a:ext cx="7185338" cy="47394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Trâu, bò:  28 con</a:t>
            </a:r>
          </a:p>
          <a:p>
            <a:pPr marL="0" indent="0">
              <a:buNone/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Trâu      :   12 con</a:t>
            </a:r>
          </a:p>
          <a:p>
            <a:pPr marL="0" indent="0">
              <a:buNone/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Bò         : … con?</a:t>
            </a:r>
          </a:p>
          <a:p>
            <a:pPr marL="0" indent="0">
              <a:buNone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mtClean="0"/>
              <a:t>       </a:t>
            </a:r>
            <a:r>
              <a:rPr lang="en-US" sz="4000" b="1" u="sng" smtClean="0">
                <a:latin typeface="Times New Roman" pitchFamily="18" charset="0"/>
                <a:cs typeface="Times New Roman" pitchFamily="18" charset="0"/>
              </a:rPr>
              <a:t>Bài giải</a:t>
            </a:r>
          </a:p>
          <a:p>
            <a:pPr marL="0" indent="0">
              <a:buNone/>
            </a:pPr>
            <a:endParaRPr lang="en-US" sz="4000" b="1" u="sng"/>
          </a:p>
          <a:p>
            <a:pPr marL="0" indent="0">
              <a:buNone/>
            </a:pPr>
            <a:endParaRPr lang="en-US" sz="4000" b="1" u="sng" smtClean="0"/>
          </a:p>
          <a:p>
            <a:pPr marL="0" indent="0">
              <a:buNone/>
            </a:pPr>
            <a:endParaRPr lang="en-US" sz="4000" b="1" u="sng"/>
          </a:p>
          <a:p>
            <a:pPr marL="0" indent="0">
              <a:buNone/>
            </a:pPr>
            <a:endParaRPr lang="en-US" sz="4000" b="1" u="sng"/>
          </a:p>
          <a:p>
            <a:pPr marL="0" indent="0">
              <a:buNone/>
            </a:pPr>
            <a:r>
              <a:rPr lang="en-US" sz="4000" b="1" smtClean="0"/>
              <a:t>                                </a:t>
            </a:r>
            <a:r>
              <a:rPr lang="en-US" sz="4000" b="1" u="sng" smtClean="0">
                <a:latin typeface="Times New Roman" pitchFamily="18" charset="0"/>
                <a:cs typeface="Times New Roman" pitchFamily="18" charset="0"/>
              </a:rPr>
              <a:t>Đáp số: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 16 con</a:t>
            </a:r>
            <a:endParaRPr lang="en-US" sz="4000" b="1" u="sng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8A1DC3-8248-42FE-B36F-99A18D6E13F0}"/>
              </a:ext>
            </a:extLst>
          </p:cNvPr>
          <p:cNvSpPr txBox="1"/>
          <p:nvPr/>
        </p:nvSpPr>
        <p:spPr>
          <a:xfrm>
            <a:off x="652462" y="1135114"/>
            <a:ext cx="108870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100 (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271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C05C2A-1AB8-44DB-B3EB-2DBFADCD20E1}"/>
              </a:ext>
            </a:extLst>
          </p:cNvPr>
          <p:cNvSpPr txBox="1"/>
          <p:nvPr/>
        </p:nvSpPr>
        <p:spPr>
          <a:xfrm>
            <a:off x="2266682" y="2395470"/>
            <a:ext cx="8115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CỦNG </a:t>
            </a:r>
            <a:r>
              <a:rPr lang="en-US" sz="6000" b="1">
                <a:latin typeface="Times New Roman" pitchFamily="18" charset="0"/>
                <a:cs typeface="Times New Roman" pitchFamily="18" charset="0"/>
              </a:rPr>
              <a:t>CỐ 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764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621790" y="1070493"/>
            <a:ext cx="107777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000" b="1" u="sng" smtClean="0"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en-US" sz="2000" b="1" u="sng">
                <a:latin typeface="Times New Roman" pitchFamily="18" charset="0"/>
                <a:cs typeface="Times New Roman" pitchFamily="18" charset="0"/>
              </a:rPr>
              <a:t>CẦU CẦN ĐẠT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mtClean="0"/>
              <a:t>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Kiến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thức, kĩ năng: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HS thực hiện được phép cộng, phép trừ và so sánh được các số có hai chữ số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Viết đúng cách đặt tính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Giải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và trình bày được bài giải của bài toán có lời văn.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*. Yêu cầu cần đạt về năng lực: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HS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khởi động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luyện tập.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tập.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Yêu cầu cần đạt về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hẩm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chất: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- Thông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183537" y="930254"/>
            <a:ext cx="1049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000" b="1" u="sng">
                <a:latin typeface="Times New Roman" pitchFamily="18" charset="0"/>
                <a:cs typeface="Times New Roman" pitchFamily="18" charset="0"/>
              </a:rPr>
              <a:t>PHƯƠNG TIỆN DẠY HỌC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GV: Máy tính, giáo án powerpoint, SGK.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HS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SGK, Vở ô li, đồ dùng học tập.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000" b="1" u="sng">
                <a:latin typeface="Times New Roman" pitchFamily="18" charset="0"/>
                <a:cs typeface="Times New Roman" pitchFamily="18" charset="0"/>
              </a:rPr>
              <a:t>CÁC HOẠT ĐỘNG DẠY HỌC</a:t>
            </a:r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B7120A-D5BC-46A7-93C8-1C90F1F053F2}"/>
              </a:ext>
            </a:extLst>
          </p:cNvPr>
          <p:cNvSpPr txBox="1"/>
          <p:nvPr/>
        </p:nvSpPr>
        <p:spPr>
          <a:xfrm>
            <a:off x="3751018" y="1858557"/>
            <a:ext cx="61385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74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9122" y="328808"/>
            <a:ext cx="658495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3776" y="5559174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3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9599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8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54" y="4909894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2" y="3878810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97" y="2875731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49" y="1979098"/>
            <a:ext cx="1305951" cy="9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3" y="2842695"/>
            <a:ext cx="1252688" cy="9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4" y="5048055"/>
            <a:ext cx="949857" cy="8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33" y="4825822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91" y="2840131"/>
            <a:ext cx="1325243" cy="9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254424" y="-100865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197019" y="-712817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  <a14:backgroundMark x1="8784" y1="6091" x2="26351" y2="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22" y="5028284"/>
            <a:ext cx="759577" cy="10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371985" y="-114224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73" y="3535303"/>
            <a:ext cx="1325243" cy="9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46" y="2648809"/>
            <a:ext cx="1394445" cy="104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4796" y1="6286" x2="47635" y2="77429"/>
                        <a14:foregroundMark x1="61664" y1="11143" x2="36215" y2="56000"/>
                        <a14:foregroundMark x1="36215" y1="15714" x2="44046" y2="58857"/>
                        <a14:foregroundMark x1="32953" y1="14000" x2="40457" y2="40286"/>
                        <a14:foregroundMark x1="7178" y1="36571" x2="7504" y2="44286"/>
                        <a14:foregroundMark x1="14682" y1="34000" x2="14356" y2="44000"/>
                        <a14:foregroundMark x1="54486" y1="18000" x2="57096" y2="34000"/>
                        <a14:foregroundMark x1="84176" y1="38857" x2="42414" y2="52000"/>
                        <a14:foregroundMark x1="46982" y1="55714" x2="48940" y2="71143"/>
                        <a14:foregroundMark x1="48940" y1="53143" x2="52202" y2="72000"/>
                        <a14:foregroundMark x1="40457" y1="58571" x2="40457" y2="75143"/>
                        <a14:foregroundMark x1="36542" y1="57429" x2="36868" y2="69429"/>
                        <a14:foregroundMark x1="31321" y1="90857" x2="20228" y2="95714"/>
                        <a14:foregroundMark x1="19576" y1="96000" x2="33279" y2="98000"/>
                        <a14:foregroundMark x1="20881" y1="93429" x2="18597" y2="97714"/>
                        <a14:foregroundMark x1="53181" y1="96571" x2="68842" y2="95429"/>
                        <a14:foregroundMark x1="60359" y1="92571" x2="67537" y2="97714"/>
                        <a14:foregroundMark x1="55139" y1="98000" x2="64274" y2="98000"/>
                        <a14:foregroundMark x1="64274" y1="93714" x2="69821" y2="95714"/>
                        <a14:foregroundMark x1="92333" y1="56571" x2="91680" y2="70571"/>
                        <a14:foregroundMark x1="94943" y1="56286" x2="96248" y2="67429"/>
                        <a14:foregroundMark x1="89723" y1="55429" x2="89723" y2="68286"/>
                        <a14:foregroundMark x1="83850" y1="43143" x2="70147" y2="46000"/>
                        <a14:foregroundMark x1="73409" y1="34286" x2="71778" y2="41429"/>
                        <a14:foregroundMark x1="73736" y1="34571" x2="86134" y2="38857"/>
                        <a14:foregroundMark x1="74062" y1="33143" x2="70799" y2="37714"/>
                        <a14:foregroundMark x1="83524" y1="34571" x2="87113" y2="40857"/>
                        <a14:foregroundMark x1="85808" y1="43143" x2="79935" y2="46571"/>
                        <a14:foregroundMark x1="73736" y1="32286" x2="70310" y2="37286"/>
                        <a14:foregroundMark x1="75367" y1="33143" x2="76346" y2="35000"/>
                        <a14:foregroundMark x1="83850" y1="34000" x2="79935" y2="35143"/>
                        <a14:foregroundMark x1="73899" y1="32143" x2="76346" y2="32429"/>
                        <a14:foregroundMark x1="66395" y1="33571" x2="44209" y2="41429"/>
                        <a14:foregroundMark x1="26264" y1="34000" x2="37194" y2="36143"/>
                        <a14:foregroundMark x1="30669" y1="17571" x2="35889" y2="24857"/>
                        <a14:foregroundMark x1="64437" y1="19571" x2="45024" y2="29143"/>
                        <a14:foregroundMark x1="62153" y1="22714" x2="57586" y2="30571"/>
                        <a14:foregroundMark x1="62153" y1="15286" x2="33116" y2="19429"/>
                        <a14:foregroundMark x1="33442" y1="13143" x2="43067" y2="16286"/>
                        <a14:foregroundMark x1="58238" y1="12429" x2="49103" y2="17000"/>
                        <a14:foregroundMark x1="4894" y1="36286" x2="4568" y2="44286"/>
                        <a14:foregroundMark x1="6852" y1="35857" x2="17781" y2="36429"/>
                        <a14:foregroundMark x1="14029" y1="45429" x2="2610" y2="44571"/>
                        <a14:foregroundMark x1="5873" y1="34000" x2="1631" y2="40857"/>
                        <a14:foregroundMark x1="3752" y1="46000" x2="7015" y2="46429"/>
                        <a14:foregroundMark x1="14192" y1="32571" x2="16966" y2="34429"/>
                        <a14:foregroundMark x1="12724" y1="32429" x2="12724" y2="35000"/>
                        <a14:foregroundMark x1="13377" y1="40143" x2="8157" y2="44286"/>
                        <a14:foregroundMark x1="85971" y1="45000" x2="81240" y2="47143"/>
                        <a14:foregroundMark x1="66721" y1="6000" x2="64111" y2="13857"/>
                        <a14:foregroundMark x1="55791" y1="97571" x2="51550" y2="97429"/>
                        <a14:backgroundMark x1="70636" y1="31857" x2="69984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93" y="5824107"/>
            <a:ext cx="850904" cy="9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\Desktop\11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79" y="5732352"/>
            <a:ext cx="1420021" cy="10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MIN\Desktop\2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73" y="5301444"/>
            <a:ext cx="1437632" cy="10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63" y="4617330"/>
            <a:ext cx="1430611" cy="10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871" y="3631551"/>
            <a:ext cx="1325243" cy="9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63" y="2756156"/>
            <a:ext cx="1394445" cy="104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Users\ADMIN\Desktop\Tai nguyen thiet ke tro choi\Baby Panda\brown-bear-clipart-happy-bear-10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89" y="6094957"/>
            <a:ext cx="828865" cy="10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89" y="902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2273934" y="2916331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77" y="266830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25" y="5829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2291851" y="2917352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3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95" y="2669326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77" y="47807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2291851" y="2917352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6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03" y="2687799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78" y="-80595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2291851" y="2917352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3" y="-1107985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-0.06488 L -0.06233 -0.11863 C -0.0665 -0.12913 -0.06511 -0.13995 -0.06042 -0.1486 C -0.0533 -0.15848 -0.04358 -0.16219 -0.03143 -0.16003 L 0.02274 -0.15663 " pathEditMode="relative" rAng="-3854564" ptsTypes="FffFF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-0.15663 L 0.02691 -0.2947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-0.29472 L 0.11857 -0.3540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9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7 -0.35403 L 0.10191 -0.4726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91 -0.47266 L -0.00643 -0.5171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2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65061 L 0.05139 -0.55175 L 0.04739 -0.65061 L 0.04323 -0.55175 L 0.03906 -0.65061 L 0.03507 -0.55175 L 0.03073 -0.65061 L 0.02673 -0.55175 L 0.02239 -0.65061 L 0.01805 -0.55175 L 0.01406 -0.65061 L 0.00989 -0.55175 L 0.0059 -0.65061 L 0.00173 -0.55175 L -0.00261 -0.65061 L -0.0066 -0.55175 L -0.01094 -0.65061 " pathEditMode="relative" rAng="0" ptsTypes="FFFFFFFFFFFFFFFFF">
                                      <p:cBhvr>
                                        <p:cTn id="4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4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-0.06518 L 0.00747 -0.10781 C 0.01042 -0.11708 0.01563 -0.12326 0.02118 -0.1248 C 0.02795 -0.12697 0.03368 -0.12418 0.03785 -0.11708 L 0.05938 -0.08495 " pathEditMode="relative" rAng="-577008" ptsTypes="FffFF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3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8 -0.08496 L 0.16476 -0.13871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2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76 -0.13871 L 0.21875 -0.2582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5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-0.25826 L 0.23542 -0.3768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2 -0.37689 L 0.16042 -0.48069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5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09 -0.62408 L 0.16458 -0.62408 C 0.16059 -0.62408 0.15607 -0.63889 0.15208 -0.64136 C 0.14913 -0.64136 0.14357 -0.62747 0.14114 -0.62747 C 0.1375 -0.62747 0.1342 -0.63179 0.1276 -0.63179 L 0.12309 -0.79599 L 0.11805 -0.59753 L 0.11215 -0.62408 L 0.10712 -0.63179 L 0.09496 -0.62531 C 0.08958 -0.6284 0.08507 -0.64229 0.07969 -0.64753 C 0.0776 -0.64877 0.07309 -0.64969 0.07014 -0.64753 C 0.06701 -0.64537 0.06458 -0.63056 0.06354 -0.62932 C 0.06198 -0.62531 0.05868 -0.62932 0.05659 -0.62747 L 0.05364 -0.62408 L 0.04809 -0.62408 " pathEditMode="relative" rAng="0" ptsTypes="FfffFFFFFffffFFF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728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2963 L 0.10642 -0.1018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2 -0.10185 L 0.23142 -0.19074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42 -0.19074 L 0.25642 -0.32407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42 -0.32407 L 0.37309 -0.39814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09 -0.39814 L 0.44809 -0.53148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55 -0.62345 L 0.45034 -0.62685 C 0.44583 -0.62839 0.44149 -0.63673 0.43715 -0.63919 C 0.43437 -0.64012 0.42691 -0.63673 0.42448 -0.63796 C 0.42031 -0.63889 0.41666 -0.64228 0.41007 -0.64475 L 0.41284 -0.7179 L 0.39705 -0.63395 L 0.39201 -0.64814 L 0.38663 -0.65339 L 0.37309 -0.65555 C 0.36718 -0.65926 0.36267 -0.66635 0.35711 -0.67129 C 0.35486 -0.67284 0.34982 -0.675 0.34635 -0.67531 C 0.34305 -0.67561 0.33958 -0.67037 0.33889 -0.67006 C 0.33698 -0.66882 0.33281 -0.67222 0.33055 -0.67191 L 0.32708 -0.67222 L 0.32083 -0.67438 " pathEditMode="relative" rAng="702174" ptsTypes="FfffFFFFFffffFFF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567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43435E-6 L 0.10122 -0.10689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5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-0.10689 L 0.21789 -0.18103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89 -0.18103 L 0.32622 -0.27001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22 -0.27001 L 0.36789 -0.41829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7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89 -0.41829 L 0.31789 -0.53692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8 -0.6228 L 0.33785 -0.6296 C 0.33525 -0.63083 0.33369 -0.64103 0.33108 -0.64412 C 0.329 -0.64566 0.32362 -0.64257 0.32223 -0.64443 C 0.31962 -0.64752 0.31806 -0.65184 0.31303 -0.65462 L 0.33108 -0.73185 L 0.30191 -0.64628 L 0.30139 -0.66265 L 0.29862 -0.66883 L 0.28924 -0.67223 C 0.28577 -0.67779 0.28403 -0.68799 0.28178 -0.69355 C 0.28039 -0.69447 0.27709 -0.69787 0.27448 -0.69818 C 0.27257 -0.70065 0.26858 -0.69478 0.26789 -0.69633 C 0.26632 -0.69385 0.26424 -0.69849 0.26285 -0.69911 L 0.26007 -0.70034 L 0.2566 -0.70343 " pathEditMode="relative" rAng="1634301" ptsTypes="FfffFFFFFffffFFF">
                                      <p:cBhvr>
                                        <p:cTn id="1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722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2" grpId="0"/>
      <p:bldP spid="62" grpId="1"/>
      <p:bldP spid="65" grpId="0"/>
      <p:bldP spid="65" grpId="1"/>
      <p:bldP spid="68" grpId="0"/>
      <p:bldP spid="6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36+ 2=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+ 2 = 38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3063" y="4546601"/>
            <a:ext cx="71853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+ 5 =?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44+ 5 = 49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9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465</Words>
  <Application>Microsoft Office PowerPoint</Application>
  <PresentationFormat>Custom</PresentationFormat>
  <Paragraphs>79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Tóm tắt: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 TRONG DUC</dc:creator>
  <cp:lastModifiedBy>Admin</cp:lastModifiedBy>
  <cp:revision>26</cp:revision>
  <dcterms:created xsi:type="dcterms:W3CDTF">2021-07-06T14:38:50Z</dcterms:created>
  <dcterms:modified xsi:type="dcterms:W3CDTF">2021-11-13T10:34:32Z</dcterms:modified>
</cp:coreProperties>
</file>