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3"/>
  </p:notesMasterIdLst>
  <p:sldIdLst>
    <p:sldId id="302" r:id="rId7"/>
    <p:sldId id="293" r:id="rId8"/>
    <p:sldId id="295" r:id="rId9"/>
    <p:sldId id="296" r:id="rId10"/>
    <p:sldId id="297" r:id="rId11"/>
    <p:sldId id="298" r:id="rId12"/>
    <p:sldId id="303" r:id="rId13"/>
    <p:sldId id="270" r:id="rId14"/>
    <p:sldId id="271" r:id="rId15"/>
    <p:sldId id="272" r:id="rId16"/>
    <p:sldId id="273" r:id="rId17"/>
    <p:sldId id="274" r:id="rId18"/>
    <p:sldId id="305" r:id="rId19"/>
    <p:sldId id="275" r:id="rId20"/>
    <p:sldId id="301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2.wav"/><Relationship Id="rId19" Type="http://schemas.openxmlformats.org/officeDocument/2006/relationships/image" Target="../media/image15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6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7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28799" y="2593572"/>
            <a:ext cx="78959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</a:t>
            </a:r>
            <a:r>
              <a:rPr lang="en-US" sz="4800" b="1" i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CÁC</a:t>
            </a: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EM ĐẾN VỚI TIẾT TOÁN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13" y="66502"/>
            <a:ext cx="1854255" cy="18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Tổng các số trên 3 bông hoa mà chú ong đã gặp là:</a:t>
            </a:r>
          </a:p>
          <a:p>
            <a:pPr algn="ctr"/>
            <a:r>
              <a:rPr lang="en-US" sz="2800"/>
              <a:t>5 + 61 + 8 = 74 (bông)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21526" y="4445635"/>
            <a:ext cx="7333673" cy="20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+ 50 = 93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93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70302" y="367375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24743" y="3662674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39940" y="3669152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25625" y="3669152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010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62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86247" y="3624350"/>
            <a:ext cx="687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</a:t>
            </a:r>
            <a:r>
              <a:rPr lang="en-US" altLang="zh-CN" sz="48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TẠM</a:t>
            </a: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BIỆT</a:t>
            </a: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EM!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39" y="58189"/>
            <a:ext cx="1779083" cy="17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+mj-lt"/>
              </a:rPr>
              <a:t>40 – 5 = </a:t>
            </a:r>
            <a:r>
              <a:rPr lang="vi-VN" sz="400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40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973396" y="5186246"/>
            <a:ext cx="1605642" cy="808860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9583837" y="5186246"/>
            <a:ext cx="1707809" cy="808861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3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dirty="0">
                <a:solidFill>
                  <a:schemeClr val="tx1"/>
                </a:solidFill>
                <a:latin typeface="+mj-lt"/>
              </a:rPr>
              <a:t>34  -  … =  24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33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763907" cy="79962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158182" y="5370265"/>
            <a:ext cx="1753990" cy="7996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</a:t>
            </a:r>
            <a:r>
              <a:rPr lang="en-US" sz="1350" b="1" dirty="0" err="1">
                <a:solidFill>
                  <a:srgbClr val="002060"/>
                </a:solidFill>
              </a:rPr>
              <a:t>ĐÚNG</a:t>
            </a:r>
            <a:endParaRPr lang="en-US" sz="1350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</a:t>
            </a:r>
            <a:r>
              <a:rPr lang="en-US" sz="33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33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en-US" sz="33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640398" cy="79962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WRONG</a:t>
            </a:r>
            <a:r>
              <a:rPr lang="en-US" sz="1350" b="1" dirty="0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271772" y="5370265"/>
            <a:ext cx="1640399" cy="7996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RIGHT</a:t>
            </a:r>
            <a:r>
              <a:rPr lang="en-US" sz="1350" b="1" dirty="0">
                <a:solidFill>
                  <a:srgbClr val="002060"/>
                </a:solidFill>
              </a:rPr>
              <a:t>/</a:t>
            </a:r>
            <a:r>
              <a:rPr lang="en-US" sz="1350" b="1" dirty="0" err="1">
                <a:solidFill>
                  <a:srgbClr val="002060"/>
                </a:solidFill>
              </a:rPr>
              <a:t>ĐÚNG</a:t>
            </a:r>
            <a:endParaRPr lang="en-US" sz="1350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50 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33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 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  <a:endParaRPr lang="en-US" sz="33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431398" cy="790388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WRONG</a:t>
            </a:r>
            <a:r>
              <a:rPr lang="en-US" sz="1350" b="1" dirty="0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139708" y="5370265"/>
            <a:ext cx="1772463" cy="79038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RIGHT</a:t>
            </a:r>
            <a:r>
              <a:rPr lang="en-US" sz="1350" b="1" dirty="0">
                <a:solidFill>
                  <a:srgbClr val="002060"/>
                </a:solidFill>
              </a:rPr>
              <a:t>/</a:t>
            </a:r>
            <a:r>
              <a:rPr lang="en-US" sz="1350" b="1" dirty="0" err="1">
                <a:solidFill>
                  <a:srgbClr val="002060"/>
                </a:solidFill>
              </a:rPr>
              <a:t>ĐÚNG</a:t>
            </a:r>
            <a:endParaRPr lang="en-US" sz="1350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93329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28799" y="2593572"/>
            <a:ext cx="7895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24: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endParaRPr lang="zh-CN" altLang="en-US" sz="4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13" y="66502"/>
            <a:ext cx="1854255" cy="18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128</Words>
  <Application>Microsoft Office PowerPoint</Application>
  <PresentationFormat>Custom</PresentationFormat>
  <Paragraphs>39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11</cp:revision>
  <dcterms:created xsi:type="dcterms:W3CDTF">2021-05-19T10:01:53Z</dcterms:created>
  <dcterms:modified xsi:type="dcterms:W3CDTF">2021-12-12T14:00:43Z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