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96" r:id="rId3"/>
    <p:sldId id="297" r:id="rId4"/>
    <p:sldId id="299" r:id="rId5"/>
    <p:sldId id="298" r:id="rId6"/>
    <p:sldId id="300" r:id="rId7"/>
    <p:sldId id="301" r:id="rId8"/>
    <p:sldId id="303" r:id="rId9"/>
    <p:sldId id="302" r:id="rId10"/>
    <p:sldId id="259" r:id="rId11"/>
    <p:sldId id="260" r:id="rId12"/>
    <p:sldId id="261" r:id="rId13"/>
    <p:sldId id="295" r:id="rId14"/>
    <p:sldId id="262" r:id="rId15"/>
    <p:sldId id="263" r:id="rId16"/>
    <p:sldId id="282" r:id="rId17"/>
    <p:sldId id="283" r:id="rId18"/>
    <p:sldId id="284" r:id="rId19"/>
    <p:sldId id="285" r:id="rId20"/>
    <p:sldId id="264" r:id="rId21"/>
    <p:sldId id="265" r:id="rId22"/>
    <p:sldId id="266" r:id="rId23"/>
    <p:sldId id="267" r:id="rId24"/>
    <p:sldId id="278" r:id="rId25"/>
    <p:sldId id="307" r:id="rId26"/>
    <p:sldId id="306" r:id="rId27"/>
    <p:sldId id="268" r:id="rId28"/>
    <p:sldId id="279" r:id="rId29"/>
    <p:sldId id="286" r:id="rId30"/>
    <p:sldId id="271" r:id="rId31"/>
    <p:sldId id="272" r:id="rId32"/>
    <p:sldId id="273" r:id="rId33"/>
    <p:sldId id="274" r:id="rId34"/>
    <p:sldId id="275" r:id="rId35"/>
    <p:sldId id="305" r:id="rId36"/>
    <p:sldId id="308" r:id="rId3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1" autoAdjust="0"/>
  </p:normalViewPr>
  <p:slideViewPr>
    <p:cSldViewPr>
      <p:cViewPr varScale="1">
        <p:scale>
          <a:sx n="55" d="100"/>
          <a:sy n="55" d="100"/>
        </p:scale>
        <p:origin x="1076" y="40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07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34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sáng</a:t>
            </a:r>
            <a:r>
              <a:rPr lang="en-US" baseline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lưu</a:t>
            </a:r>
            <a:r>
              <a:rPr lang="en-US" baseline="0"/>
              <a:t> ý GD HS an toàn khi tham gia PTGT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1700" y="231820"/>
            <a:ext cx="1160463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305" y="0"/>
            <a:ext cx="2548674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29438" y="-109680"/>
            <a:ext cx="2832400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0932" y="5516706"/>
            <a:ext cx="2383927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14773" y="-473458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92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192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7356" y="5808133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394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7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2025/2/12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2025/2/12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2025/2/12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2025/2/12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2025/2/12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2025/2/12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2025/2/12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2025/2/12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2025/2/12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3CA2D7-025E-1F17-D265-3797AFF23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13F01DA-6325-D49F-E360-A116F444DB8F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24DF177D-C5F1-778C-2035-EDC3959CB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DA0018B7-8B1D-DAEC-4886-B0D3D2C68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C5047-8277-13C3-3CAA-F02521FF88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6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1.xml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9.jpeg"/><Relationship Id="rId10" Type="http://schemas.openxmlformats.org/officeDocument/2006/relationships/slide" Target="slide8.xml"/><Relationship Id="rId4" Type="http://schemas.openxmlformats.org/officeDocument/2006/relationships/image" Target="../media/image8.jpeg"/><Relationship Id="rId9" Type="http://schemas.openxmlformats.org/officeDocument/2006/relationships/slide" Target="slide5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28.png"/><Relationship Id="rId7" Type="http://schemas.openxmlformats.org/officeDocument/2006/relationships/image" Target="../media/image4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11" Type="http://schemas.openxmlformats.org/officeDocument/2006/relationships/image" Target="../media/image47.jpg"/><Relationship Id="rId5" Type="http://schemas.openxmlformats.org/officeDocument/2006/relationships/image" Target="../media/image31.png"/><Relationship Id="rId10" Type="http://schemas.openxmlformats.org/officeDocument/2006/relationships/image" Target="../media/image46.jpe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72975" y="430415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3482" y="2298549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HỘP QUÀ MAY MẮN</a:t>
            </a: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294693" y="4424537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119713" y="2049344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433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75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25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03716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50481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1919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757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669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8533833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8" y="112713"/>
            <a:ext cx="12577763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 gô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8805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56919" y="5135698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6" name="Picture 2" descr="Khắc khoải mùa chim đa đa - Báo Lào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152400"/>
            <a:ext cx="8024785" cy="45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9641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gỗ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13081" y="29679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4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5242719" y="136050"/>
            <a:ext cx="5486400" cy="65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5337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 đỗ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719" y="2537545"/>
            <a:ext cx="18859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4" name="Picture 2" descr="Cách TRỒNG GIÁ SẠCH - GIÁ ĐẬU XANH - GIÁ ĐỖ an toàn và đơn giản - Món Ăn  Ngon Mỗi Ngày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25" y="1094778"/>
            <a:ext cx="745066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35993" y="4838159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cụ già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07593" y="4841921"/>
            <a:ext cx="16151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6" name="Picture 6" descr="Có thể bạn sẽ khóc nức nở khi nghe xong câu chuyện về bà cụ già ăn xin bị  c.h.ế.t giữa đường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300038"/>
            <a:ext cx="4753212" cy="267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ụ ông chấp nhận hơn một tỷ đồng bồi thường oan sa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8" y="312738"/>
            <a:ext cx="3996468" cy="26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322" y="300038"/>
            <a:ext cx="2922651" cy="26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úc về già, chỉ ước có tình bạn đẹp như 2 cụ trong bộ ảnh nà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19" y="3425371"/>
            <a:ext cx="4038600" cy="29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6482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6886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6672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46482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721" y="2057400"/>
            <a:ext cx="2656338" cy="2437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3505642" y="2057400"/>
            <a:ext cx="2066401" cy="24688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hắc khoải mùa chim đa đa - Báo Lào Ca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/>
          <a:stretch/>
        </p:blipFill>
        <p:spPr bwMode="auto">
          <a:xfrm>
            <a:off x="204635" y="2065451"/>
            <a:ext cx="2841843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OP 3 cách làm giá đỗ đơn giản, an toàn nhất tại nhà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/>
          <a:stretch/>
        </p:blipFill>
        <p:spPr bwMode="auto">
          <a:xfrm>
            <a:off x="5956868" y="2065451"/>
            <a:ext cx="2865322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46" y="4434218"/>
            <a:ext cx="1584852" cy="144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8123" r="7718" b="15278"/>
          <a:stretch/>
        </p:blipFill>
        <p:spPr>
          <a:xfrm>
            <a:off x="5471319" y="1447800"/>
            <a:ext cx="1198418" cy="1260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b="16364"/>
          <a:stretch/>
        </p:blipFill>
        <p:spPr>
          <a:xfrm>
            <a:off x="1280319" y="4094884"/>
            <a:ext cx="2016867" cy="2001982"/>
          </a:xfrm>
          <a:prstGeom prst="rect">
            <a:avLst/>
          </a:prstGeom>
        </p:spPr>
      </p:pic>
      <p:pic>
        <p:nvPicPr>
          <p:cNvPr id="4098" name="Picture 2" descr="C:\Users\PC\Downloads\23985312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3" b="68889"/>
          <a:stretch/>
        </p:blipFill>
        <p:spPr bwMode="auto">
          <a:xfrm>
            <a:off x="518319" y="16192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C\Downloads\23985312.jp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1759" r="32466" b="67130"/>
          <a:stretch/>
        </p:blipFill>
        <p:spPr bwMode="auto">
          <a:xfrm>
            <a:off x="4213226" y="3333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C\Downloads\23985312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2" b="68889"/>
          <a:stretch/>
        </p:blipFill>
        <p:spPr bwMode="auto">
          <a:xfrm>
            <a:off x="8214519" y="3333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C\Downloads\23985312.jpg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0" t="31296" r="-4758" b="37593"/>
          <a:stretch/>
        </p:blipFill>
        <p:spPr bwMode="auto">
          <a:xfrm>
            <a:off x="8519319" y="3429000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C\Downloads\23985312.jp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8" t="31204" r="30524" b="37685"/>
          <a:stretch/>
        </p:blipFill>
        <p:spPr bwMode="auto">
          <a:xfrm>
            <a:off x="4286252" y="3429000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C\Downloads\23985312.jp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60926" r="32466" b="7963"/>
          <a:stretch/>
        </p:blipFill>
        <p:spPr bwMode="auto">
          <a:xfrm>
            <a:off x="430214" y="34956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70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1" y="-304800"/>
            <a:ext cx="10394845" cy="54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9530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9934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9720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49530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458692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177066" y="1418608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Ƒ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320566" y="1418608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gi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710" y="-457200"/>
            <a:ext cx="10952830" cy="5476415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g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69" y="-990600"/>
            <a:ext cx="12048113" cy="6024057"/>
          </a:xfr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viết chữ - gà gô-">
            <a:hlinkClick r:id="" action="ppaction://media"/>
            <a:extLst>
              <a:ext uri="{FF2B5EF4-FFF2-40B4-BE49-F238E27FC236}">
                <a16:creationId xmlns:a16="http://schemas.microsoft.com/office/drawing/2014/main" id="{003428AF-A0A9-063C-CA4E-F2C77D403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6119" y="228600"/>
            <a:ext cx="7772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- giá đỗ-">
            <a:hlinkClick r:id="" action="ppaction://media"/>
            <a:extLst>
              <a:ext uri="{FF2B5EF4-FFF2-40B4-BE49-F238E27FC236}">
                <a16:creationId xmlns:a16="http://schemas.microsoft.com/office/drawing/2014/main" id="{DE9796B1-3D3C-E4BF-B59C-EA7C5C243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719" y="76200"/>
            <a:ext cx="9906000" cy="66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876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Ƒ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1386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Ƒ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5169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gi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60553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gi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7865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gà gô 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94719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giá đỗ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 flipV="1">
            <a:off x="2693986" y="5803430"/>
            <a:ext cx="6524731" cy="101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5" t="21614" r="35285" b="23177"/>
          <a:stretch/>
        </p:blipFill>
        <p:spPr bwMode="auto">
          <a:xfrm>
            <a:off x="2956719" y="304800"/>
            <a:ext cx="6296129" cy="563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1759" r="32466" b="67130"/>
          <a:stretch/>
        </p:blipFill>
        <p:spPr bwMode="auto">
          <a:xfrm>
            <a:off x="10307298" y="38100"/>
            <a:ext cx="1848984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45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 b="60278"/>
          <a:stretch/>
        </p:blipFill>
        <p:spPr>
          <a:xfrm>
            <a:off x="72628" y="0"/>
            <a:ext cx="11948319" cy="590665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3" y="5028213"/>
            <a:ext cx="10141025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che gió cho ba chú gà.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25213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859263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51" y="5190918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32" y="-334952"/>
            <a:ext cx="9449859" cy="49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952" y="4145287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65" y="4185976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47" y="4164335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4" y="4145287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56631" r="7464" b="6930"/>
          <a:stretch/>
        </p:blipFill>
        <p:spPr>
          <a:xfrm>
            <a:off x="1466850" y="1374381"/>
            <a:ext cx="9258300" cy="54997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639754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 nuôi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81" y="4489775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49" y="2445370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86" y="2584235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62" y="609312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12" y="320549"/>
            <a:ext cx="2080622" cy="2080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13" y="2401171"/>
            <a:ext cx="2274992" cy="199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2156" r="64021" b="67451"/>
          <a:stretch/>
        </p:blipFill>
        <p:spPr>
          <a:xfrm>
            <a:off x="6458401" y="2194583"/>
            <a:ext cx="2482869" cy="253692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28" y="692084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2157" r="16935" b="15976"/>
          <a:stretch/>
        </p:blipFill>
        <p:spPr>
          <a:xfrm>
            <a:off x="6583199" y="320549"/>
            <a:ext cx="2233275" cy="222046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3828" y="4834657"/>
            <a:ext cx="9694240" cy="1695623"/>
            <a:chOff x="1280319" y="4834657"/>
            <a:chExt cx="9694240" cy="16956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4417362" y="4834657"/>
              <a:ext cx="3564928" cy="169199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2" t="80055" r="26895"/>
            <a:stretch/>
          </p:blipFill>
          <p:spPr>
            <a:xfrm>
              <a:off x="7953828" y="4834657"/>
              <a:ext cx="3020731" cy="16919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1280319" y="4838286"/>
              <a:ext cx="3564928" cy="1691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0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07037" y="8484"/>
            <a:ext cx="9417324" cy="6841034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64751" y="3500717"/>
            <a:ext cx="3525835" cy="2583412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8482"/>
            <a:ext cx="3787514" cy="292101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6" y="-30474"/>
            <a:ext cx="3413929" cy="263289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0831"/>
            <a:ext cx="12161838" cy="263868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60748" y="3190722"/>
            <a:ext cx="4528198" cy="3325018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9903"/>
            <a:ext cx="3940540" cy="3940540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22" y="5301182"/>
            <a:ext cx="1258455" cy="12584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49058" y="961367"/>
            <a:ext cx="7881922" cy="33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3" b="68889"/>
          <a:stretch/>
        </p:blipFill>
        <p:spPr bwMode="auto">
          <a:xfrm>
            <a:off x="10379492" y="0"/>
            <a:ext cx="174957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642519" y="843263"/>
            <a:ext cx="3928471" cy="2332712"/>
          </a:xfrm>
          <a:prstGeom prst="roundRect">
            <a:avLst/>
          </a:prstGeom>
          <a:solidFill>
            <a:srgbClr val="E4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42518" y="3738863"/>
            <a:ext cx="3928471" cy="2332712"/>
          </a:xfrm>
          <a:prstGeom prst="roundRect">
            <a:avLst/>
          </a:prstGeom>
          <a:solidFill>
            <a:srgbClr val="E4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823328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2" b="68889"/>
          <a:stretch/>
        </p:blipFill>
        <p:spPr bwMode="auto">
          <a:xfrm>
            <a:off x="10412260" y="0"/>
            <a:ext cx="174957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2252663"/>
            <a:ext cx="1260792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639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60926" r="32466" b="7963"/>
          <a:stretch/>
        </p:blipFill>
        <p:spPr bwMode="auto">
          <a:xfrm>
            <a:off x="10424319" y="38100"/>
            <a:ext cx="1712912" cy="164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31296" r="-4758" b="37593"/>
          <a:stretch/>
        </p:blipFill>
        <p:spPr bwMode="auto">
          <a:xfrm>
            <a:off x="10406742" y="2721"/>
            <a:ext cx="1755095" cy="16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498" y="2438400"/>
            <a:ext cx="11164217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mẹ cho Hà đi ca nô.</a:t>
            </a:r>
          </a:p>
        </p:txBody>
      </p:sp>
    </p:spTree>
    <p:extLst>
      <p:ext uri="{BB962C8B-B14F-4D97-AF65-F5344CB8AC3E}">
        <p14:creationId xmlns:p14="http://schemas.microsoft.com/office/powerpoint/2010/main" val="26019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619017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" name="Picture 2" descr="C:\Users\PC\Downloads\23985312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8" t="31204" r="30524" b="37685"/>
          <a:stretch/>
        </p:blipFill>
        <p:spPr bwMode="auto">
          <a:xfrm>
            <a:off x="10491788" y="0"/>
            <a:ext cx="16700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5145657"/>
            <a:ext cx="2709556" cy="1712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585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wơ đỏ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b="66198"/>
          <a:stretch/>
        </p:blipFill>
        <p:spPr>
          <a:xfrm>
            <a:off x="-1" y="82169"/>
            <a:ext cx="12167411" cy="55125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5406" y="54102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có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 trứng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  g	   Gi   gi 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181</Words>
  <Application>Microsoft Office PowerPoint</Application>
  <PresentationFormat>Custom</PresentationFormat>
  <Paragraphs>111</Paragraphs>
  <Slides>35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Arrus-Black</vt:lpstr>
      <vt:lpstr>DomCasual</vt:lpstr>
      <vt:lpstr>Kids</vt:lpstr>
      <vt:lpstr>#9Slide07 HoneyCream</vt:lpstr>
      <vt:lpstr>.VnCooper</vt:lpstr>
      <vt:lpstr>Arial</vt:lpstr>
      <vt:lpstr>Arial Rounded MT Bold</vt:lpstr>
      <vt:lpstr>Arial-Rounded</vt:lpstr>
      <vt:lpstr>Calibri</vt:lpstr>
      <vt:lpstr>HP001 4 hàng</vt:lpstr>
      <vt:lpstr>HP001 4H</vt:lpstr>
      <vt:lpstr>HP001 TD 4H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Thao Tran</cp:lastModifiedBy>
  <cp:revision>87</cp:revision>
  <dcterms:created xsi:type="dcterms:W3CDTF">2021-05-08T14:00:55Z</dcterms:created>
  <dcterms:modified xsi:type="dcterms:W3CDTF">2025-02-12T09:41:16Z</dcterms:modified>
</cp:coreProperties>
</file>