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7"/>
  </p:notesMasterIdLst>
  <p:sldIdLst>
    <p:sldId id="287" r:id="rId6"/>
    <p:sldId id="257" r:id="rId7"/>
    <p:sldId id="285" r:id="rId8"/>
    <p:sldId id="288" r:id="rId9"/>
    <p:sldId id="289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58" r:id="rId18"/>
    <p:sldId id="259" r:id="rId19"/>
    <p:sldId id="260" r:id="rId20"/>
    <p:sldId id="261" r:id="rId21"/>
    <p:sldId id="262" r:id="rId22"/>
    <p:sldId id="263" r:id="rId23"/>
    <p:sldId id="283" r:id="rId24"/>
    <p:sldId id="286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5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001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68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4" r:id="rId12"/>
    <p:sldLayoutId id="2147483705" r:id="rId13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5.bin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bin"/><Relationship Id="rId11" Type="http://schemas.openxmlformats.org/officeDocument/2006/relationships/image" Target="../media/image21.png"/><Relationship Id="rId5" Type="http://schemas.openxmlformats.org/officeDocument/2006/relationships/audio" Target="../media/audio3.bin"/><Relationship Id="rId10" Type="http://schemas.openxmlformats.org/officeDocument/2006/relationships/image" Target="../media/image14.png"/><Relationship Id="rId4" Type="http://schemas.openxmlformats.org/officeDocument/2006/relationships/audio" Target="../media/audio2.bin"/><Relationship Id="rId9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5.bin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bin"/><Relationship Id="rId11" Type="http://schemas.openxmlformats.org/officeDocument/2006/relationships/image" Target="../media/image21.png"/><Relationship Id="rId5" Type="http://schemas.openxmlformats.org/officeDocument/2006/relationships/audio" Target="../media/audio3.bin"/><Relationship Id="rId10" Type="http://schemas.openxmlformats.org/officeDocument/2006/relationships/image" Target="../media/image14.png"/><Relationship Id="rId4" Type="http://schemas.openxmlformats.org/officeDocument/2006/relationships/audio" Target="../media/audio2.bin"/><Relationship Id="rId9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5.bin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bin"/><Relationship Id="rId11" Type="http://schemas.openxmlformats.org/officeDocument/2006/relationships/image" Target="../media/image21.png"/><Relationship Id="rId5" Type="http://schemas.openxmlformats.org/officeDocument/2006/relationships/audio" Target="../media/audio3.bin"/><Relationship Id="rId10" Type="http://schemas.openxmlformats.org/officeDocument/2006/relationships/image" Target="../media/image14.png"/><Relationship Id="rId4" Type="http://schemas.openxmlformats.org/officeDocument/2006/relationships/audio" Target="../media/audio2.bin"/><Relationship Id="rId9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10.xml"/><Relationship Id="rId12" Type="http://schemas.openxmlformats.org/officeDocument/2006/relationships/image" Target="../media/image16.png"/><Relationship Id="rId17" Type="http://schemas.openxmlformats.org/officeDocument/2006/relationships/image" Target="../media/image17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12.xml"/><Relationship Id="rId5" Type="http://schemas.openxmlformats.org/officeDocument/2006/relationships/image" Target="../media/image10.png"/><Relationship Id="rId15" Type="http://schemas.openxmlformats.org/officeDocument/2006/relationships/image" Target="../media/image11.png"/><Relationship Id="rId10" Type="http://schemas.openxmlformats.org/officeDocument/2006/relationships/slide" Target="slide11.xml"/><Relationship Id="rId19" Type="http://schemas.openxmlformats.org/officeDocument/2006/relationships/image" Target="../media/image18.gif"/><Relationship Id="rId4" Type="http://schemas.openxmlformats.org/officeDocument/2006/relationships/audio" Target="../media/audio1.bin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audio" Target="../media/audio5.bin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bin"/><Relationship Id="rId11" Type="http://schemas.openxmlformats.org/officeDocument/2006/relationships/image" Target="../media/image21.png"/><Relationship Id="rId5" Type="http://schemas.openxmlformats.org/officeDocument/2006/relationships/audio" Target="../media/audio3.bin"/><Relationship Id="rId10" Type="http://schemas.openxmlformats.org/officeDocument/2006/relationships/slide" Target="slide8.xml"/><Relationship Id="rId4" Type="http://schemas.openxmlformats.org/officeDocument/2006/relationships/audio" Target="../media/audio2.bin"/><Relationship Id="rId9" Type="http://schemas.openxmlformats.org/officeDocument/2006/relationships/image" Target="../media/image20.wmf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7" name="WordArt 2"/>
          <p:cNvSpPr>
            <a:spLocks noChangeArrowheads="1" noChangeShapeType="1" noTextEdit="1"/>
          </p:cNvSpPr>
          <p:nvPr/>
        </p:nvSpPr>
        <p:spPr bwMode="auto">
          <a:xfrm>
            <a:off x="2465388" y="266700"/>
            <a:ext cx="7543800" cy="5476876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Chào</a:t>
            </a:r>
            <a:r>
              <a:rPr lang="en-US" sz="28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mừng</a:t>
            </a:r>
            <a:r>
              <a:rPr lang="en-US" sz="28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quý</a:t>
            </a:r>
            <a:r>
              <a:rPr lang="en-US" sz="28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thầy</a:t>
            </a:r>
            <a:r>
              <a:rPr lang="en-US" sz="28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cô</a:t>
            </a:r>
            <a:r>
              <a:rPr lang="en-US" sz="28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và</a:t>
            </a:r>
            <a:r>
              <a:rPr lang="en-US" sz="28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các</a:t>
            </a:r>
            <a:r>
              <a:rPr lang="en-US" sz="28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em</a:t>
            </a:r>
            <a:r>
              <a:rPr lang="en-US" sz="28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học</a:t>
            </a:r>
            <a:r>
              <a:rPr lang="en-US" sz="28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sinh</a:t>
            </a:r>
            <a:endParaRPr lang="en-US" sz="2800" b="1" kern="10" dirty="0">
              <a:ln w="9525">
                <a:solidFill>
                  <a:srgbClr val="CC3399"/>
                </a:solidFill>
                <a:round/>
                <a:headEnd/>
                <a:tailEnd/>
              </a:ln>
              <a:solidFill>
                <a:srgbClr val="CC3399"/>
              </a:solidFill>
              <a:latin typeface="Times New Roman"/>
              <a:cs typeface="Times New Roman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4648200" y="1842811"/>
            <a:ext cx="2971800" cy="23341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5F1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 anchor="ctr">
            <a:spAutoFit/>
          </a:bodyPr>
          <a:lstStyle/>
          <a:p>
            <a:pPr eaLnBrk="1" hangingPunct="1"/>
            <a:r>
              <a:rPr lang="en-US" altLang="en-US" sz="14700" dirty="0">
                <a:solidFill>
                  <a:srgbClr val="FF3300"/>
                </a:solidFill>
                <a:sym typeface="Wingdings" pitchFamily="2" charset="2"/>
              </a:rPr>
              <a:t>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315604" y="2481263"/>
            <a:ext cx="1778000" cy="4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2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2/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013200" y="4206083"/>
            <a:ext cx="4572000" cy="45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pPr algn="ctr" eaLnBrk="1" hangingPunct="1"/>
            <a:r>
              <a:rPr lang="en-US" altLang="en-US" sz="25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5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5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5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B850CD-611A-4459-915D-2E0219D9E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2192000" cy="68406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0233" y="3004484"/>
            <a:ext cx="8607973" cy="93379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 năm </a:t>
            </a:r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2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4  </a:t>
            </a:r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</a:rPr>
              <a:t>tháng </a:t>
            </a:r>
            <a:r>
              <a:rPr lang="en-US" sz="2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11 </a:t>
            </a:r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</a:rPr>
              <a:t>năm 2021.</a:t>
            </a:r>
          </a:p>
          <a:p>
            <a:pPr algn="ctr"/>
            <a:r>
              <a:rPr lang="en-US" sz="2800" b="1" u="sng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722" y="1005888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 mừng các em đến với tiết </a:t>
            </a:r>
            <a:r>
              <a:rPr lang="en-US" altLang="zh-CN" sz="7200" b="1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Toán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lnSpc>
                <a:spcPct val="100000"/>
              </a:lnSpc>
              <a:defRPr/>
            </a:pPr>
            <a:endParaRPr lang="en-US" sz="2300" cap="small">
              <a:solidFill>
                <a:schemeClr val="tx2"/>
              </a:solidFill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sz="quarter" idx="1"/>
          </p:nvPr>
        </p:nvSpPr>
        <p:spPr>
          <a:ln/>
        </p:spPr>
        <p:txBody>
          <a:bodyPr vert="horz" wrap="square" anchor="t"/>
          <a:lstStyle/>
          <a:p>
            <a:pPr>
              <a:buClr>
                <a:schemeClr val="accent1"/>
              </a:buClr>
              <a:buSzPct val="70000"/>
              <a:buFont typeface="Wingdings" panose="05000000000000000000" pitchFamily="2" charset="2"/>
            </a:pPr>
            <a:endParaRPr dirty="0"/>
          </a:p>
        </p:txBody>
      </p:sp>
      <p:pic>
        <p:nvPicPr>
          <p:cNvPr id="23556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4"/>
            <a:ext cx="12192000" cy="68484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1" y="5334001"/>
            <a:ext cx="1428751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1" y="5334001"/>
            <a:ext cx="1428751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211017" y="855786"/>
            <a:ext cx="11523785" cy="2573215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2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Củng cố- DẶn dò</a:t>
            </a:r>
          </a:p>
          <a:p>
            <a:pPr algn="ctr"/>
            <a:endParaRPr lang="en-US" sz="42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42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Nhận xét tiết học</a:t>
            </a:r>
          </a:p>
        </p:txBody>
      </p:sp>
      <p:sp>
        <p:nvSpPr>
          <p:cNvPr id="23560" name="WordArt 8"/>
          <p:cNvSpPr>
            <a:spLocks noTextEdit="1"/>
          </p:cNvSpPr>
          <p:nvPr/>
        </p:nvSpPr>
        <p:spPr>
          <a:xfrm rot="494338">
            <a:off x="9039229" y="5562603"/>
            <a:ext cx="1476375" cy="141446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8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3561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800602"/>
            <a:ext cx="1981200" cy="18573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590800" y="1981201"/>
            <a:ext cx="1314451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581400" y="1219201"/>
            <a:ext cx="1314451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9353549" y="3200401"/>
            <a:ext cx="1314451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05000" y="3581402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5638800" y="609601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85992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noProof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890" y="1720603"/>
            <a:ext cx="99783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BÀI 15:</a:t>
            </a:r>
          </a:p>
          <a:p>
            <a:pPr lvl="1" algn="ctr" defTabSz="457200" fontAlgn="base">
              <a:defRPr/>
            </a:pPr>
            <a:r>
              <a:rPr lang="en-US" altLang="zh-CN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KI - LÔ - GAM</a:t>
            </a:r>
          </a:p>
        </p:txBody>
      </p:sp>
    </p:spTree>
    <p:extLst>
      <p:ext uri="{BB962C8B-B14F-4D97-AF65-F5344CB8AC3E}">
        <p14:creationId xmlns:p14="http://schemas.microsoft.com/office/powerpoint/2010/main" val="33985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621790" y="461658"/>
            <a:ext cx="107777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u="sng" smtClean="0"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CẦU CẦN ĐẠT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smtClean="0"/>
              <a:t> 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Kiến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thức, kĩ năng: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-HS bước đầu cảm nhận, nhận biết về nặng hơn, nhẹ hơn, về biểu tượng đơn vị đo khối lượng ki- lô – gam.( kg)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-Bước đầu so sánh  nặng bằng nhau.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lực: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tập.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Yêu cầu cần đạt về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hẩm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chất: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- Thông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183537" y="930254"/>
            <a:ext cx="1049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PHƯƠNG TIỆN DẠY HỌC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GV: Máy tính, giáo án powerpoint, SGK.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HS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SGK, Vở ô li, đồ dùng học tập.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CÁC HOẠT ĐỘNG DẠY HỌC</a:t>
            </a: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u="sng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523</Words>
  <Application>Microsoft Office PowerPoint</Application>
  <PresentationFormat>Custom</PresentationFormat>
  <Paragraphs>135</Paragraphs>
  <Slides>21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2_Office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18</cp:revision>
  <dcterms:created xsi:type="dcterms:W3CDTF">2021-05-13T04:17:00Z</dcterms:created>
  <dcterms:modified xsi:type="dcterms:W3CDTF">2021-11-11T02:22:06Z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