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719" r:id="rId4"/>
    <p:sldMasterId id="2147483732" r:id="rId5"/>
  </p:sldMasterIdLst>
  <p:notesMasterIdLst>
    <p:notesMasterId r:id="rId24"/>
  </p:notesMasterIdLst>
  <p:handoutMasterIdLst>
    <p:handoutMasterId r:id="rId25"/>
  </p:handoutMasterIdLst>
  <p:sldIdLst>
    <p:sldId id="2007577109" r:id="rId6"/>
    <p:sldId id="2007577123" r:id="rId7"/>
    <p:sldId id="266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007577096" r:id="rId17"/>
    <p:sldId id="2007577125" r:id="rId18"/>
    <p:sldId id="2007577127" r:id="rId19"/>
    <p:sldId id="2007577115" r:id="rId20"/>
    <p:sldId id="2007577116" r:id="rId21"/>
    <p:sldId id="2007577117" r:id="rId22"/>
    <p:sldId id="34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0A57-4729-4784-98AD-AFAA0D6D96C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7DB7-1743-41F6-BB36-6F709ACE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5741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372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32320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3" y="3178649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7"/>
            <a:ext cx="3773431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2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3" y="450641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41"/>
            <a:ext cx="701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04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4/24/2025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6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1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20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3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1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981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1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9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90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2025/4/24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7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60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2067455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5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2" y="286932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81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6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8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3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6"/>
            <a:ext cx="3308947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2"/>
            <a:ext cx="63157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1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9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6"/>
            <a:ext cx="63157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5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1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9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1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4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31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1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9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7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1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9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5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1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0" y="191342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8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1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7" y="6442393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9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7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9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1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1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21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05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65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6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6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8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1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1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58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171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30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59908"/>
      </p:ext>
    </p:extLst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708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8129-C2A8-48EE-BFF3-7E80D13153E3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4048-582D-4774-8A3E-6A11E3667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28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" y="210185"/>
            <a:ext cx="2324100" cy="105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1" y="-76200"/>
            <a:ext cx="12161838" cy="64954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066497" y="3455671"/>
            <a:ext cx="615315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005537" y="4601846"/>
            <a:ext cx="615315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066497" y="5768341"/>
            <a:ext cx="615315" cy="4159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34260211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17" y="861696"/>
            <a:ext cx="10908665" cy="51098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1031" y="2008506"/>
            <a:ext cx="455930" cy="395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  <a:latin typeface="Calibri"/>
              </a:rPr>
              <a:t>12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07706" y="3124836"/>
            <a:ext cx="455930" cy="395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  <a:latin typeface="Calibri"/>
              </a:rPr>
              <a:t>12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94061" y="4189731"/>
            <a:ext cx="455930" cy="395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  <a:latin typeface="Calibri"/>
              </a:rPr>
              <a:t>12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21056" y="5245101"/>
            <a:ext cx="455930" cy="395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970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E8E290DC-DA5C-4A32-8290-7CF04FCF0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279" y="23965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070C5E7-7219-4E20-8FE1-3E88A7937C09}"/>
              </a:ext>
            </a:extLst>
          </p:cNvPr>
          <p:cNvGrpSpPr/>
          <p:nvPr/>
        </p:nvGrpSpPr>
        <p:grpSpPr>
          <a:xfrm>
            <a:off x="1208280" y="158281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CED246-24E0-42D9-9DFA-3FB3D2E7EF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1647A2-BD48-4DDD-B1FA-3C733C37B1C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014A43-C466-4711-A60A-DFBEFEF62B2F}"/>
              </a:ext>
            </a:extLst>
          </p:cNvPr>
          <p:cNvSpPr txBox="1"/>
          <p:nvPr/>
        </p:nvSpPr>
        <p:spPr>
          <a:xfrm>
            <a:off x="1868475" y="1807924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41E38-88B9-495E-97B3-DFD9390D713A}"/>
              </a:ext>
            </a:extLst>
          </p:cNvPr>
          <p:cNvSpPr/>
          <p:nvPr/>
        </p:nvSpPr>
        <p:spPr>
          <a:xfrm>
            <a:off x="1680523" y="2413812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7   +   7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C46DB-161E-45FF-BAF7-2981F23FB295}"/>
              </a:ext>
            </a:extLst>
          </p:cNvPr>
          <p:cNvSpPr/>
          <p:nvPr/>
        </p:nvSpPr>
        <p:spPr>
          <a:xfrm>
            <a:off x="7326950" y="2413812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9   +   4</a:t>
            </a:r>
            <a:endParaRPr lang="x-none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CD929-2A27-4275-8002-BAEFF5DEA3A2}"/>
              </a:ext>
            </a:extLst>
          </p:cNvPr>
          <p:cNvSpPr/>
          <p:nvPr/>
        </p:nvSpPr>
        <p:spPr>
          <a:xfrm>
            <a:off x="3940615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D7E15-48D3-4128-B18A-1F3D2CACE8CD}"/>
              </a:ext>
            </a:extLst>
          </p:cNvPr>
          <p:cNvSpPr/>
          <p:nvPr/>
        </p:nvSpPr>
        <p:spPr>
          <a:xfrm>
            <a:off x="9450918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12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375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4" y="421105"/>
            <a:ext cx="9944234" cy="595563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359567" y="3930753"/>
            <a:ext cx="2484755" cy="932815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" name="Straight Arrow Connector 3"/>
          <p:cNvCxnSpPr/>
          <p:nvPr/>
        </p:nvCxnSpPr>
        <p:spPr>
          <a:xfrm flipV="1">
            <a:off x="4248634" y="3930753"/>
            <a:ext cx="2353310" cy="1186815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002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27" y="206742"/>
            <a:ext cx="11017250" cy="53111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01852" y="1894643"/>
            <a:ext cx="821690" cy="566917"/>
          </a:xfrm>
          <a:prstGeom prst="ellipse">
            <a:avLst/>
          </a:prstGeom>
          <a:noFill/>
          <a:ln w="381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13152" y="1715291"/>
            <a:ext cx="821690" cy="566917"/>
          </a:xfrm>
          <a:prstGeom prst="ellipse">
            <a:avLst/>
          </a:prstGeom>
          <a:noFill/>
          <a:ln w="381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71654" y="1889730"/>
            <a:ext cx="821690" cy="566917"/>
          </a:xfrm>
          <a:prstGeom prst="ellipse">
            <a:avLst/>
          </a:prstGeom>
          <a:noFill/>
          <a:ln w="381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684" y="5626137"/>
            <a:ext cx="9529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b. </a:t>
            </a:r>
            <a:r>
              <a:rPr lang="en-US" sz="2800" kern="0" dirty="0" err="1" smtClean="0">
                <a:solidFill>
                  <a:prstClr val="black"/>
                </a:solidFill>
                <a:latin typeface="Calibri"/>
              </a:rPr>
              <a:t>Đèn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lồng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ghi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phép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kết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quả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lớn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nhất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:      8 + 7 = 15</a:t>
            </a:r>
          </a:p>
          <a:p>
            <a:pPr lvl="0" algn="ctr">
              <a:defRPr/>
            </a:pPr>
            <a:r>
              <a:rPr lang="en-US" sz="2800" kern="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800" kern="0" dirty="0" err="1" smtClean="0">
                <a:solidFill>
                  <a:prstClr val="black"/>
                </a:solidFill>
                <a:latin typeface="Calibri"/>
              </a:rPr>
              <a:t>Đèn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lồng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ghi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phép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kết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quả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bé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nhất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:      6 + 5 = 11</a:t>
            </a:r>
          </a:p>
        </p:txBody>
      </p:sp>
    </p:spTree>
    <p:extLst>
      <p:ext uri="{BB962C8B-B14F-4D97-AF65-F5344CB8AC3E}">
        <p14:creationId xmlns:p14="http://schemas.microsoft.com/office/powerpoint/2010/main" val="15861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4" grpId="1" animBg="1"/>
      <p:bldP spid="4" grpId="2" animBg="1"/>
      <p:bldP spid="5" grpId="1" animBg="1"/>
      <p:bldP spid="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659168" y="1722139"/>
            <a:ext cx="8297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dò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081" y="1040516"/>
            <a:ext cx="884896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36">
              <a:lnSpc>
                <a:spcPct val="150000"/>
              </a:lnSpc>
            </a:pPr>
            <a:endParaRPr lang="en-US" sz="3400" b="1" dirty="0">
              <a:solidFill>
                <a:srgbClr val="FFFF00"/>
              </a:solidFill>
              <a:latin typeface="HP001 5 hàng" pitchFamily="34" charset="0"/>
            </a:endParaRPr>
          </a:p>
          <a:p>
            <a:pPr defTabSz="913936">
              <a:lnSpc>
                <a:spcPct val="150000"/>
              </a:lnSpc>
            </a:pPr>
            <a:r>
              <a:rPr lang="en-US" sz="34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400" b="1" u="sng" dirty="0" err="1" smtClean="0">
                <a:solidFill>
                  <a:srgbClr val="FFFF00"/>
                </a:solidFill>
                <a:latin typeface="HP001 5 hàng" pitchFamily="34" charset="0"/>
              </a:rPr>
              <a:t>Toán</a:t>
            </a:r>
            <a:r>
              <a:rPr lang="vi-VN" sz="3400" b="1" u="sng" dirty="0" smtClean="0">
                <a:solidFill>
                  <a:srgbClr val="FFFF00"/>
                </a:solidFill>
                <a:latin typeface="HP001 5 hàng" pitchFamily="34" charset="0"/>
              </a:rPr>
              <a:t>:</a:t>
            </a:r>
            <a:r>
              <a:rPr lang="vi-VN" sz="3400" b="1" dirty="0" smtClean="0">
                <a:solidFill>
                  <a:srgbClr val="FFFF00"/>
                </a:solidFill>
                <a:latin typeface="HP001 5 hàng" pitchFamily="34" charset="0"/>
              </a:rPr>
              <a:t>     </a:t>
            </a:r>
            <a:r>
              <a:rPr lang="en-US" sz="3400" b="1" dirty="0" err="1" smtClean="0">
                <a:solidFill>
                  <a:srgbClr val="FFFF00"/>
                </a:solidFill>
                <a:latin typeface="HP001 5 hàng" pitchFamily="34" charset="0"/>
              </a:rPr>
              <a:t>Bảng</a:t>
            </a:r>
            <a:r>
              <a:rPr lang="en-US" sz="3400" b="1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HP001 5 hàng" pitchFamily="34" charset="0"/>
              </a:rPr>
              <a:t>cộng</a:t>
            </a:r>
            <a:r>
              <a:rPr lang="en-US" sz="3400" b="1" dirty="0" smtClean="0">
                <a:solidFill>
                  <a:srgbClr val="FFFF00"/>
                </a:solidFill>
                <a:latin typeface="HP001 5 hàng" pitchFamily="34" charset="0"/>
              </a:rPr>
              <a:t> (qua 10)</a:t>
            </a:r>
          </a:p>
          <a:p>
            <a:pPr defTabSz="913936">
              <a:lnSpc>
                <a:spcPct val="150000"/>
              </a:lnSpc>
            </a:pPr>
            <a:r>
              <a:rPr lang="en-US" sz="3400" b="1" dirty="0" smtClean="0">
                <a:solidFill>
                  <a:srgbClr val="FFFF00"/>
                </a:solidFill>
                <a:latin typeface="HP001 5 hàng" pitchFamily="34" charset="0"/>
              </a:rPr>
              <a:t>    </a:t>
            </a:r>
            <a:endParaRPr lang="en-US" sz="34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3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1" y="546636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3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253</Words>
  <Application>Microsoft Office PowerPoint</Application>
  <PresentationFormat>Widescreen</PresentationFormat>
  <Paragraphs>72</Paragraphs>
  <Slides>18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Arial</vt:lpstr>
      <vt:lpstr>Arial-Rounded</vt:lpstr>
      <vt:lpstr>Calibri</vt:lpstr>
      <vt:lpstr>等线</vt:lpstr>
      <vt:lpstr>HP001 5 hàng</vt:lpstr>
      <vt:lpstr>黑体</vt:lpstr>
      <vt:lpstr>Times New Roman</vt:lpstr>
      <vt:lpstr>Office Theme</vt:lpstr>
      <vt:lpstr>1_Office Theme</vt:lpstr>
      <vt:lpstr>3_Office 主题​​</vt:lpstr>
      <vt:lpstr>20_Office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KNC</cp:lastModifiedBy>
  <cp:revision>48</cp:revision>
  <dcterms:created xsi:type="dcterms:W3CDTF">2021-07-24T01:07:49Z</dcterms:created>
  <dcterms:modified xsi:type="dcterms:W3CDTF">2025-04-24T02:55:06Z</dcterms:modified>
</cp:coreProperties>
</file>