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6" r:id="rId3"/>
    <p:sldId id="311" r:id="rId4"/>
    <p:sldId id="312" r:id="rId5"/>
    <p:sldId id="302" r:id="rId6"/>
    <p:sldId id="310" r:id="rId7"/>
    <p:sldId id="31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4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FE646-CE7D-462F-A7C0-4BA0A5934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19846DC-E1EA-4E02-8BB2-C72C41EB7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245AC3-6E7B-47B6-B309-B4F802A8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E2F9-3725-4461-8A03-8C765D207D5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0957FA-095C-4A06-982C-0F2152E9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A7B7DE-8D8A-47ED-A989-2DCDA6EA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4AC-A450-444F-9362-9B3312ACC9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56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17310-50C4-41F4-AB67-DC05CA8ED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084807-25C5-4598-84C4-C2A2AF109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BFFE10-36D2-44D7-A1F5-414C16F1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E2F9-3725-4461-8A03-8C765D207D5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5FFF38-0F9E-48E8-835F-BE3DC47AD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1D9247-0C19-4CFE-AB1A-DF12BB84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4AC-A450-444F-9362-9B3312ACC9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87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40551C0-D2C6-45D6-B27A-6DC6C121F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581238-CF56-4694-8E9A-603BCB603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192351-13F7-47AA-8EC6-EAA0EABD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E2F9-3725-4461-8A03-8C765D207D5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AFA277-4150-410E-A088-EEE329774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E06EF1-5BFD-4DDB-ABC3-9D72F65C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4AC-A450-444F-9362-9B3312ACC9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474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1F778D16-894A-4379-8B5B-DC24234515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1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349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10805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5E503-7FF6-4108-ACB1-3111855D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64B5D8-2695-44B3-A13F-68FA1D903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68ADD2-AB5E-435E-B9AB-D74FE38C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E2F9-3725-4461-8A03-8C765D207D5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0C6FCB-9DF9-4A2C-9C9E-59C097D1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1F5728-859B-4072-A7C6-8778B14A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4AC-A450-444F-9362-9B3312ACC9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974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6110F-2411-4372-BB0D-BC702F83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FF0EDB-0940-40D3-A5C9-04487E3C4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65920C-3480-4677-9A8D-B649BCD2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E2F9-3725-4461-8A03-8C765D207D5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0F95B3-6E18-49EB-BB74-CE16F7E5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C6A667-18C0-4BFD-A2DC-C54A4610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4AC-A450-444F-9362-9B3312ACC9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9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FE395-FF76-4DA1-B019-9F4752F9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55E1A4-0911-42BA-AE71-4D2269462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549938-9606-481F-83AB-9A97356AE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19721C-741D-4A10-B619-8BB84B8F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E2F9-3725-4461-8A03-8C765D207D5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BA48A1-F537-4247-9B44-9ABA26D79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9F55B9-2EE3-4038-AABB-3853BC47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4AC-A450-444F-9362-9B3312ACC9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516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274EB5-6609-4F0B-951A-82973DFB0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85B53F-8AC1-4FEA-A8C3-B0ECF14E5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369DA2-420B-4294-B713-CD1927016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B643E03-ABF3-4FB5-AD20-767155389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0F67DF1-D4EC-4660-AE5A-15927C36D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E250AC9-0A9C-495F-A823-FE6F63FA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E2F9-3725-4461-8A03-8C765D207D5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75DD5F3-255F-4E3F-9CF3-1D58769E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6EC3CB6-C0CF-434E-B242-3821472F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4AC-A450-444F-9362-9B3312ACC9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525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C8DD88-0865-491D-A01D-ECB1A8DE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A550BB9-00FA-4B6B-A514-8CACD363C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E2F9-3725-4461-8A03-8C765D207D5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DC6DB7-60AF-4D43-B7E8-660772F01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28FF82-2FCB-49E7-A54D-660E1249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4AC-A450-444F-9362-9B3312ACC9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735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D0A204D-BD2B-4F9C-8643-C39AFF2DF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E2F9-3725-4461-8A03-8C765D207D5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21A783-9559-4EDC-8B03-98222E59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B4D57F-9008-4219-BA54-F8A5FCDD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4AC-A450-444F-9362-9B3312ACC9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407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3B831C-B279-47C5-BA11-AE8EB7D8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5D6F96-D943-41E0-A46B-9788A7666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3D9E28-3488-4A67-B831-C2BF6F74E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20ACC0-C2EA-4537-8466-C5F03186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E2F9-3725-4461-8A03-8C765D207D5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084522-6805-4478-8643-7D72DB8C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BA67B4-0298-4D0C-88AD-AA334477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4AC-A450-444F-9362-9B3312ACC9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973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87C84F-A287-423A-8291-97D52264F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7136F27-8144-4AE4-8A46-A46838D35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CB2AC4-F03C-441D-B121-F30554DB9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647365-9015-473B-B42F-DDAC75F8A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E2F9-3725-4461-8A03-8C765D207D5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6A1F34-3DC3-471C-8E59-39FD4C51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B3471E-0B76-4934-A873-6C481FB4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E4AC-A450-444F-9362-9B3312ACC9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502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ED89EA3-E7C9-4967-82AA-3EBABD10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2D6FA5-E47F-4FF2-8E23-955D35057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623080-22E9-4598-B3DB-730896D6B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E2F9-3725-4461-8A03-8C765D207D5E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DE75F8-4F17-4DFA-BE57-8CDCB2E96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D15A25-1FB4-457C-ACCA-94FC6C629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E4AC-A450-444F-9362-9B3312ACC9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38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2D6D4F-FF14-448E-B156-231F63D13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47" y="1238194"/>
            <a:ext cx="4590840" cy="990655"/>
          </a:xfrm>
          <a:prstGeom prst="rect">
            <a:avLst/>
          </a:prstGeom>
        </p:spPr>
      </p:pic>
      <p:sp>
        <p:nvSpPr>
          <p:cNvPr id="12" name="Wave 11">
            <a:extLst>
              <a:ext uri="{FF2B5EF4-FFF2-40B4-BE49-F238E27FC236}">
                <a16:creationId xmlns:a16="http://schemas.microsoft.com/office/drawing/2014/main" xmlns="" id="{50A9CDD6-E465-4A8B-B310-64D4A9BD6458}"/>
              </a:ext>
            </a:extLst>
          </p:cNvPr>
          <p:cNvSpPr/>
          <p:nvPr/>
        </p:nvSpPr>
        <p:spPr>
          <a:xfrm>
            <a:off x="2361947" y="1882916"/>
            <a:ext cx="1771650" cy="833437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BÀI 40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5D6319-6956-44EE-8E82-0F73FAD77456}"/>
              </a:ext>
            </a:extLst>
          </p:cNvPr>
          <p:cNvSpPr txBox="1"/>
          <p:nvPr/>
        </p:nvSpPr>
        <p:spPr>
          <a:xfrm>
            <a:off x="3114422" y="3816491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BẢNG NHÂN 5</a:t>
            </a:r>
            <a:endParaRPr lang="vi-VN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55DC304-4CC2-4AA6-99F0-241F19673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A38B9D-A5A7-41ED-9F14-033F57B2D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6" y="2171700"/>
            <a:ext cx="5464098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xmlns="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602610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13766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05879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67F542D-7C15-4BBE-BD49-3B344AE3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562356" cy="66725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4B9688F-6812-4B3F-92F4-AB09DD23F193}"/>
              </a:ext>
            </a:extLst>
          </p:cNvPr>
          <p:cNvSpPr/>
          <p:nvPr/>
        </p:nvSpPr>
        <p:spPr>
          <a:xfrm>
            <a:off x="687918" y="957218"/>
            <a:ext cx="738120" cy="57897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vi-V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EF9A66D-96CA-4CFA-BEB1-E7DE75D5605B}"/>
              </a:ext>
            </a:extLst>
          </p:cNvPr>
          <p:cNvSpPr txBox="1"/>
          <p:nvPr/>
        </p:nvSpPr>
        <p:spPr>
          <a:xfrm>
            <a:off x="1426038" y="958554"/>
            <a:ext cx="10594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Chọn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toa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tàu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9DBBBE-A47F-4D55-ABC8-4C996A856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160" y="1821235"/>
            <a:ext cx="2000529" cy="2095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5299562-6734-45A6-A52B-58F681A36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174" y="2305051"/>
            <a:ext cx="2243153" cy="15834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E323136-B94D-47B2-9A62-79267B556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8681" y="2564291"/>
            <a:ext cx="1876687" cy="1333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EECBFA3-FBFC-4C99-B459-BCB2EBB8C334}"/>
              </a:ext>
            </a:extLst>
          </p:cNvPr>
          <p:cNvSpPr txBox="1"/>
          <p:nvPr/>
        </p:nvSpPr>
        <p:spPr>
          <a:xfrm>
            <a:off x="1678425" y="5133669"/>
            <a:ext cx="2516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vi-VN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9FF451E-17BA-43D1-A1B5-B0293532FFDC}"/>
              </a:ext>
            </a:extLst>
          </p:cNvPr>
          <p:cNvSpPr txBox="1"/>
          <p:nvPr/>
        </p:nvSpPr>
        <p:spPr>
          <a:xfrm>
            <a:off x="4489942" y="5133669"/>
            <a:ext cx="2516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vi-VN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35F1703-D6AF-4E61-AFBB-D6E5EA10D9EC}"/>
              </a:ext>
            </a:extLst>
          </p:cNvPr>
          <p:cNvSpPr txBox="1"/>
          <p:nvPr/>
        </p:nvSpPr>
        <p:spPr>
          <a:xfrm>
            <a:off x="7451468" y="5133669"/>
            <a:ext cx="2516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vi-VN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320D92E-0634-4EAE-9A49-9CE1F9FA1F48}"/>
              </a:ext>
            </a:extLst>
          </p:cNvPr>
          <p:cNvSpPr txBox="1"/>
          <p:nvPr/>
        </p:nvSpPr>
        <p:spPr>
          <a:xfrm>
            <a:off x="10167330" y="5195735"/>
            <a:ext cx="2516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vi-VN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37104A0-AFEE-44B4-8287-C855D99F4DC3}"/>
              </a:ext>
            </a:extLst>
          </p:cNvPr>
          <p:cNvSpPr/>
          <p:nvPr/>
        </p:nvSpPr>
        <p:spPr>
          <a:xfrm>
            <a:off x="609728" y="4181475"/>
            <a:ext cx="2516075" cy="735845"/>
          </a:xfrm>
          <a:prstGeom prst="roundRect">
            <a:avLst/>
          </a:prstGeom>
          <a:solidFill>
            <a:srgbClr val="C14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 x 3 = 15</a:t>
            </a:r>
            <a:endParaRPr lang="vi-VN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FE771D75-4626-4171-BEC4-BC6508D59F2C}"/>
              </a:ext>
            </a:extLst>
          </p:cNvPr>
          <p:cNvSpPr/>
          <p:nvPr/>
        </p:nvSpPr>
        <p:spPr>
          <a:xfrm>
            <a:off x="3869087" y="4181475"/>
            <a:ext cx="2516075" cy="7358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5 x 2 = 10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925F5784-370C-4158-924C-6E67633EF9E1}"/>
              </a:ext>
            </a:extLst>
          </p:cNvPr>
          <p:cNvSpPr/>
          <p:nvPr/>
        </p:nvSpPr>
        <p:spPr>
          <a:xfrm>
            <a:off x="6723174" y="4181474"/>
            <a:ext cx="2516075" cy="7358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 x 10 = 20</a:t>
            </a:r>
            <a:endParaRPr lang="vi-VN" sz="4000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F0A72484-035E-462F-ABE0-17E31006055C}"/>
              </a:ext>
            </a:extLst>
          </p:cNvPr>
          <p:cNvSpPr/>
          <p:nvPr/>
        </p:nvSpPr>
        <p:spPr>
          <a:xfrm>
            <a:off x="9444495" y="4154386"/>
            <a:ext cx="2516075" cy="735845"/>
          </a:xfrm>
          <a:prstGeom prst="roundRect">
            <a:avLst/>
          </a:prstGeom>
          <a:solidFill>
            <a:srgbClr val="C14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 x 7 = 14</a:t>
            </a:r>
            <a:endParaRPr lang="vi-VN" sz="40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DADCAD8-CDFE-4E9F-AC64-32EA0F08ACF7}"/>
              </a:ext>
            </a:extLst>
          </p:cNvPr>
          <p:cNvSpPr/>
          <p:nvPr/>
        </p:nvSpPr>
        <p:spPr>
          <a:xfrm>
            <a:off x="7241417" y="5171328"/>
            <a:ext cx="1138607" cy="11079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3CDC6BA6-EE12-45B8-85DF-F56A144AA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53" y="2079972"/>
            <a:ext cx="2755419" cy="181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3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  <p:bldP spid="15" grpId="0"/>
      <p:bldP spid="50" grpId="0"/>
      <p:bldP spid="51" grpId="0"/>
      <p:bldP spid="52" grpId="0"/>
      <p:bldP spid="17" grpId="0" animBg="1"/>
      <p:bldP spid="53" grpId="0" animBg="1"/>
      <p:bldP spid="54" grpId="0" animBg="1"/>
      <p:bldP spid="55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6D821F-F6C0-492E-9E08-C47CB95C8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562356" cy="66725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068F43C-BBF0-4397-AC3F-E28FD4C2B84F}"/>
              </a:ext>
            </a:extLst>
          </p:cNvPr>
          <p:cNvSpPr/>
          <p:nvPr/>
        </p:nvSpPr>
        <p:spPr>
          <a:xfrm>
            <a:off x="687918" y="957218"/>
            <a:ext cx="738120" cy="57897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vi-V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1365FB-C02E-4CB2-8866-EF14F9676B15}"/>
              </a:ext>
            </a:extLst>
          </p:cNvPr>
          <p:cNvSpPr txBox="1"/>
          <p:nvPr/>
        </p:nvSpPr>
        <p:spPr>
          <a:xfrm>
            <a:off x="1426038" y="958554"/>
            <a:ext cx="10594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Chọn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toa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tàu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quả bé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FD9EEE-4C99-4F0C-8E50-CB4019E07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81" y="2135760"/>
            <a:ext cx="2755419" cy="1819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D6CB85-A5DF-4ED3-A16D-41E5295ED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160" y="1821235"/>
            <a:ext cx="2000529" cy="2095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1158C13-E175-449F-91B6-CF2120360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174" y="2305051"/>
            <a:ext cx="2243153" cy="1583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5A0F4BF-0129-40D5-A372-CF8394096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8681" y="2564291"/>
            <a:ext cx="1876687" cy="13336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00469E-4B90-4C43-9262-4B3C93CBAC91}"/>
              </a:ext>
            </a:extLst>
          </p:cNvPr>
          <p:cNvSpPr txBox="1"/>
          <p:nvPr/>
        </p:nvSpPr>
        <p:spPr>
          <a:xfrm>
            <a:off x="1678425" y="5133669"/>
            <a:ext cx="2516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vi-VN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55FCA4-2012-4AB0-99B5-91CDD19413AC}"/>
              </a:ext>
            </a:extLst>
          </p:cNvPr>
          <p:cNvSpPr txBox="1"/>
          <p:nvPr/>
        </p:nvSpPr>
        <p:spPr>
          <a:xfrm>
            <a:off x="4489942" y="5133669"/>
            <a:ext cx="2516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vi-VN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6C6DAC-973A-4D93-97BD-7AF24B14234C}"/>
              </a:ext>
            </a:extLst>
          </p:cNvPr>
          <p:cNvSpPr txBox="1"/>
          <p:nvPr/>
        </p:nvSpPr>
        <p:spPr>
          <a:xfrm>
            <a:off x="7451468" y="5133669"/>
            <a:ext cx="2516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vi-VN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7DB3AE4-7BF8-4991-83B7-189A873D099C}"/>
              </a:ext>
            </a:extLst>
          </p:cNvPr>
          <p:cNvSpPr txBox="1"/>
          <p:nvPr/>
        </p:nvSpPr>
        <p:spPr>
          <a:xfrm>
            <a:off x="10167330" y="5195735"/>
            <a:ext cx="2516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vi-VN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D342481-6E51-4B48-BA9A-14A7A7A0F6B3}"/>
              </a:ext>
            </a:extLst>
          </p:cNvPr>
          <p:cNvSpPr/>
          <p:nvPr/>
        </p:nvSpPr>
        <p:spPr>
          <a:xfrm>
            <a:off x="609728" y="4181475"/>
            <a:ext cx="2516075" cy="735845"/>
          </a:xfrm>
          <a:prstGeom prst="roundRect">
            <a:avLst/>
          </a:prstGeom>
          <a:solidFill>
            <a:srgbClr val="C14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 x 3 = 15</a:t>
            </a:r>
            <a:endParaRPr lang="vi-VN" sz="40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DC057A8-AED5-4B16-AD95-B024F92F1005}"/>
              </a:ext>
            </a:extLst>
          </p:cNvPr>
          <p:cNvSpPr/>
          <p:nvPr/>
        </p:nvSpPr>
        <p:spPr>
          <a:xfrm>
            <a:off x="3869087" y="4181475"/>
            <a:ext cx="2516075" cy="7358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5 x 2 = 10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15D82AC7-3269-40ED-914F-0473A302DF73}"/>
              </a:ext>
            </a:extLst>
          </p:cNvPr>
          <p:cNvSpPr/>
          <p:nvPr/>
        </p:nvSpPr>
        <p:spPr>
          <a:xfrm>
            <a:off x="6723174" y="4181474"/>
            <a:ext cx="2516075" cy="7358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 x 10 = 20</a:t>
            </a:r>
            <a:endParaRPr lang="vi-VN" sz="40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DC05EB96-9460-41B5-8A0C-0568C47E3EF4}"/>
              </a:ext>
            </a:extLst>
          </p:cNvPr>
          <p:cNvSpPr/>
          <p:nvPr/>
        </p:nvSpPr>
        <p:spPr>
          <a:xfrm>
            <a:off x="9444495" y="4154386"/>
            <a:ext cx="2516075" cy="735845"/>
          </a:xfrm>
          <a:prstGeom prst="roundRect">
            <a:avLst/>
          </a:prstGeom>
          <a:solidFill>
            <a:srgbClr val="C14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 x 7 = 14</a:t>
            </a:r>
            <a:endParaRPr lang="vi-VN" sz="40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43AE722-BB45-4F23-BF72-A37ABEBE04C6}"/>
              </a:ext>
            </a:extLst>
          </p:cNvPr>
          <p:cNvSpPr/>
          <p:nvPr/>
        </p:nvSpPr>
        <p:spPr>
          <a:xfrm>
            <a:off x="4290155" y="5181768"/>
            <a:ext cx="1138607" cy="11079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09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xmlns="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93065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214</Words>
  <Application>Microsoft Office PowerPoint</Application>
  <PresentationFormat>Custom</PresentationFormat>
  <Paragraphs>77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quynh anh</dc:creator>
  <cp:lastModifiedBy>Hien_Bui</cp:lastModifiedBy>
  <cp:revision>7</cp:revision>
  <dcterms:created xsi:type="dcterms:W3CDTF">2021-06-22T01:50:25Z</dcterms:created>
  <dcterms:modified xsi:type="dcterms:W3CDTF">2021-07-09T03:57:14Z</dcterms:modified>
</cp:coreProperties>
</file>