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handoutMasterIdLst>
    <p:handoutMasterId r:id="rId12"/>
  </p:handoutMasterIdLst>
  <p:sldIdLst>
    <p:sldId id="301" r:id="rId5"/>
    <p:sldId id="290" r:id="rId6"/>
    <p:sldId id="307" r:id="rId7"/>
    <p:sldId id="308" r:id="rId8"/>
    <p:sldId id="306" r:id="rId9"/>
    <p:sldId id="309" r:id="rId10"/>
    <p:sldId id="31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44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8" orient="horz" pos="3744" userDrawn="1">
          <p15:clr>
            <a:srgbClr val="A4A3A4"/>
          </p15:clr>
        </p15:guide>
        <p15:guide id="9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 quynh anh" initials="lqa" lastIdx="1" clrIdx="0">
    <p:extLst>
      <p:ext uri="{19B8F6BF-5375-455C-9EA6-DF929625EA0E}">
        <p15:presenceInfo xmlns:p15="http://schemas.microsoft.com/office/powerpoint/2012/main" xmlns="" userId="S::216102101@ms.daihocthudo.edu.vn::dc696ff3-d1ed-4381-b4e7-1ee47454d4d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725" autoAdjust="0"/>
  </p:normalViewPr>
  <p:slideViewPr>
    <p:cSldViewPr snapToGrid="0" showGuides="1">
      <p:cViewPr varScale="1">
        <p:scale>
          <a:sx n="74" d="100"/>
          <a:sy n="74" d="100"/>
        </p:scale>
        <p:origin x="-582" y="-90"/>
      </p:cViewPr>
      <p:guideLst>
        <p:guide orient="horz" pos="1344"/>
        <p:guide orient="horz" pos="3744"/>
        <p:guide pos="576"/>
        <p:guide pos="3840"/>
      </p:guideLst>
    </p:cSldViewPr>
  </p:slideViewPr>
  <p:outlineViewPr>
    <p:cViewPr>
      <p:scale>
        <a:sx n="33" d="100"/>
        <a:sy n="33" d="100"/>
      </p:scale>
      <p:origin x="0" y="-59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299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65DC31D-6BBA-1E40-9A7E-1FE0A421F3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609E10C-1649-9148-9887-C4B5DF38CE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65657-3F36-724B-A332-D448C4527D30}" type="datetimeFigureOut">
              <a:t>16/06/2021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E09E7DC-2FE3-FA48-929A-C3D3179E1E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1F40692-4B9B-A444-A85B-911AF05DE3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0D8CC-6079-CB40-AF25-90B118481BE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16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90ADDF-D82C-4780-9143-87E5F529D8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8648" y="813816"/>
            <a:ext cx="6400800" cy="640080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D12B550A-AB53-4D15-A89E-6EEBB5151B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1448" y="1655064"/>
            <a:ext cx="7315200" cy="1143000"/>
          </a:xfrm>
        </p:spPr>
        <p:txBody>
          <a:bodyPr/>
          <a:lstStyle>
            <a:lvl1pPr algn="ctr"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7CDE1EB1-91FE-4CB8-81BD-5BBBFC22C6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8648" y="3027707"/>
            <a:ext cx="6858000" cy="640080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86028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C0E11DAB-71A2-44C9-B830-25E19DC58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5F9B5FD0-EA88-4EA1-89FF-A0346C36D9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2203704"/>
            <a:ext cx="6400800" cy="420624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711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FEE24C-B229-452F-B387-BA3429761C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DFCEFA7B-7934-4EAA-8C20-7D9B03B9E5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1981933"/>
            <a:ext cx="6858000" cy="423367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93050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3E35BBCA-FB90-42AF-995A-AA6CE87BD6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13643"/>
          <a:stretch>
            <a:fillRect/>
          </a:stretch>
        </p:blipFill>
        <p:spPr>
          <a:xfrm>
            <a:off x="914400" y="466647"/>
            <a:ext cx="10563726" cy="6391353"/>
          </a:xfrm>
          <a:custGeom>
            <a:avLst/>
            <a:gdLst>
              <a:gd name="connsiteX0" fmla="*/ 0 w 10563726"/>
              <a:gd name="connsiteY0" fmla="*/ 0 h 6391353"/>
              <a:gd name="connsiteX1" fmla="*/ 10563726 w 10563726"/>
              <a:gd name="connsiteY1" fmla="*/ 0 h 6391353"/>
              <a:gd name="connsiteX2" fmla="*/ 10563726 w 10563726"/>
              <a:gd name="connsiteY2" fmla="*/ 6391353 h 6391353"/>
              <a:gd name="connsiteX3" fmla="*/ 0 w 10563726"/>
              <a:gd name="connsiteY3" fmla="*/ 6391353 h 639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63726" h="6391353">
                <a:moveTo>
                  <a:pt x="0" y="0"/>
                </a:moveTo>
                <a:lnTo>
                  <a:pt x="10563726" y="0"/>
                </a:lnTo>
                <a:lnTo>
                  <a:pt x="10563726" y="6391353"/>
                </a:lnTo>
                <a:lnTo>
                  <a:pt x="0" y="639135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F399BE-6A96-4D58-AF62-861F9AE20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0AE12991-70DA-442D-98F3-6739146463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724912"/>
            <a:ext cx="7772401" cy="36576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1F778D16-894A-4379-8B5B-DC24234515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xmlns="" id="{5106A418-68CC-4D3D-9032-696498842F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9E93C440-01C8-4E08-A98E-D76F10D08B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913064"/>
            <a:ext cx="6858001" cy="427939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56047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7AA20A23-A33B-4A1B-9162-707282E535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15602"/>
          <a:stretch>
            <a:fillRect/>
          </a:stretch>
        </p:blipFill>
        <p:spPr>
          <a:xfrm>
            <a:off x="1066800" y="523183"/>
            <a:ext cx="10058400" cy="6334817"/>
          </a:xfrm>
          <a:custGeom>
            <a:avLst/>
            <a:gdLst>
              <a:gd name="connsiteX0" fmla="*/ 0 w 10058400"/>
              <a:gd name="connsiteY0" fmla="*/ 0 h 6334817"/>
              <a:gd name="connsiteX1" fmla="*/ 10058400 w 10058400"/>
              <a:gd name="connsiteY1" fmla="*/ 0 h 6334817"/>
              <a:gd name="connsiteX2" fmla="*/ 10058400 w 10058400"/>
              <a:gd name="connsiteY2" fmla="*/ 6334817 h 6334817"/>
              <a:gd name="connsiteX3" fmla="*/ 0 w 10058400"/>
              <a:gd name="connsiteY3" fmla="*/ 6334817 h 633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8400" h="6334817">
                <a:moveTo>
                  <a:pt x="0" y="0"/>
                </a:moveTo>
                <a:lnTo>
                  <a:pt x="10058400" y="0"/>
                </a:lnTo>
                <a:lnTo>
                  <a:pt x="10058400" y="6334817"/>
                </a:lnTo>
                <a:lnTo>
                  <a:pt x="0" y="6334817"/>
                </a:lnTo>
                <a:close/>
              </a:path>
            </a:pathLst>
          </a:cu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B136F446-5EA3-48C4-AA8D-AB9850B03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66B70600-CFB5-4805-BC68-5AE22166B5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951305"/>
            <a:ext cx="7772400" cy="3456432"/>
          </a:xfrm>
        </p:spPr>
        <p:txBody>
          <a:bodyPr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xmlns="" id="{09C8060D-32CA-4A3C-9EAF-A2D3801AB8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2250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7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6CC92641-A8C8-41F9-8E1C-7C929693C6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97CC55B6-E9DA-4B68-A0D8-957F46B46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2062956"/>
            <a:ext cx="6858000" cy="423367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63045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xmlns="" id="{C6103AFC-AC4C-4756-AEEE-B0D669AC8C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4880"/>
          <a:stretch>
            <a:fillRect/>
          </a:stretch>
        </p:blipFill>
        <p:spPr>
          <a:xfrm>
            <a:off x="878302" y="469222"/>
            <a:ext cx="10424160" cy="6388778"/>
          </a:xfrm>
          <a:custGeom>
            <a:avLst/>
            <a:gdLst>
              <a:gd name="connsiteX0" fmla="*/ 0 w 10424160"/>
              <a:gd name="connsiteY0" fmla="*/ 0 h 6388778"/>
              <a:gd name="connsiteX1" fmla="*/ 10424160 w 10424160"/>
              <a:gd name="connsiteY1" fmla="*/ 0 h 6388778"/>
              <a:gd name="connsiteX2" fmla="*/ 10424160 w 10424160"/>
              <a:gd name="connsiteY2" fmla="*/ 6388778 h 6388778"/>
              <a:gd name="connsiteX3" fmla="*/ 0 w 10424160"/>
              <a:gd name="connsiteY3" fmla="*/ 6388778 h 638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4160" h="6388778">
                <a:moveTo>
                  <a:pt x="0" y="0"/>
                </a:moveTo>
                <a:lnTo>
                  <a:pt x="10424160" y="0"/>
                </a:lnTo>
                <a:lnTo>
                  <a:pt x="10424160" y="6388778"/>
                </a:lnTo>
                <a:lnTo>
                  <a:pt x="0" y="6388778"/>
                </a:lnTo>
                <a:close/>
              </a:path>
            </a:pathLst>
          </a:cu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A4604EF9-570E-48F5-BA06-DEB9EB7F7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599" y="1460692"/>
            <a:ext cx="6857999" cy="685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F0B30880-FB83-4FD8-B7A4-675D68A479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7600" y="2438570"/>
            <a:ext cx="6858000" cy="395020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83818394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29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7376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A9775E2-26ED-4CEF-94F6-7C85D113D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46653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BF32AB5-76E2-49F4-96EE-B419AF1F0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294859"/>
            <a:ext cx="10058400" cy="372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7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576" userDrawn="1">
          <p15:clr>
            <a:srgbClr val="F26B43"/>
          </p15:clr>
        </p15:guide>
        <p15:guide id="2" pos="576" userDrawn="1">
          <p15:clr>
            <a:srgbClr val="F26B43"/>
          </p15:clr>
        </p15:guide>
        <p15:guide id="3" pos="7104" userDrawn="1">
          <p15:clr>
            <a:srgbClr val="F26B43"/>
          </p15:clr>
        </p15:guide>
        <p15:guide id="4" orient="horz" pos="3744" userDrawn="1">
          <p15:clr>
            <a:srgbClr val="F26B43"/>
          </p15:clr>
        </p15:guide>
        <p15:guide id="5" pos="2760" userDrawn="1">
          <p15:clr>
            <a:srgbClr val="F26B43"/>
          </p15:clr>
        </p15:guide>
        <p15:guide id="6" pos="4944" userDrawn="1">
          <p15:clr>
            <a:srgbClr val="F26B43"/>
          </p15:clr>
        </p15:guide>
        <p15:guide id="7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microsoft.com/office/2007/relationships/hdphoto" Target="../media/hdphoto1.wdp"/><Relationship Id="rId7" Type="http://schemas.openxmlformats.org/officeDocument/2006/relationships/image" Target="../media/image4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microsoft.com/office/2007/relationships/hdphoto" Target="../media/hdphoto1.wdp"/><Relationship Id="rId7" Type="http://schemas.openxmlformats.org/officeDocument/2006/relationships/image" Target="../media/image1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0.png"/><Relationship Id="rId11" Type="http://schemas.openxmlformats.org/officeDocument/2006/relationships/image" Target="../media/image16.png"/><Relationship Id="rId5" Type="http://schemas.microsoft.com/office/2007/relationships/hdphoto" Target="../media/hdphoto4.wdp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82D6D4F-FF14-448E-B156-231F63D13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347" y="1238194"/>
            <a:ext cx="4590840" cy="990655"/>
          </a:xfrm>
          <a:prstGeom prst="rect">
            <a:avLst/>
          </a:prstGeom>
        </p:spPr>
      </p:pic>
      <p:sp>
        <p:nvSpPr>
          <p:cNvPr id="12" name="Wave 11">
            <a:extLst>
              <a:ext uri="{FF2B5EF4-FFF2-40B4-BE49-F238E27FC236}">
                <a16:creationId xmlns:a16="http://schemas.microsoft.com/office/drawing/2014/main" xmlns="" id="{50A9CDD6-E465-4A8B-B310-64D4A9BD6458}"/>
              </a:ext>
            </a:extLst>
          </p:cNvPr>
          <p:cNvSpPr/>
          <p:nvPr/>
        </p:nvSpPr>
        <p:spPr>
          <a:xfrm>
            <a:off x="2361947" y="1882916"/>
            <a:ext cx="1771650" cy="833437"/>
          </a:xfrm>
          <a:prstGeom prst="wav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BÀI 37</a:t>
            </a:r>
            <a:endParaRPr lang="vi-VN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C5D6319-6956-44EE-8E82-0F73FAD77456}"/>
              </a:ext>
            </a:extLst>
          </p:cNvPr>
          <p:cNvSpPr txBox="1"/>
          <p:nvPr/>
        </p:nvSpPr>
        <p:spPr>
          <a:xfrm>
            <a:off x="2971800" y="3625991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PHÉP NHÂN </a:t>
            </a:r>
            <a:endParaRPr lang="vi-VN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93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155DC304-4CC2-4AA6-99F0-241F19673C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279457" y="0"/>
            <a:ext cx="3981702" cy="6858000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44B6DCE-5DA1-42D0-95D4-14738A1F1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970" y="2062014"/>
            <a:ext cx="4913642" cy="2014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0195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D6A548A-9AED-423C-949F-348FCC80E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99" y="1902370"/>
            <a:ext cx="5895348" cy="1081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AEE4EB2-E3A9-4D11-94F0-C3561EC06C5C}"/>
              </a:ext>
            </a:extLst>
          </p:cNvPr>
          <p:cNvGrpSpPr/>
          <p:nvPr/>
        </p:nvGrpSpPr>
        <p:grpSpPr>
          <a:xfrm>
            <a:off x="6123333" y="259789"/>
            <a:ext cx="5048250" cy="4457700"/>
            <a:chOff x="6123333" y="259789"/>
            <a:chExt cx="5048250" cy="4457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02DBA90D-81F6-46FE-AAC7-24E8AF4D2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23333" y="259789"/>
              <a:ext cx="5048250" cy="44577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60C2086-4180-4682-B260-9E7BC3E077F8}"/>
                </a:ext>
              </a:extLst>
            </p:cNvPr>
            <p:cNvSpPr txBox="1"/>
            <p:nvPr/>
          </p:nvSpPr>
          <p:spPr>
            <a:xfrm>
              <a:off x="6937729" y="769676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2 quả cam. 3 đĩa như vậy có tất cả mấy quả cam?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60076B5-4EF7-457B-BC2B-47E890E9CD28}"/>
              </a:ext>
            </a:extLst>
          </p:cNvPr>
          <p:cNvSpPr txBox="1"/>
          <p:nvPr/>
        </p:nvSpPr>
        <p:spPr>
          <a:xfrm>
            <a:off x="1815548" y="2946557"/>
            <a:ext cx="5989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2        +        2       +       2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2B67DAD-6FF0-4BC6-887D-078F52D82D47}"/>
              </a:ext>
            </a:extLst>
          </p:cNvPr>
          <p:cNvSpPr txBox="1"/>
          <p:nvPr/>
        </p:nvSpPr>
        <p:spPr>
          <a:xfrm>
            <a:off x="1020417" y="3453998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2 quả cam. 3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BA3E7F2-AF97-4D4D-BBB8-8625154BC7F7}"/>
              </a:ext>
            </a:extLst>
          </p:cNvPr>
          <p:cNvSpPr txBox="1"/>
          <p:nvPr/>
        </p:nvSpPr>
        <p:spPr>
          <a:xfrm>
            <a:off x="1031399" y="4071874"/>
            <a:ext cx="589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2 + 2 + 2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39B1024-322A-4A89-90D3-9E68F681C56F}"/>
              </a:ext>
            </a:extLst>
          </p:cNvPr>
          <p:cNvCxnSpPr/>
          <p:nvPr/>
        </p:nvCxnSpPr>
        <p:spPr>
          <a:xfrm>
            <a:off x="2556284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4ABF628-DCBD-49B6-9E86-59B5C4F216CA}"/>
              </a:ext>
            </a:extLst>
          </p:cNvPr>
          <p:cNvSpPr/>
          <p:nvPr/>
        </p:nvSpPr>
        <p:spPr>
          <a:xfrm>
            <a:off x="3566106" y="4664769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6EEC1BD-21AA-4E88-991B-2AB5A20A7D9A}"/>
              </a:ext>
            </a:extLst>
          </p:cNvPr>
          <p:cNvSpPr/>
          <p:nvPr/>
        </p:nvSpPr>
        <p:spPr>
          <a:xfrm>
            <a:off x="3652823" y="462858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72ED7E0-884E-4064-BC03-A8B17075FA99}"/>
              </a:ext>
            </a:extLst>
          </p:cNvPr>
          <p:cNvSpPr/>
          <p:nvPr/>
        </p:nvSpPr>
        <p:spPr>
          <a:xfrm>
            <a:off x="4097507" y="3416769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3E5B366-ED25-4601-AD35-F1838BDF5F73}"/>
              </a:ext>
            </a:extLst>
          </p:cNvPr>
          <p:cNvSpPr/>
          <p:nvPr/>
        </p:nvSpPr>
        <p:spPr>
          <a:xfrm>
            <a:off x="4647996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A823293-C6F1-4611-9ED4-FDF62ABF531D}"/>
              </a:ext>
            </a:extLst>
          </p:cNvPr>
          <p:cNvCxnSpPr/>
          <p:nvPr/>
        </p:nvCxnSpPr>
        <p:spPr>
          <a:xfrm>
            <a:off x="7338861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79EBC4A-9B9A-4B3B-993F-6EF0DDA8103E}"/>
              </a:ext>
            </a:extLst>
          </p:cNvPr>
          <p:cNvSpPr/>
          <p:nvPr/>
        </p:nvSpPr>
        <p:spPr>
          <a:xfrm>
            <a:off x="5136704" y="4625695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20FCA31-A7D7-4D3F-8790-2B5CBAA5A09B}"/>
              </a:ext>
            </a:extLst>
          </p:cNvPr>
          <p:cNvSpPr/>
          <p:nvPr/>
        </p:nvSpPr>
        <p:spPr>
          <a:xfrm>
            <a:off x="5625412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C3D6023-BF17-483A-8E2F-D5D93F35EB73}"/>
              </a:ext>
            </a:extLst>
          </p:cNvPr>
          <p:cNvSpPr txBox="1"/>
          <p:nvPr/>
        </p:nvSpPr>
        <p:spPr>
          <a:xfrm>
            <a:off x="1031399" y="5341700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Hai nhân ba bằng sáu.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DBFD8BD2-0D76-4008-B97C-A10A4B6B509E}"/>
                  </a:ext>
                </a:extLst>
              </p:cNvPr>
              <p:cNvSpPr txBox="1"/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Dấu </a:t>
                </a:r>
                <a14:m>
                  <m:oMath xmlns:m="http://schemas.openxmlformats.org/officeDocument/2006/math">
                    <m:r>
                      <a:rPr lang="vi-VN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là dấu nhân.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blipFill>
                <a:blip r:embed="rId8"/>
                <a:stretch>
                  <a:fillRect l="-3151" t="-9211" r="-252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67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60076B5-4EF7-457B-BC2B-47E890E9CD28}"/>
              </a:ext>
            </a:extLst>
          </p:cNvPr>
          <p:cNvSpPr txBox="1"/>
          <p:nvPr/>
        </p:nvSpPr>
        <p:spPr>
          <a:xfrm>
            <a:off x="2306143" y="2715310"/>
            <a:ext cx="418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3        +        3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2B67DAD-6FF0-4BC6-887D-078F52D82D47}"/>
              </a:ext>
            </a:extLst>
          </p:cNvPr>
          <p:cNvSpPr txBox="1"/>
          <p:nvPr/>
        </p:nvSpPr>
        <p:spPr>
          <a:xfrm>
            <a:off x="903059" y="3290530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3 quả cam. 2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BA3E7F2-AF97-4D4D-BBB8-8625154BC7F7}"/>
              </a:ext>
            </a:extLst>
          </p:cNvPr>
          <p:cNvSpPr txBox="1"/>
          <p:nvPr/>
        </p:nvSpPr>
        <p:spPr>
          <a:xfrm>
            <a:off x="914041" y="3908406"/>
            <a:ext cx="5369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3 + 3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39B1024-322A-4A89-90D3-9E68F681C56F}"/>
              </a:ext>
            </a:extLst>
          </p:cNvPr>
          <p:cNvCxnSpPr/>
          <p:nvPr/>
        </p:nvCxnSpPr>
        <p:spPr>
          <a:xfrm>
            <a:off x="2438926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4ABF628-DCBD-49B6-9E86-59B5C4F216CA}"/>
              </a:ext>
            </a:extLst>
          </p:cNvPr>
          <p:cNvSpPr/>
          <p:nvPr/>
        </p:nvSpPr>
        <p:spPr>
          <a:xfrm>
            <a:off x="3448748" y="4501301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6EEC1BD-21AA-4E88-991B-2AB5A20A7D9A}"/>
              </a:ext>
            </a:extLst>
          </p:cNvPr>
          <p:cNvSpPr/>
          <p:nvPr/>
        </p:nvSpPr>
        <p:spPr>
          <a:xfrm>
            <a:off x="3535465" y="446511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72ED7E0-884E-4064-BC03-A8B17075FA99}"/>
              </a:ext>
            </a:extLst>
          </p:cNvPr>
          <p:cNvSpPr/>
          <p:nvPr/>
        </p:nvSpPr>
        <p:spPr>
          <a:xfrm>
            <a:off x="3980149" y="3253301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3E5B366-ED25-4601-AD35-F1838BDF5F73}"/>
              </a:ext>
            </a:extLst>
          </p:cNvPr>
          <p:cNvSpPr/>
          <p:nvPr/>
        </p:nvSpPr>
        <p:spPr>
          <a:xfrm>
            <a:off x="4530638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A823293-C6F1-4611-9ED4-FDF62ABF531D}"/>
              </a:ext>
            </a:extLst>
          </p:cNvPr>
          <p:cNvCxnSpPr/>
          <p:nvPr/>
        </p:nvCxnSpPr>
        <p:spPr>
          <a:xfrm>
            <a:off x="7221503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79EBC4A-9B9A-4B3B-993F-6EF0DDA8103E}"/>
              </a:ext>
            </a:extLst>
          </p:cNvPr>
          <p:cNvSpPr/>
          <p:nvPr/>
        </p:nvSpPr>
        <p:spPr>
          <a:xfrm>
            <a:off x="5019346" y="4462227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20FCA31-A7D7-4D3F-8790-2B5CBAA5A09B}"/>
              </a:ext>
            </a:extLst>
          </p:cNvPr>
          <p:cNvSpPr/>
          <p:nvPr/>
        </p:nvSpPr>
        <p:spPr>
          <a:xfrm>
            <a:off x="5508054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C3D6023-BF17-483A-8E2F-D5D93F35EB73}"/>
              </a:ext>
            </a:extLst>
          </p:cNvPr>
          <p:cNvSpPr txBox="1"/>
          <p:nvPr/>
        </p:nvSpPr>
        <p:spPr>
          <a:xfrm>
            <a:off x="6567265" y="4537959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Ba nhân hai bằng sáu.</a:t>
            </a:r>
            <a:endParaRPr lang="vi-V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4849682-BBC1-425A-BF07-8431C47F2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684" y="1548123"/>
            <a:ext cx="4143375" cy="12001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DD1DFD3-33C6-4CED-97CD-75F208D421D4}"/>
              </a:ext>
            </a:extLst>
          </p:cNvPr>
          <p:cNvGrpSpPr/>
          <p:nvPr/>
        </p:nvGrpSpPr>
        <p:grpSpPr>
          <a:xfrm>
            <a:off x="5424728" y="415523"/>
            <a:ext cx="6049821" cy="3038475"/>
            <a:chOff x="5625412" y="415523"/>
            <a:chExt cx="6049821" cy="30384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9D0F78D3-2C6C-42F3-91B1-8C94207AB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5412" y="415523"/>
              <a:ext cx="6049821" cy="303847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C3F3D3C7-E41E-4CC3-BA03-A82EC9A520D8}"/>
                </a:ext>
              </a:extLst>
            </p:cNvPr>
            <p:cNvSpPr txBox="1"/>
            <p:nvPr/>
          </p:nvSpPr>
          <p:spPr>
            <a:xfrm>
              <a:off x="5831558" y="955032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3 quả cam. 2 đĩa như vậy có tất cả mấy quả cam?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F695CBB-6F5A-48E2-B63F-ACAE6032AF0F}"/>
              </a:ext>
            </a:extLst>
          </p:cNvPr>
          <p:cNvSpPr txBox="1"/>
          <p:nvPr/>
        </p:nvSpPr>
        <p:spPr>
          <a:xfrm>
            <a:off x="1020417" y="5178647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c)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2D1ECC6-D17E-49E4-871E-DAA31C5BF6C7}"/>
              </a:ext>
            </a:extLst>
          </p:cNvPr>
          <p:cNvSpPr txBox="1"/>
          <p:nvPr/>
        </p:nvSpPr>
        <p:spPr>
          <a:xfrm>
            <a:off x="1362093" y="5240079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Nhận xét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9E6367C6-296B-4549-A482-8A4A929E56BE}"/>
                  </a:ext>
                </a:extLst>
              </p:cNvPr>
              <p:cNvSpPr txBox="1"/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3 = 2 + 2 + 2</a:t>
                </a:r>
              </a:p>
              <a:p>
                <a:r>
                  <a:rPr lang="vi-VN" sz="2800" dirty="0">
                    <a:solidFill>
                      <a:schemeClr val="tx1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2 = 3 + 3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  <a:blipFill>
                <a:blip r:embed="rId8"/>
                <a:stretch>
                  <a:fillRect l="-4459" t="-6329" r="-3185" b="-158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864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8" grpId="0"/>
      <p:bldP spid="29" grpId="0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155DC304-4CC2-4AA6-99F0-241F19673C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279457" y="0"/>
            <a:ext cx="3981702" cy="6858000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F7B272E-A82E-47EA-BF35-82AA5FA47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663" y="2255887"/>
            <a:ext cx="4291224" cy="1868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31168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8259249B-A230-4437-826C-6EDDF157F352}"/>
              </a:ext>
            </a:extLst>
          </p:cNvPr>
          <p:cNvSpPr/>
          <p:nvPr/>
        </p:nvSpPr>
        <p:spPr>
          <a:xfrm>
            <a:off x="3212479" y="83173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6D7D62F-2C3B-476C-A9C9-180320A02C96}"/>
              </a:ext>
            </a:extLst>
          </p:cNvPr>
          <p:cNvGrpSpPr/>
          <p:nvPr/>
        </p:nvGrpSpPr>
        <p:grpSpPr>
          <a:xfrm>
            <a:off x="3830286" y="852244"/>
            <a:ext cx="1116312" cy="461666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xmlns="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0421201-7BFC-4143-8AAE-44DA7972312B}"/>
              </a:ext>
            </a:extLst>
          </p:cNvPr>
          <p:cNvSpPr txBox="1"/>
          <p:nvPr/>
        </p:nvSpPr>
        <p:spPr>
          <a:xfrm>
            <a:off x="919491" y="15121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1F7AB4F-4F3F-45BC-8FE9-3C12F1DA4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4758" y="1313909"/>
            <a:ext cx="9596901" cy="193913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00F1900A-B7B2-4C2F-8132-DF0A592C7B8E}"/>
              </a:ext>
            </a:extLst>
          </p:cNvPr>
          <p:cNvGrpSpPr/>
          <p:nvPr/>
        </p:nvGrpSpPr>
        <p:grpSpPr>
          <a:xfrm>
            <a:off x="1950093" y="3286749"/>
            <a:ext cx="3714936" cy="545510"/>
            <a:chOff x="1950093" y="3286749"/>
            <a:chExt cx="3714936" cy="5455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A774A23-E323-4665-8C47-9D0BB476E769}"/>
                </a:ext>
              </a:extLst>
            </p:cNvPr>
            <p:cNvSpPr txBox="1"/>
            <p:nvPr/>
          </p:nvSpPr>
          <p:spPr>
            <a:xfrm>
              <a:off x="1950093" y="3297894"/>
              <a:ext cx="32303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2 + 2 + 2 + 2 + 2 =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3562A086-C513-49E1-B61E-1CE6DF7424B7}"/>
                </a:ext>
              </a:extLst>
            </p:cNvPr>
            <p:cNvSpPr/>
            <p:nvPr/>
          </p:nvSpPr>
          <p:spPr>
            <a:xfrm>
              <a:off x="5081934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53B8224C-8612-4EE4-9571-F35373391355}"/>
              </a:ext>
            </a:extLst>
          </p:cNvPr>
          <p:cNvGrpSpPr/>
          <p:nvPr/>
        </p:nvGrpSpPr>
        <p:grpSpPr>
          <a:xfrm>
            <a:off x="1972818" y="3915985"/>
            <a:ext cx="2554851" cy="545510"/>
            <a:chOff x="1972818" y="3809969"/>
            <a:chExt cx="2554851" cy="5455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B93B0B95-3C8D-4B32-B5CF-EDBA6000055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xmlns="" id="{3CDAA2B6-995F-4474-A7A5-97ACEC015288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2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6325" t="-11628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xmlns="" id="{8D984609-C781-42DD-9421-5C72100A45E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5855DEF6-97F7-4C9D-86E7-DE0C2D48FA13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024B5D42-A3D8-43FB-AAA9-CF10D4F2B121}"/>
              </a:ext>
            </a:extLst>
          </p:cNvPr>
          <p:cNvGrpSpPr/>
          <p:nvPr/>
        </p:nvGrpSpPr>
        <p:grpSpPr>
          <a:xfrm>
            <a:off x="7395527" y="3297894"/>
            <a:ext cx="1990307" cy="545510"/>
            <a:chOff x="1950093" y="3286749"/>
            <a:chExt cx="1990307" cy="54551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480928F9-17B5-4D43-B275-F90F373AE074}"/>
                </a:ext>
              </a:extLst>
            </p:cNvPr>
            <p:cNvSpPr txBox="1"/>
            <p:nvPr/>
          </p:nvSpPr>
          <p:spPr>
            <a:xfrm>
              <a:off x="1950093" y="3297894"/>
              <a:ext cx="130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5 + 5 =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xmlns="" id="{AD7599D8-4397-4378-8691-975B5598F09D}"/>
                </a:ext>
              </a:extLst>
            </p:cNvPr>
            <p:cNvSpPr/>
            <p:nvPr/>
          </p:nvSpPr>
          <p:spPr>
            <a:xfrm>
              <a:off x="3357305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E717CD8C-C2A8-4AE3-9A43-DE889F15C129}"/>
              </a:ext>
            </a:extLst>
          </p:cNvPr>
          <p:cNvGrpSpPr/>
          <p:nvPr/>
        </p:nvGrpSpPr>
        <p:grpSpPr>
          <a:xfrm>
            <a:off x="7418252" y="3927130"/>
            <a:ext cx="2554851" cy="545510"/>
            <a:chOff x="1972818" y="3809969"/>
            <a:chExt cx="2554851" cy="54551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F3044835-2FC5-49D6-8ACC-5B811E5402E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xmlns="" id="{19007EA3-6F15-402E-B57E-3B0804105C1F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5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325" t="-12791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xmlns="" id="{2849972F-96C9-417A-8FE1-55F37B12406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xmlns="" id="{7687798A-BD55-4659-8960-442F766898F2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EC82B897-0EF5-4B3D-991A-8C533F148E2F}"/>
              </a:ext>
            </a:extLst>
          </p:cNvPr>
          <p:cNvSpPr/>
          <p:nvPr/>
        </p:nvSpPr>
        <p:spPr>
          <a:xfrm>
            <a:off x="5081934" y="33040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17EEC751-8E9D-4264-8FCA-D7505E490B95}"/>
              </a:ext>
            </a:extLst>
          </p:cNvPr>
          <p:cNvSpPr/>
          <p:nvPr/>
        </p:nvSpPr>
        <p:spPr>
          <a:xfrm>
            <a:off x="2768341" y="3920536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126FFFB7-2D09-402B-8E28-0886ABED9B6D}"/>
              </a:ext>
            </a:extLst>
          </p:cNvPr>
          <p:cNvSpPr/>
          <p:nvPr/>
        </p:nvSpPr>
        <p:spPr>
          <a:xfrm>
            <a:off x="3944573" y="3920536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579DC0B2-BE05-4AA4-8DF2-A9DAEDB6FAAD}"/>
              </a:ext>
            </a:extLst>
          </p:cNvPr>
          <p:cNvSpPr/>
          <p:nvPr/>
        </p:nvSpPr>
        <p:spPr>
          <a:xfrm>
            <a:off x="8802739" y="32913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3C611DC6-EF44-434B-B7EF-8326D83258FE}"/>
              </a:ext>
            </a:extLst>
          </p:cNvPr>
          <p:cNvSpPr/>
          <p:nvPr/>
        </p:nvSpPr>
        <p:spPr>
          <a:xfrm>
            <a:off x="8213776" y="3933788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4392996B-4EDA-43EC-AFA3-6C664E3DEF64}"/>
              </a:ext>
            </a:extLst>
          </p:cNvPr>
          <p:cNvSpPr/>
          <p:nvPr/>
        </p:nvSpPr>
        <p:spPr>
          <a:xfrm>
            <a:off x="9390008" y="3933788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AB0B8D13-2072-4F0C-8C00-BB40239C4616}"/>
              </a:ext>
            </a:extLst>
          </p:cNvPr>
          <p:cNvSpPr txBox="1"/>
          <p:nvPr/>
        </p:nvSpPr>
        <p:spPr>
          <a:xfrm>
            <a:off x="919491" y="422471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F441F683-6BD6-4035-8CD4-F0386C410312}"/>
              </a:ext>
            </a:extLst>
          </p:cNvPr>
          <p:cNvGrpSpPr/>
          <p:nvPr/>
        </p:nvGrpSpPr>
        <p:grpSpPr>
          <a:xfrm>
            <a:off x="1202825" y="4714553"/>
            <a:ext cx="7154490" cy="1527434"/>
            <a:chOff x="1202825" y="4714553"/>
            <a:chExt cx="7154490" cy="152743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300A28F6-6A00-4B55-AD34-D069783D21F5}"/>
                </a:ext>
              </a:extLst>
            </p:cNvPr>
            <p:cNvSpPr/>
            <p:nvPr/>
          </p:nvSpPr>
          <p:spPr>
            <a:xfrm>
              <a:off x="1202825" y="4714553"/>
              <a:ext cx="7123472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xmlns="" id="{A3E9969C-5328-4567-88AE-954FAEE9F1CB}"/>
                    </a:ext>
                  </a:extLst>
                </p:cNvPr>
                <p:cNvSpPr txBox="1"/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        +       +        +       +        =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182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xmlns="" id="{68F9265F-0215-466B-AE9D-8C1223FD1D92}"/>
                </a:ext>
              </a:extLst>
            </p:cNvPr>
            <p:cNvSpPr/>
            <p:nvPr/>
          </p:nvSpPr>
          <p:spPr>
            <a:xfrm>
              <a:off x="2687779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xmlns="" id="{8A6A7281-15F7-46F9-B4BB-82C4DDE1EF3C}"/>
                </a:ext>
              </a:extLst>
            </p:cNvPr>
            <p:cNvSpPr/>
            <p:nvPr/>
          </p:nvSpPr>
          <p:spPr>
            <a:xfrm>
              <a:off x="3634787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xmlns="" id="{8632013F-EE9D-4858-A24F-98A9C8D63D5E}"/>
                </a:ext>
              </a:extLst>
            </p:cNvPr>
            <p:cNvSpPr/>
            <p:nvPr/>
          </p:nvSpPr>
          <p:spPr>
            <a:xfrm>
              <a:off x="4581795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xmlns="" id="{6CD7B4DF-B638-4AEA-9B9D-FEC7E04427F0}"/>
                </a:ext>
              </a:extLst>
            </p:cNvPr>
            <p:cNvSpPr/>
            <p:nvPr/>
          </p:nvSpPr>
          <p:spPr>
            <a:xfrm>
              <a:off x="5528803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xmlns="" id="{9B65ECB2-9D74-44C2-9AB2-C9BF4AE99E21}"/>
                </a:ext>
              </a:extLst>
            </p:cNvPr>
            <p:cNvSpPr/>
            <p:nvPr/>
          </p:nvSpPr>
          <p:spPr>
            <a:xfrm>
              <a:off x="6475811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xmlns="" id="{B54429FE-DE97-4D66-B136-1476D19EFEE1}"/>
                </a:ext>
              </a:extLst>
            </p:cNvPr>
            <p:cNvSpPr/>
            <p:nvPr/>
          </p:nvSpPr>
          <p:spPr>
            <a:xfrm>
              <a:off x="7506862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xmlns="" id="{005CD54C-E13D-4852-9359-09A5EB5DEB18}"/>
                    </a:ext>
                  </a:extLst>
                </p:cNvPr>
                <p:cNvSpPr txBox="1"/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        +       +        =</a:t>
                  </a: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2593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xmlns="" id="{8CC81A37-23AF-49D1-96C2-8D20384D4D28}"/>
                </a:ext>
              </a:extLst>
            </p:cNvPr>
            <p:cNvSpPr/>
            <p:nvPr/>
          </p:nvSpPr>
          <p:spPr>
            <a:xfrm>
              <a:off x="2686625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xmlns="" id="{DEA317A3-96F5-4FBC-A27A-5C3AC73BBB1B}"/>
                </a:ext>
              </a:extLst>
            </p:cNvPr>
            <p:cNvSpPr/>
            <p:nvPr/>
          </p:nvSpPr>
          <p:spPr>
            <a:xfrm>
              <a:off x="3633633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xmlns="" id="{DD3E1AE1-BACB-4CEB-963B-7A11E2BBBB99}"/>
                </a:ext>
              </a:extLst>
            </p:cNvPr>
            <p:cNvSpPr/>
            <p:nvPr/>
          </p:nvSpPr>
          <p:spPr>
            <a:xfrm>
              <a:off x="4580641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xmlns="" id="{29773DB0-CD0B-4D22-932B-4EF9CE156B51}"/>
                </a:ext>
              </a:extLst>
            </p:cNvPr>
            <p:cNvSpPr/>
            <p:nvPr/>
          </p:nvSpPr>
          <p:spPr>
            <a:xfrm>
              <a:off x="5527649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D5AED155-DC2C-4EE9-87AE-9B04AA2DA666}"/>
              </a:ext>
            </a:extLst>
          </p:cNvPr>
          <p:cNvGrpSpPr/>
          <p:nvPr/>
        </p:nvGrpSpPr>
        <p:grpSpPr>
          <a:xfrm>
            <a:off x="8603227" y="4708827"/>
            <a:ext cx="2304711" cy="1527434"/>
            <a:chOff x="8603227" y="4708827"/>
            <a:chExt cx="2304711" cy="152743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D97693D4-8240-4C8E-9CE3-C9A06CC2BA96}"/>
                </a:ext>
              </a:extLst>
            </p:cNvPr>
            <p:cNvSpPr/>
            <p:nvPr/>
          </p:nvSpPr>
          <p:spPr>
            <a:xfrm>
              <a:off x="8603227" y="4708827"/>
              <a:ext cx="2304711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xmlns="" id="{1E696BC5-4222-4E2C-81BF-20F3E2CDA14D}"/>
                    </a:ext>
                  </a:extLst>
                </p:cNvPr>
                <p:cNvSpPr txBox="1"/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6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xmlns="" id="{661A105F-7AAC-4FA3-9ED2-4E8BA4EC43D2}"/>
                </a:ext>
              </a:extLst>
            </p:cNvPr>
            <p:cNvSpPr/>
            <p:nvPr/>
          </p:nvSpPr>
          <p:spPr>
            <a:xfrm>
              <a:off x="9997122" y="4932760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xmlns="" id="{0054FCC6-DFD1-41AE-833A-9C9B29182A8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</a:t>
                  </a: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5769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xmlns="" id="{89F756FF-F203-41C3-9359-A8960EAEDDDB}"/>
                </a:ext>
              </a:extLst>
            </p:cNvPr>
            <p:cNvSpPr/>
            <p:nvPr/>
          </p:nvSpPr>
          <p:spPr>
            <a:xfrm>
              <a:off x="10015190" y="555087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xmlns="" id="{353B05F1-2EF5-4068-A17B-F68435C70B4C}"/>
              </a:ext>
            </a:extLst>
          </p:cNvPr>
          <p:cNvSpPr/>
          <p:nvPr/>
        </p:nvSpPr>
        <p:spPr>
          <a:xfrm>
            <a:off x="2683079" y="493068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xmlns="" id="{63208F26-14A1-4478-A606-5B795B737CF6}"/>
              </a:ext>
            </a:extLst>
          </p:cNvPr>
          <p:cNvSpPr/>
          <p:nvPr/>
        </p:nvSpPr>
        <p:spPr>
          <a:xfrm>
            <a:off x="3630448" y="492745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xmlns="" id="{DAF6326C-5F49-4038-9270-B1798C52913E}"/>
              </a:ext>
            </a:extLst>
          </p:cNvPr>
          <p:cNvSpPr/>
          <p:nvPr/>
        </p:nvSpPr>
        <p:spPr>
          <a:xfrm>
            <a:off x="4577817" y="492422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xmlns="" id="{9E186FBF-02E9-4309-9CC7-FD620596DB6C}"/>
              </a:ext>
            </a:extLst>
          </p:cNvPr>
          <p:cNvSpPr/>
          <p:nvPr/>
        </p:nvSpPr>
        <p:spPr>
          <a:xfrm>
            <a:off x="5525186" y="492099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xmlns="" id="{AB70796C-1CC6-4CCF-AFB4-2DFFBC68A94C}"/>
              </a:ext>
            </a:extLst>
          </p:cNvPr>
          <p:cNvSpPr/>
          <p:nvPr/>
        </p:nvSpPr>
        <p:spPr>
          <a:xfrm>
            <a:off x="6472555" y="491776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xmlns="" id="{7EDA0BB6-3FD5-4495-AE29-F9C710F62F57}"/>
              </a:ext>
            </a:extLst>
          </p:cNvPr>
          <p:cNvSpPr/>
          <p:nvPr/>
        </p:nvSpPr>
        <p:spPr>
          <a:xfrm>
            <a:off x="7443838" y="492729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xmlns="" id="{15B546E8-1848-4D5F-B3F3-5AAC515CEC40}"/>
              </a:ext>
            </a:extLst>
          </p:cNvPr>
          <p:cNvSpPr/>
          <p:nvPr/>
        </p:nvSpPr>
        <p:spPr>
          <a:xfrm>
            <a:off x="9951769" y="4940350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xmlns="" id="{FD4964E7-2448-4637-A213-1F3E220AFB97}"/>
              </a:ext>
            </a:extLst>
          </p:cNvPr>
          <p:cNvSpPr/>
          <p:nvPr/>
        </p:nvSpPr>
        <p:spPr>
          <a:xfrm>
            <a:off x="2683079" y="558920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xmlns="" id="{8E17B2E4-4B44-404D-A39E-DDDC90EA857B}"/>
              </a:ext>
            </a:extLst>
          </p:cNvPr>
          <p:cNvSpPr/>
          <p:nvPr/>
        </p:nvSpPr>
        <p:spPr>
          <a:xfrm>
            <a:off x="3630448" y="558597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xmlns="" id="{DA4AEC2D-5E63-4D3E-A7AE-DDEF04FDDFD0}"/>
              </a:ext>
            </a:extLst>
          </p:cNvPr>
          <p:cNvSpPr/>
          <p:nvPr/>
        </p:nvSpPr>
        <p:spPr>
          <a:xfrm>
            <a:off x="4577817" y="558274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xmlns="" id="{B6F744E3-2FCD-40C2-B592-77D14B4551E8}"/>
              </a:ext>
            </a:extLst>
          </p:cNvPr>
          <p:cNvSpPr/>
          <p:nvPr/>
        </p:nvSpPr>
        <p:spPr>
          <a:xfrm>
            <a:off x="5522671" y="558387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xmlns="" id="{9761C3A3-AF60-4646-8198-68626787ACF2}"/>
              </a:ext>
            </a:extLst>
          </p:cNvPr>
          <p:cNvSpPr/>
          <p:nvPr/>
        </p:nvSpPr>
        <p:spPr>
          <a:xfrm>
            <a:off x="9951769" y="5563577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80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B6A2514-02FF-4790-B605-F18072F9DB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3987" y="839780"/>
            <a:ext cx="8810625" cy="5286375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xmlns="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FE273295-D5B0-4815-845E-E738BD49C787}"/>
              </a:ext>
            </a:extLst>
          </p:cNvPr>
          <p:cNvSpPr/>
          <p:nvPr/>
        </p:nvSpPr>
        <p:spPr>
          <a:xfrm>
            <a:off x="3072779" y="8370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96B7AF0-7767-4F74-94CB-F9B5FA66F0B8}"/>
              </a:ext>
            </a:extLst>
          </p:cNvPr>
          <p:cNvSpPr txBox="1"/>
          <p:nvPr/>
        </p:nvSpPr>
        <p:spPr>
          <a:xfrm>
            <a:off x="3510101" y="837019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07F1CF84-1CBA-4C5B-9323-660F8E6822A5}"/>
              </a:ext>
            </a:extLst>
          </p:cNvPr>
          <p:cNvSpPr/>
          <p:nvPr/>
        </p:nvSpPr>
        <p:spPr>
          <a:xfrm>
            <a:off x="2594306" y="2198541"/>
            <a:ext cx="3722494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4 + 4 + 4 + 4 + 4 = 20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DC2326AF-15EF-4E8E-A3E4-6D9F37EC969E}"/>
              </a:ext>
            </a:extLst>
          </p:cNvPr>
          <p:cNvSpPr/>
          <p:nvPr/>
        </p:nvSpPr>
        <p:spPr>
          <a:xfrm>
            <a:off x="3148903" y="3528420"/>
            <a:ext cx="2613300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4 + 4 + 4 = 12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9E196361-A59C-4DB2-99C7-E11DEF96055B}"/>
              </a:ext>
            </a:extLst>
          </p:cNvPr>
          <p:cNvSpPr/>
          <p:nvPr/>
        </p:nvSpPr>
        <p:spPr>
          <a:xfrm>
            <a:off x="6731000" y="34290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D75EAD2F-58E2-431C-A17A-9A05ACD4C064}"/>
              </a:ext>
            </a:extLst>
          </p:cNvPr>
          <p:cNvSpPr/>
          <p:nvPr/>
        </p:nvSpPr>
        <p:spPr>
          <a:xfrm>
            <a:off x="3441351" y="4681238"/>
            <a:ext cx="2028403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5 + 5 = 10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8795258-1ACD-4DA9-9EEA-9103ED46BEC6}"/>
              </a:ext>
            </a:extLst>
          </p:cNvPr>
          <p:cNvSpPr/>
          <p:nvPr/>
        </p:nvSpPr>
        <p:spPr>
          <a:xfrm>
            <a:off x="6534618" y="46609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CF7058C6-F860-4519-9653-16C471CE4A72}"/>
              </a:ext>
            </a:extLst>
          </p:cNvPr>
          <p:cNvSpPr/>
          <p:nvPr/>
        </p:nvSpPr>
        <p:spPr>
          <a:xfrm>
            <a:off x="2956777" y="5834056"/>
            <a:ext cx="2997549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2 + 2 + 2 + 2 = 8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694070EA-6958-4E2F-842B-B72237ECDB6E}"/>
              </a:ext>
            </a:extLst>
          </p:cNvPr>
          <p:cNvSpPr/>
          <p:nvPr/>
        </p:nvSpPr>
        <p:spPr>
          <a:xfrm>
            <a:off x="6578600" y="3530600"/>
            <a:ext cx="1651000" cy="1968500"/>
          </a:xfrm>
          <a:custGeom>
            <a:avLst/>
            <a:gdLst>
              <a:gd name="connsiteX0" fmla="*/ 0 w 1651000"/>
              <a:gd name="connsiteY0" fmla="*/ 1968500 h 1968500"/>
              <a:gd name="connsiteX1" fmla="*/ 914400 w 1651000"/>
              <a:gd name="connsiteY1" fmla="*/ 1244600 h 1968500"/>
              <a:gd name="connsiteX2" fmla="*/ 1651000 w 1651000"/>
              <a:gd name="connsiteY2" fmla="*/ 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0" h="1968500">
                <a:moveTo>
                  <a:pt x="0" y="1968500"/>
                </a:moveTo>
                <a:cubicBezTo>
                  <a:pt x="319616" y="1770591"/>
                  <a:pt x="639233" y="1572683"/>
                  <a:pt x="914400" y="1244600"/>
                </a:cubicBezTo>
                <a:cubicBezTo>
                  <a:pt x="1189567" y="916517"/>
                  <a:pt x="1420283" y="458258"/>
                  <a:pt x="16510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611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back to school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Custom 30">
      <a:majorFont>
        <a:latin typeface="Kristen ITC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penHousePresentation_Elementary_Win32_JB_v2" id="{76CC1F8F-1616-4FD5-B5D9-5288357CAB76}" vid="{CCFA5B03-57D1-4BF3-98DD-85D1A7F0AA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4EED2D-C894-47C4-9CDD-55EC03B2713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28431A9B-4B87-4F2F-AB9E-CAE6A6729B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F07EB6-DDE3-49D2-9047-A171C0D29C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Open house presentation</Template>
  <TotalTime>226</TotalTime>
  <Words>296</Words>
  <Application>Microsoft Office PowerPoint</Application>
  <PresentationFormat>Custom</PresentationFormat>
  <Paragraphs>84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quynh anh</dc:creator>
  <cp:lastModifiedBy>Hien_Bui</cp:lastModifiedBy>
  <cp:revision>15</cp:revision>
  <dcterms:created xsi:type="dcterms:W3CDTF">2021-06-15T12:13:16Z</dcterms:created>
  <dcterms:modified xsi:type="dcterms:W3CDTF">2021-07-09T03:46:16Z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