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4" r:id="rId2"/>
    <p:sldMasterId id="2147483727" r:id="rId3"/>
    <p:sldMasterId id="2147483756" r:id="rId4"/>
    <p:sldMasterId id="2147483768" r:id="rId5"/>
    <p:sldMasterId id="2147483780" r:id="rId6"/>
    <p:sldMasterId id="2147483792" r:id="rId7"/>
    <p:sldMasterId id="2147483804" r:id="rId8"/>
    <p:sldMasterId id="2147483816" r:id="rId9"/>
    <p:sldMasterId id="2147483828" r:id="rId10"/>
  </p:sldMasterIdLst>
  <p:notesMasterIdLst>
    <p:notesMasterId r:id="rId50"/>
  </p:notesMasterIdLst>
  <p:sldIdLst>
    <p:sldId id="2007577162" r:id="rId11"/>
    <p:sldId id="2007577161" r:id="rId12"/>
    <p:sldId id="305" r:id="rId13"/>
    <p:sldId id="555" r:id="rId14"/>
    <p:sldId id="261" r:id="rId15"/>
    <p:sldId id="262" r:id="rId16"/>
    <p:sldId id="263" r:id="rId17"/>
    <p:sldId id="2007577160" r:id="rId18"/>
    <p:sldId id="2007577164" r:id="rId19"/>
    <p:sldId id="2007577152" r:id="rId20"/>
    <p:sldId id="266" r:id="rId21"/>
    <p:sldId id="2007577163" r:id="rId22"/>
    <p:sldId id="318" r:id="rId23"/>
    <p:sldId id="268" r:id="rId24"/>
    <p:sldId id="282" r:id="rId25"/>
    <p:sldId id="273" r:id="rId26"/>
    <p:sldId id="302" r:id="rId27"/>
    <p:sldId id="2007577154" r:id="rId28"/>
    <p:sldId id="2007577155" r:id="rId29"/>
    <p:sldId id="271" r:id="rId30"/>
    <p:sldId id="2007577156" r:id="rId31"/>
    <p:sldId id="272" r:id="rId32"/>
    <p:sldId id="2007577157" r:id="rId33"/>
    <p:sldId id="275" r:id="rId34"/>
    <p:sldId id="2007577153" r:id="rId35"/>
    <p:sldId id="277" r:id="rId36"/>
    <p:sldId id="309" r:id="rId37"/>
    <p:sldId id="312" r:id="rId38"/>
    <p:sldId id="2007577158" r:id="rId39"/>
    <p:sldId id="313" r:id="rId40"/>
    <p:sldId id="285" r:id="rId41"/>
    <p:sldId id="289" r:id="rId42"/>
    <p:sldId id="2007577159" r:id="rId43"/>
    <p:sldId id="2007577166" r:id="rId44"/>
    <p:sldId id="281" r:id="rId45"/>
    <p:sldId id="283" r:id="rId46"/>
    <p:sldId id="2007577165" r:id="rId47"/>
    <p:sldId id="296" r:id="rId48"/>
    <p:sldId id="29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760" autoAdjust="0"/>
  </p:normalViewPr>
  <p:slideViewPr>
    <p:cSldViewPr snapToGrid="0">
      <p:cViewPr varScale="1">
        <p:scale>
          <a:sx n="72" d="100"/>
          <a:sy n="72" d="100"/>
        </p:scale>
        <p:origin x="-4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25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233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0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463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74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61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3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611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71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4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8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8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4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03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3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61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917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FA1D5F-17C5-4A5D-BCD3-1614B34D6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4EA6E-7705-426D-80DE-7634C46ED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130BE6E-B461-47B1-801D-C79B87F06A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975469"/>
            <a:ext cx="12192000" cy="8825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244B622-7F42-43E1-B3B7-1E27CBE31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9CD6969-E8D2-4DFA-861F-8B003012D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ED6026E-3B6B-4B2B-92EA-D9271C75DFC4}"/>
              </a:ext>
            </a:extLst>
          </p:cNvPr>
          <p:cNvGrpSpPr/>
          <p:nvPr userDrawn="1"/>
        </p:nvGrpSpPr>
        <p:grpSpPr>
          <a:xfrm>
            <a:off x="0" y="184951"/>
            <a:ext cx="12192000" cy="6673049"/>
            <a:chOff x="0" y="184951"/>
            <a:chExt cx="12192000" cy="667304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FA8E8914-2BCD-44EF-B64A-48A51888E06B}"/>
                </a:ext>
              </a:extLst>
            </p:cNvPr>
            <p:cNvGrpSpPr/>
            <p:nvPr/>
          </p:nvGrpSpPr>
          <p:grpSpPr>
            <a:xfrm>
              <a:off x="438150" y="400050"/>
              <a:ext cx="10877550" cy="6067425"/>
              <a:chOff x="438150" y="400050"/>
              <a:chExt cx="10877550" cy="6067425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xmlns="" id="{C9DFCD36-83AA-4055-84BD-435049604A85}"/>
                  </a:ext>
                </a:extLst>
              </p:cNvPr>
              <p:cNvSpPr/>
              <p:nvPr/>
            </p:nvSpPr>
            <p:spPr>
              <a:xfrm>
                <a:off x="438150" y="400050"/>
                <a:ext cx="1828800" cy="2876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xmlns="" id="{92C4B187-5A91-4AF6-BE23-E51BCC5BAE38}"/>
                  </a:ext>
                </a:extLst>
              </p:cNvPr>
              <p:cNvSpPr/>
              <p:nvPr/>
            </p:nvSpPr>
            <p:spPr>
              <a:xfrm>
                <a:off x="9486900" y="619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2BB9DE53-4038-40DD-B189-B5B837A677D8}"/>
                  </a:ext>
                </a:extLst>
              </p:cNvPr>
              <p:cNvSpPr/>
              <p:nvPr/>
            </p:nvSpPr>
            <p:spPr>
              <a:xfrm>
                <a:off x="9486900" y="5191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E8CF1A4F-4ECF-46AA-8F62-21870CD3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951"/>
              <a:ext cx="12192000" cy="6673049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0ABC4A7-1886-4294-B19E-DC757EF0BC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5158142"/>
            <a:ext cx="1378510" cy="16998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762DB1-02B2-4D12-9B53-A7EF444C7C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124"/>
            <a:ext cx="12192000" cy="8825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18E080D-BE6A-402F-8F95-14B8EC1BA1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987"/>
            <a:ext cx="1911386" cy="19200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9C4E530-BF76-4A29-A800-346EBDFF82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5906093"/>
            <a:ext cx="5162550" cy="9519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93CBF62-C39C-4DB2-8AA8-E71115EE69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7" y="390525"/>
            <a:ext cx="8261314" cy="12255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CF6F54F-57B8-450F-AE33-5D8DE1639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C34DCEF-DD55-4656-B84A-3E160E30EA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183" y="5232052"/>
            <a:ext cx="3682093" cy="18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180B595-CC8B-4D0A-9FC4-98F2E26D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0AE469E-8DD2-476D-A8C3-6206B744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0DF6300-9D91-4F7F-99E8-7BFCBB52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628E91E-234F-46BB-8F57-30B224BD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76022BC-94A2-4428-9E39-9FBFDEAA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5A24972-784C-4E20-A2A9-93418D35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E055AD5-F2A5-4A00-99C3-79E209E5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34C3B34-D444-4F89-B95E-FB2321C5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EF3136F-9D7F-47C1-BF04-0126F40D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AF350D3-F96C-47EB-857C-35878CDE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9254035-EBB6-48C9-ADAD-95A0103C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E826416-E191-400B-BE5A-68DD61E8F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2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7">
            <a:extLst>
              <a:ext uri="{FF2B5EF4-FFF2-40B4-BE49-F238E27FC236}">
                <a16:creationId xmlns:a16="http://schemas.microsoft.com/office/drawing/2014/main" xmlns="" id="{46520062-1A0A-4828-9492-6709CCA15CD6}"/>
              </a:ext>
            </a:extLst>
          </p:cNvPr>
          <p:cNvSpPr/>
          <p:nvPr userDrawn="1"/>
        </p:nvSpPr>
        <p:spPr>
          <a:xfrm>
            <a:off x="193183" y="154546"/>
            <a:ext cx="11790269" cy="6583138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A45DA-4161-4731-8C7C-758C380CA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0F18C7B-1158-418E-B92F-FE49DBD3C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B497D0-4A08-411F-A115-21535E14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CFD717-6E9B-4157-A31A-6F977814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5716DF-E595-4521-A876-BBC9C38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41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FF4BBB-511D-42CD-803F-D98395A2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2FE4F4-3A8D-4B36-A2F9-FAF88D04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36A290-166D-471B-B57C-82960FAA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2DDBBD-9FB2-4D22-861C-90BB74C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9E63F0-DC63-478C-A64D-23D00E6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36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FEE94-6806-4736-A077-D7A1E300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064F26-A8AE-4E20-B7D9-88C5B2B70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78004B-4EE3-4317-92BD-35B455B5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9EFD54-F63B-41AF-9438-DDF5FB51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44B79F-DC97-4DB1-BFA6-023393B0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72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07FCF-ACC3-4381-B42C-66660A64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89B635-0B4A-4816-BBC3-2E468C1C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D72422-EDCF-42D3-9060-BD5D9ADEA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5C5432-BD15-4E8E-A7DA-9ABEA2FA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012312-8F6A-4B87-975C-5B43CA44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863CC0-4FD5-48A5-9569-87BE66A8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926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D0D54-EE7B-4B9B-9D56-2A536CBB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21E8A7-32FF-40C2-9BAF-3756EF17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341810-D1B6-40F0-8E67-746E10DE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4E81230-F5CD-418B-853D-EBD78DB57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6E34628-DD51-48C5-8A11-684D4967E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55B54C-2BFA-4DD4-940D-F7F9D7F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C35B323-5046-405F-A566-EE72E12F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7FC52A-7721-4900-A707-A28D30A9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46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A72803-3242-4524-8AF2-42AEDBC3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D24ED95-1DEF-4666-B0A0-9A189406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B6CE09A-C6AD-4928-A03C-6558EE9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65C291-A3EA-4C41-B0BC-82A65DE3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4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28479E-7500-4DA1-BEE7-3FA4760D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CB876E-D7CE-45D1-AA71-2CBEB333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4CB2F8-909E-4CDD-8A80-635DC2E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55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14FED9-15AB-465D-8F39-D82602A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845E6D-EC48-4CAE-80D3-D4835798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E25B09-537A-472F-80BE-D0579F2E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7289E0-A0AF-4083-ACB3-C4723B45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548F31-7919-4082-96F4-708E83E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A9A8B8-9975-405F-91A8-E6335B2C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97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52AE69-39E3-497F-A54D-40E2025F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8C29ED8-079E-44D8-89D3-2A03AACB0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C5AC55F-3D1B-43D9-B47E-DF01876AF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724B4C-91B9-4F7C-8E41-73885EA1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F426F5-8803-41A8-A312-D5BF340D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0B36E8-D236-422B-A459-C98BAD3E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89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27F54-360C-49D3-8DC9-88C2A27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44CC05-2E1B-4239-9E47-EDFF8F9C1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E13AEE-F790-4A1A-A42E-D10D6C81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2AD433-A726-4F6A-8E99-9AF17315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A17EFD-94A3-471C-8058-E57ED1F8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17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94211A4-BAB6-4FE1-9813-B3985821E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93A2145-D75A-46C7-B811-477002A35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6595E-83C0-4D0F-9529-8B164D07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2A4A2E-D50A-4882-906B-433E3B2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F57190-BBB2-4CC7-ADE6-1A830AAC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86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87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926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8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58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1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71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0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31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67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19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47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044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389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11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2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770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89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627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12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48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76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109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18353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9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934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112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7279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76297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6650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23484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96149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2443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5988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F15C4B-B6B9-8072-2FD0-538686E9B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6165B5-AA59-D255-D33D-D5BA0E71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114EDB-17B6-F0F9-D8F3-917E284C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8EE928-2F31-6293-75E1-0F57688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EFD903-3D7B-380D-07AD-C210C240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240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55F736-CA71-81B6-5B9A-D20BB9CB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754B89-1AA8-6BE9-2E91-A8FC4D30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65FCB2-4051-99B3-374C-FD772F35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89D060-7F50-A03B-2872-770AA64D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47E2F3-3FA6-C1E7-34B7-46C655CE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9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9ADF8-7941-CBD1-9306-28DF1CF8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1E302E-8DBD-1F44-C182-DA348DD2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A963B0-7DF4-1934-2427-60B5141D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2C09E4-0791-77D9-6FD2-F07F397B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60586-5D44-0434-DF1E-4A05FFC6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94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FD27A-9B05-4186-1686-16356041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D6D594-26EA-A490-15EA-0D43A6C6E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99D30F-44D0-7958-1E0C-DF139562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2C2E4-5365-FACF-A360-C9301AC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B821D0-3984-2113-E0C4-F2D6A02E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3E89CB-D637-DB8B-90AA-34ECA995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004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EC5A1-AF2F-FEB5-A0AA-13B51B4E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109928-9A23-D884-E248-3006269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99BAD3-7F0A-65AE-A7B5-20387F32F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510F2A-0594-2EBA-25AF-B80CAE284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3D09208-0BE3-5CF2-748E-BDCB0F345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091F54F-9E46-11DA-8B35-AD947C47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403904E-ADE9-0DFB-515D-4DD9E07E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BDB6E0E-5B7F-1BD1-2D5C-8721CC70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92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1AD43D-849B-0B36-009A-F5EAD2D9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EB8028-8A57-F168-2112-7542D227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788A234-1C5C-FE41-EFFC-E93F77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606236-C5F1-FFAC-A73C-E3A9A7F3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332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6E6F121-F66D-B278-3D91-F255ED89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1051B4-8BC6-A053-9152-DD29A36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146DAB-AB9A-BE4A-AA76-3B4D13E5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644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A09C2-C6BA-8F60-E77C-EBBF7D6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63630A-0192-AEC0-15D8-0E646E1C0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0B6BB-5607-4A89-E99E-C57DEB533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3CF6D0-AD31-44E2-0A9E-5B489A13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6C7746-B8C2-D68E-D254-FB9E910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736621-7649-10AB-5BC6-2DB0A45D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09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8D398E-186F-815B-EE09-32968372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F77AEE9-6833-DD55-96D0-2BE08E47B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BE2174-10A5-8FB8-02D3-66DD763B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9FC6B5-E03E-DD84-0811-CBF0F614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B6E0BE-504D-7409-7B0E-557B92A5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FC5A00-427C-41B8-3D90-93F618FD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864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615B1E-0934-C6A2-2D3C-5270B8E1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D9F23-39CF-E44D-7EB2-331562E53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F960B0-1009-F0E8-27D3-232F29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CDA946-CBB5-973A-528F-951F695A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BFA69-BAF4-FCDC-1303-7F8DDBC4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956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9980C74-88E8-93DA-A241-43C088D6A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2DCF78-3B88-12E7-F925-958F9C52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4F2B11-6B62-8213-9294-55B7338D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76AFB3-5954-D95E-0678-8AE8D1B8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6A14E7-8C66-9C38-2824-9ECD9C3A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289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1E6FDE-B323-4723-8EB0-CBEA8216E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AD9A7E16-9EB6-43F9-80EE-B042C9494099}"/>
              </a:ext>
            </a:extLst>
          </p:cNvPr>
          <p:cNvGrpSpPr/>
          <p:nvPr userDrawn="1"/>
        </p:nvGrpSpPr>
        <p:grpSpPr>
          <a:xfrm>
            <a:off x="0" y="184951"/>
            <a:ext cx="12192000" cy="6673049"/>
            <a:chOff x="0" y="184951"/>
            <a:chExt cx="12192000" cy="667304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6FE405E8-2BFF-4AAF-BB75-43846ABB43D5}"/>
                </a:ext>
              </a:extLst>
            </p:cNvPr>
            <p:cNvGrpSpPr/>
            <p:nvPr/>
          </p:nvGrpSpPr>
          <p:grpSpPr>
            <a:xfrm>
              <a:off x="438150" y="400050"/>
              <a:ext cx="10877550" cy="6067425"/>
              <a:chOff x="438150" y="400050"/>
              <a:chExt cx="10877550" cy="6067425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xmlns="" id="{8F492CD5-C233-4ACA-AA55-0C8DFD0129BE}"/>
                  </a:ext>
                </a:extLst>
              </p:cNvPr>
              <p:cNvSpPr/>
              <p:nvPr/>
            </p:nvSpPr>
            <p:spPr>
              <a:xfrm>
                <a:off x="438150" y="400050"/>
                <a:ext cx="1828800" cy="2876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xmlns="" id="{1D9041D5-8AF0-49C2-8406-D8384988BB45}"/>
                  </a:ext>
                </a:extLst>
              </p:cNvPr>
              <p:cNvSpPr/>
              <p:nvPr/>
            </p:nvSpPr>
            <p:spPr>
              <a:xfrm>
                <a:off x="9486900" y="619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42B9D077-819F-49C1-99D3-7F4FEE6E6F24}"/>
                  </a:ext>
                </a:extLst>
              </p:cNvPr>
              <p:cNvSpPr/>
              <p:nvPr/>
            </p:nvSpPr>
            <p:spPr>
              <a:xfrm>
                <a:off x="9486900" y="5191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C816130-8D10-4EB6-AC19-BD97B194F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951"/>
              <a:ext cx="12192000" cy="6673049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24B95AD-EBEF-4F80-94A6-53031860AC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5158142"/>
            <a:ext cx="1378510" cy="1699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B640705-C5CB-41B3-B73E-00DA60EF7F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124"/>
            <a:ext cx="12192000" cy="8825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D338A9FE-BBEB-4DA8-8E72-F73A447CEB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0"/>
            <a:ext cx="6838950" cy="424212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BBA4FF5-FF87-4641-A937-6BCA1F7A50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987"/>
            <a:ext cx="1911386" cy="19200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6E972B6-55B3-4A17-AEA2-BFC78A800F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760751"/>
            <a:ext cx="2309094" cy="21370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1854D4E-DAEE-4ABA-A466-2D971AB21A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5906093"/>
            <a:ext cx="5162550" cy="9519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0972171-0C48-471D-8A65-872C543E78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7" y="390525"/>
            <a:ext cx="8261314" cy="12255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D8BC39D-955E-44E0-8617-342C44EF4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0CA46AE-420E-42B5-8D90-14F302AA6E5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46520062-1A0A-4828-9492-6709CCA15CD6}"/>
              </a:ext>
            </a:extLst>
          </p:cNvPr>
          <p:cNvSpPr/>
          <p:nvPr userDrawn="1"/>
        </p:nvSpPr>
        <p:spPr>
          <a:xfrm>
            <a:off x="542834" y="343988"/>
            <a:ext cx="11106331" cy="6170023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BF16419-A4F6-4316-8F7A-1063EE46F0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5469"/>
            <a:ext cx="12192000" cy="8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8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36277F-6A4B-4F62-BA24-1030876A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BB068F-B816-401C-B57A-3B9D0A1A4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E9A343-CDD4-4DD7-9523-ECC824987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47CFE-CDB2-45C5-AF93-E6334CA63C4A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B5A648-C5D2-4B96-BB97-EE07CCD7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6A1EF-24F1-41A2-8314-6EDCE842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4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E70C8B7C-8A90-FCFB-DD31-3F58250D05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02/03/2026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4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16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9.png"/><Relationship Id="rId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2.svg"/><Relationship Id="rId7" Type="http://schemas.openxmlformats.org/officeDocument/2006/relationships/image" Target="../media/image2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0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1.wdp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6.jpg"/><Relationship Id="rId7" Type="http://schemas.openxmlformats.org/officeDocument/2006/relationships/image" Target="../media/image28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slide" Target="slide4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8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2.wdp"/><Relationship Id="rId5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4.png"/><Relationship Id="rId7" Type="http://schemas.microsoft.com/office/2007/relationships/hdphoto" Target="../media/hdphoto14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media" Target="../media/media3.mp3"/><Relationship Id="rId7" Type="http://schemas.microsoft.com/office/2007/relationships/hdphoto" Target="../media/hdphoto1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85.gif"/><Relationship Id="rId4" Type="http://schemas.openxmlformats.org/officeDocument/2006/relationships/audio" Target="../media/media3.mp3"/><Relationship Id="rId9" Type="http://schemas.microsoft.com/office/2007/relationships/hdphoto" Target="../media/hdphoto16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media" Target="../media/media5.mp3"/><Relationship Id="rId7" Type="http://schemas.microsoft.com/office/2007/relationships/hdphoto" Target="../media/hdphoto17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7.png"/><Relationship Id="rId11" Type="http://schemas.openxmlformats.org/officeDocument/2006/relationships/image" Target="../media/image86.png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85.gif"/><Relationship Id="rId4" Type="http://schemas.openxmlformats.org/officeDocument/2006/relationships/audio" Target="../media/media5.mp3"/><Relationship Id="rId9" Type="http://schemas.microsoft.com/office/2007/relationships/hdphoto" Target="../media/hdphoto18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0.png"/><Relationship Id="rId5" Type="http://schemas.microsoft.com/office/2007/relationships/hdphoto" Target="../media/hdphoto19.wdp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2.png"/><Relationship Id="rId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xmlns="" id="{B5407A5A-2D29-9FD7-6B58-81A8E013B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" y="3679634"/>
            <a:ext cx="2996588" cy="314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E69E41-B9AC-8BB3-DEFC-203FA9B52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11" y="2317799"/>
            <a:ext cx="1086401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ctor Cartoon Child Wallpaper Album #16 - 1366x768">
            <a:extLst>
              <a:ext uri="{FF2B5EF4-FFF2-40B4-BE49-F238E27FC236}">
                <a16:creationId xmlns:a16="http://schemas.microsoft.com/office/drawing/2014/main" xmlns="" id="{D46E6E56-F877-4EE2-B440-CE22037F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xmlns="" id="{55B3CD85-5579-4B5F-92D3-E08787C928CD}"/>
              </a:ext>
            </a:extLst>
          </p:cNvPr>
          <p:cNvSpPr/>
          <p:nvPr/>
        </p:nvSpPr>
        <p:spPr>
          <a:xfrm>
            <a:off x="105744" y="3805264"/>
            <a:ext cx="8440148" cy="2150078"/>
          </a:xfrm>
          <a:custGeom>
            <a:avLst/>
            <a:gdLst>
              <a:gd name="connsiteX0" fmla="*/ 0 w 8440148"/>
              <a:gd name="connsiteY0" fmla="*/ 525071 h 2150078"/>
              <a:gd name="connsiteX1" fmla="*/ 525071 w 8440148"/>
              <a:gd name="connsiteY1" fmla="*/ 0 h 2150078"/>
              <a:gd name="connsiteX2" fmla="*/ 7915077 w 8440148"/>
              <a:gd name="connsiteY2" fmla="*/ 0 h 2150078"/>
              <a:gd name="connsiteX3" fmla="*/ 8440148 w 8440148"/>
              <a:gd name="connsiteY3" fmla="*/ 525071 h 2150078"/>
              <a:gd name="connsiteX4" fmla="*/ 8440148 w 8440148"/>
              <a:gd name="connsiteY4" fmla="*/ 1625007 h 2150078"/>
              <a:gd name="connsiteX5" fmla="*/ 7915077 w 8440148"/>
              <a:gd name="connsiteY5" fmla="*/ 2150078 h 2150078"/>
              <a:gd name="connsiteX6" fmla="*/ 525071 w 8440148"/>
              <a:gd name="connsiteY6" fmla="*/ 2150078 h 2150078"/>
              <a:gd name="connsiteX7" fmla="*/ 0 w 8440148"/>
              <a:gd name="connsiteY7" fmla="*/ 1625007 h 2150078"/>
              <a:gd name="connsiteX8" fmla="*/ 0 w 8440148"/>
              <a:gd name="connsiteY8" fmla="*/ 525071 h 215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0148" h="2150078" fill="none" extrusionOk="0">
                <a:moveTo>
                  <a:pt x="0" y="525071"/>
                </a:moveTo>
                <a:cubicBezTo>
                  <a:pt x="-7400" y="261015"/>
                  <a:pt x="203190" y="-21432"/>
                  <a:pt x="525071" y="0"/>
                </a:cubicBezTo>
                <a:cubicBezTo>
                  <a:pt x="3576000" y="-35273"/>
                  <a:pt x="6482502" y="-144294"/>
                  <a:pt x="7915077" y="0"/>
                </a:cubicBezTo>
                <a:cubicBezTo>
                  <a:pt x="8228597" y="7162"/>
                  <a:pt x="8403785" y="204422"/>
                  <a:pt x="8440148" y="525071"/>
                </a:cubicBezTo>
                <a:cubicBezTo>
                  <a:pt x="8419637" y="1065267"/>
                  <a:pt x="8504355" y="1327574"/>
                  <a:pt x="8440148" y="1625007"/>
                </a:cubicBezTo>
                <a:cubicBezTo>
                  <a:pt x="8448982" y="1908316"/>
                  <a:pt x="8242858" y="2109108"/>
                  <a:pt x="7915077" y="2150078"/>
                </a:cubicBezTo>
                <a:cubicBezTo>
                  <a:pt x="7164348" y="2227603"/>
                  <a:pt x="1993449" y="2106375"/>
                  <a:pt x="525071" y="2150078"/>
                </a:cubicBezTo>
                <a:cubicBezTo>
                  <a:pt x="228251" y="2148185"/>
                  <a:pt x="-36928" y="1914491"/>
                  <a:pt x="0" y="1625007"/>
                </a:cubicBezTo>
                <a:cubicBezTo>
                  <a:pt x="65971" y="1341864"/>
                  <a:pt x="-17035" y="844322"/>
                  <a:pt x="0" y="525071"/>
                </a:cubicBezTo>
                <a:close/>
              </a:path>
              <a:path w="8440148" h="2150078" stroke="0" extrusionOk="0">
                <a:moveTo>
                  <a:pt x="0" y="525071"/>
                </a:moveTo>
                <a:cubicBezTo>
                  <a:pt x="-2189" y="227519"/>
                  <a:pt x="196998" y="30845"/>
                  <a:pt x="525071" y="0"/>
                </a:cubicBezTo>
                <a:cubicBezTo>
                  <a:pt x="2364758" y="-95379"/>
                  <a:pt x="5466686" y="58096"/>
                  <a:pt x="7915077" y="0"/>
                </a:cubicBezTo>
                <a:cubicBezTo>
                  <a:pt x="8167107" y="-26721"/>
                  <a:pt x="8407855" y="211873"/>
                  <a:pt x="8440148" y="525071"/>
                </a:cubicBezTo>
                <a:cubicBezTo>
                  <a:pt x="8455164" y="822903"/>
                  <a:pt x="8419214" y="1113071"/>
                  <a:pt x="8440148" y="1625007"/>
                </a:cubicBezTo>
                <a:cubicBezTo>
                  <a:pt x="8466686" y="1883451"/>
                  <a:pt x="8200776" y="2145805"/>
                  <a:pt x="7915077" y="2150078"/>
                </a:cubicBezTo>
                <a:cubicBezTo>
                  <a:pt x="6407204" y="2090172"/>
                  <a:pt x="2949203" y="2232592"/>
                  <a:pt x="525071" y="2150078"/>
                </a:cubicBezTo>
                <a:cubicBezTo>
                  <a:pt x="215659" y="2154879"/>
                  <a:pt x="-3174" y="1918217"/>
                  <a:pt x="0" y="1625007"/>
                </a:cubicBezTo>
                <a:cubicBezTo>
                  <a:pt x="-71793" y="1166691"/>
                  <a:pt x="-48479" y="689062"/>
                  <a:pt x="0" y="525071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0F7FDA-9F6B-4905-B5AC-B2E18520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061" y="4280487"/>
            <a:ext cx="935817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ee Wallpaper   Cartoon wallpaper   Children Games 3 wallpaper 1920x1440">
            <a:extLst>
              <a:ext uri="{FF2B5EF4-FFF2-40B4-BE49-F238E27FC236}">
                <a16:creationId xmlns:a16="http://schemas.microsoft.com/office/drawing/2014/main" xmlns="" id="{5C5D5FC0-6423-45C7-997B-86997E04D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10001"/>
          <a:stretch/>
        </p:blipFill>
        <p:spPr bwMode="auto">
          <a:xfrm>
            <a:off x="0" y="-243839"/>
            <a:ext cx="12192000" cy="70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829109B-8413-4625-AF9F-F5D047291F83}"/>
              </a:ext>
            </a:extLst>
          </p:cNvPr>
          <p:cNvGrpSpPr/>
          <p:nvPr/>
        </p:nvGrpSpPr>
        <p:grpSpPr>
          <a:xfrm>
            <a:off x="1238161" y="1630092"/>
            <a:ext cx="3172408" cy="1636095"/>
            <a:chOff x="139959" y="1387023"/>
            <a:chExt cx="3172408" cy="163609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471E7B6-1DD5-DB3B-5335-6BE7A9B48A06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777176D-2FB0-C310-0A73-BD80E8BA5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2D0C48-0584-5EFD-60D7-BA6FD9BF517D}"/>
              </a:ext>
            </a:extLst>
          </p:cNvPr>
          <p:cNvGrpSpPr/>
          <p:nvPr/>
        </p:nvGrpSpPr>
        <p:grpSpPr>
          <a:xfrm>
            <a:off x="1013135" y="3303020"/>
            <a:ext cx="3397434" cy="1559458"/>
            <a:chOff x="4424729" y="3902060"/>
            <a:chExt cx="3397434" cy="155945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137B9DFA-A7E8-2191-C3BD-EA18060B015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B039271-43B3-6E78-27E6-EA91CC37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91209D1-27A4-943A-F7AD-2BD68749FE8E}"/>
              </a:ext>
            </a:extLst>
          </p:cNvPr>
          <p:cNvGrpSpPr/>
          <p:nvPr/>
        </p:nvGrpSpPr>
        <p:grpSpPr>
          <a:xfrm>
            <a:off x="1013135" y="5065155"/>
            <a:ext cx="3329164" cy="1371679"/>
            <a:chOff x="8110962" y="1828720"/>
            <a:chExt cx="3329164" cy="137167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DC25CCA-88D1-8FE3-04E7-DD4FCCB3DA5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12BA3A9-616B-D9EE-A9BF-47CA7D9DE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3F4187-5F42-4001-AB87-2DB73AF90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66" y="0"/>
            <a:ext cx="4974767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790594-6AB5-92AA-8CCC-C16FE59FC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ự tích cây thì là - Tiếng Việt 2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5C5C4102-012C-0BCE-91C1-EFAC97C8EB9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721" end="5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45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58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Picture 51" descr="Cartoon Background Images 1920x1200">
            <a:extLst>
              <a:ext uri="{FF2B5EF4-FFF2-40B4-BE49-F238E27FC236}">
                <a16:creationId xmlns:a16="http://schemas.microsoft.com/office/drawing/2014/main" xmlns="" id="{E683063B-34BD-4482-B1AB-07809F523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72DCC38-E00F-4343-B81C-AE417C592C4C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621B1F-2E72-46AD-B6D8-8EF54BE8A2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700C0B-DAA7-4A30-90A0-5FA076FC258F}"/>
              </a:ext>
            </a:extLst>
          </p:cNvPr>
          <p:cNvSpPr txBox="1"/>
          <p:nvPr/>
        </p:nvSpPr>
        <p:spPr>
          <a:xfrm>
            <a:off x="3583159" y="287981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FE69203-A89F-432D-9E93-571BB500E135}"/>
              </a:ext>
            </a:extLst>
          </p:cNvPr>
          <p:cNvGrpSpPr/>
          <p:nvPr/>
        </p:nvGrpSpPr>
        <p:grpSpPr>
          <a:xfrm>
            <a:off x="2254284" y="1719925"/>
            <a:ext cx="3568448" cy="907375"/>
            <a:chOff x="391886" y="1433905"/>
            <a:chExt cx="6013910" cy="19288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2626E60C-1BB6-42C1-8C12-EB251CB49BAD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7040847-222E-4FD3-B29B-515045D4F30B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2790266-4750-4CEA-8DD1-85367DB98EE4}"/>
              </a:ext>
            </a:extLst>
          </p:cNvPr>
          <p:cNvGrpSpPr/>
          <p:nvPr/>
        </p:nvGrpSpPr>
        <p:grpSpPr>
          <a:xfrm>
            <a:off x="7090704" y="1668646"/>
            <a:ext cx="3755971" cy="907375"/>
            <a:chOff x="391886" y="1433905"/>
            <a:chExt cx="6013910" cy="192884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EDF9B9A8-97B7-4255-8D19-4DDD8E7BCDFB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ABDB3D0-5AA3-48A5-BB7F-C2B5040C2596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mảnh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khảnh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7" name="Picture 2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3E66CE4E-796A-4C82-9D08-413612C826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7686675" y="3824991"/>
            <a:ext cx="4394210" cy="31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8B97DD-CBF0-45EB-8CD6-F99A4E1C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8488E12-1FF1-8E75-8DE2-C84043282B26}"/>
              </a:ext>
            </a:extLst>
          </p:cNvPr>
          <p:cNvGrpSpPr/>
          <p:nvPr/>
        </p:nvGrpSpPr>
        <p:grpSpPr>
          <a:xfrm>
            <a:off x="1767604" y="269272"/>
            <a:ext cx="8534636" cy="2554546"/>
            <a:chOff x="2941084" y="292594"/>
            <a:chExt cx="6309828" cy="25545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6A22CAA-A5EE-9376-5714-F38E892270BF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93E88CD-557D-6D7E-3BF1-585F9E6406BE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AutoShape 4" descr="Colorful Rainbow Wave Background 1978292 Vector Art at Vecteezy">
            <a:extLst>
              <a:ext uri="{FF2B5EF4-FFF2-40B4-BE49-F238E27FC236}">
                <a16:creationId xmlns:a16="http://schemas.microsoft.com/office/drawing/2014/main" xmlns="" id="{FF95DD59-F1C4-4197-AB95-3F09FF271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2" name="Picture 2" descr="Cartoon childhood dream 19713 | Drawing for kids, Free games for kids,  Cartoon clip art">
            <a:extLst>
              <a:ext uri="{FF2B5EF4-FFF2-40B4-BE49-F238E27FC236}">
                <a16:creationId xmlns:a16="http://schemas.microsoft.com/office/drawing/2014/main" xmlns="" id="{F95EC51B-86E0-4A1E-8F60-261DA008B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98750" l="12000" r="72375">
                        <a14:foregroundMark x1="22688" y1="25333" x2="22688" y2="25333"/>
                        <a14:foregroundMark x1="34500" y1="32583" x2="38250" y2="35417"/>
                        <a14:foregroundMark x1="38938" y1="30167" x2="41063" y2="30167"/>
                        <a14:foregroundMark x1="24313" y1="27750" x2="28750" y2="29083"/>
                        <a14:foregroundMark x1="40563" y1="29500" x2="43688" y2="30167"/>
                        <a14:foregroundMark x1="35438" y1="23583" x2="37250" y2="24917"/>
                        <a14:foregroundMark x1="32375" y1="24917" x2="35125" y2="26000"/>
                        <a14:foregroundMark x1="30062" y1="23417" x2="35125" y2="24917"/>
                        <a14:foregroundMark x1="27625" y1="24917" x2="32813" y2="24917"/>
                        <a14:foregroundMark x1="22500" y1="31000" x2="31188" y2="31500"/>
                        <a14:foregroundMark x1="21188" y1="33667" x2="27375" y2="37917"/>
                        <a14:foregroundMark x1="27375" y1="37917" x2="28063" y2="38000"/>
                        <a14:foregroundMark x1="20875" y1="31667" x2="23313" y2="38333"/>
                        <a14:foregroundMark x1="23313" y1="38333" x2="23500" y2="38500"/>
                        <a14:foregroundMark x1="25938" y1="24500" x2="30375" y2="22917"/>
                        <a14:foregroundMark x1="21688" y1="29250" x2="21688" y2="33917"/>
                        <a14:foregroundMark x1="25438" y1="39583" x2="33813" y2="38667"/>
                        <a14:foregroundMark x1="30875" y1="40667" x2="36063" y2="39250"/>
                        <a14:foregroundMark x1="36063" y1="39250" x2="36750" y2="38667"/>
                        <a14:foregroundMark x1="37750" y1="42000" x2="39375" y2="43500"/>
                        <a14:foregroundMark x1="32813" y1="46333" x2="32688" y2="51167"/>
                        <a14:foregroundMark x1="51688" y1="24500" x2="55125" y2="36750"/>
                        <a14:foregroundMark x1="37250" y1="26917" x2="41063" y2="31667"/>
                        <a14:foregroundMark x1="54625" y1="24667" x2="59875" y2="24250"/>
                        <a14:foregroundMark x1="71875" y1="40417" x2="71875" y2="41083"/>
                        <a14:foregroundMark x1="72375" y1="58833" x2="72375" y2="60083"/>
                        <a14:foregroundMark x1="57125" y1="50750" x2="53688" y2="48333"/>
                        <a14:foregroundMark x1="53813" y1="32333" x2="55688" y2="40583"/>
                        <a14:foregroundMark x1="55688" y1="40583" x2="57938" y2="44833"/>
                        <a14:foregroundMark x1="53688" y1="54833" x2="53688" y2="54833"/>
                        <a14:foregroundMark x1="25313" y1="25833" x2="32688" y2="29750"/>
                        <a14:foregroundMark x1="14000" y1="63833" x2="13813" y2="63833"/>
                        <a14:foregroundMark x1="13813" y1="63833" x2="13813" y2="63833"/>
                        <a14:foregroundMark x1="34813" y1="90250" x2="35813" y2="92000"/>
                        <a14:foregroundMark x1="45438" y1="82417" x2="45438" y2="82417"/>
                        <a14:foregroundMark x1="45625" y1="82417" x2="45625" y2="82417"/>
                        <a14:foregroundMark x1="34813" y1="95333" x2="34813" y2="95333"/>
                        <a14:foregroundMark x1="54625" y1="89833" x2="54813" y2="89833"/>
                        <a14:foregroundMark x1="54813" y1="89833" x2="54813" y2="89833"/>
                        <a14:foregroundMark x1="57938" y1="89167" x2="58062" y2="89167"/>
                        <a14:foregroundMark x1="58062" y1="89167" x2="58062" y2="89167"/>
                        <a14:foregroundMark x1="31375" y1="98833" x2="31375" y2="98833"/>
                        <a14:foregroundMark x1="46938" y1="83083" x2="46438" y2="81750"/>
                        <a14:foregroundMark x1="46313" y1="85000" x2="46313" y2="85000"/>
                        <a14:foregroundMark x1="46313" y1="85917" x2="46313" y2="85917"/>
                        <a14:foregroundMark x1="62000" y1="49417" x2="62500" y2="51167"/>
                        <a14:foregroundMark x1="48438" y1="48500" x2="51063" y2="51583"/>
                        <a14:foregroundMark x1="12000" y1="71667" x2="12000" y2="71667"/>
                        <a14:foregroundMark x1="62000" y1="23167" x2="64313" y2="23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" t="20109" r="21913"/>
          <a:stretch/>
        </p:blipFill>
        <p:spPr bwMode="auto">
          <a:xfrm>
            <a:off x="11729054" y="1653961"/>
            <a:ext cx="6640643" cy="54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9C32B5A2-7566-BBBD-2872-89AAEDF62367}"/>
              </a:ext>
            </a:extLst>
          </p:cNvPr>
          <p:cNvSpPr/>
          <p:nvPr/>
        </p:nvSpPr>
        <p:spPr>
          <a:xfrm>
            <a:off x="889643" y="3289709"/>
            <a:ext cx="6922514" cy="2284710"/>
          </a:xfrm>
          <a:custGeom>
            <a:avLst/>
            <a:gdLst>
              <a:gd name="connsiteX0" fmla="*/ 0 w 6922514"/>
              <a:gd name="connsiteY0" fmla="*/ 380793 h 2284710"/>
              <a:gd name="connsiteX1" fmla="*/ 380793 w 6922514"/>
              <a:gd name="connsiteY1" fmla="*/ 0 h 2284710"/>
              <a:gd name="connsiteX2" fmla="*/ 4038133 w 6922514"/>
              <a:gd name="connsiteY2" fmla="*/ 0 h 2284710"/>
              <a:gd name="connsiteX3" fmla="*/ 4038133 w 6922514"/>
              <a:gd name="connsiteY3" fmla="*/ 0 h 2284710"/>
              <a:gd name="connsiteX4" fmla="*/ 5768762 w 6922514"/>
              <a:gd name="connsiteY4" fmla="*/ 0 h 2284710"/>
              <a:gd name="connsiteX5" fmla="*/ 6541721 w 6922514"/>
              <a:gd name="connsiteY5" fmla="*/ 0 h 2284710"/>
              <a:gd name="connsiteX6" fmla="*/ 6922514 w 6922514"/>
              <a:gd name="connsiteY6" fmla="*/ 380793 h 2284710"/>
              <a:gd name="connsiteX7" fmla="*/ 6922514 w 6922514"/>
              <a:gd name="connsiteY7" fmla="*/ 1332748 h 2284710"/>
              <a:gd name="connsiteX8" fmla="*/ 8023540 w 6922514"/>
              <a:gd name="connsiteY8" fmla="*/ 1488603 h 2284710"/>
              <a:gd name="connsiteX9" fmla="*/ 6922514 w 6922514"/>
              <a:gd name="connsiteY9" fmla="*/ 1903925 h 2284710"/>
              <a:gd name="connsiteX10" fmla="*/ 6922514 w 6922514"/>
              <a:gd name="connsiteY10" fmla="*/ 1903917 h 2284710"/>
              <a:gd name="connsiteX11" fmla="*/ 6541721 w 6922514"/>
              <a:gd name="connsiteY11" fmla="*/ 2284710 h 2284710"/>
              <a:gd name="connsiteX12" fmla="*/ 5768762 w 6922514"/>
              <a:gd name="connsiteY12" fmla="*/ 2284710 h 2284710"/>
              <a:gd name="connsiteX13" fmla="*/ 4038133 w 6922514"/>
              <a:gd name="connsiteY13" fmla="*/ 2284710 h 2284710"/>
              <a:gd name="connsiteX14" fmla="*/ 4038133 w 6922514"/>
              <a:gd name="connsiteY14" fmla="*/ 2284710 h 2284710"/>
              <a:gd name="connsiteX15" fmla="*/ 380793 w 6922514"/>
              <a:gd name="connsiteY15" fmla="*/ 2284710 h 2284710"/>
              <a:gd name="connsiteX16" fmla="*/ 0 w 6922514"/>
              <a:gd name="connsiteY16" fmla="*/ 1903917 h 2284710"/>
              <a:gd name="connsiteX17" fmla="*/ 0 w 6922514"/>
              <a:gd name="connsiteY17" fmla="*/ 1903925 h 2284710"/>
              <a:gd name="connsiteX18" fmla="*/ 0 w 6922514"/>
              <a:gd name="connsiteY18" fmla="*/ 1332748 h 2284710"/>
              <a:gd name="connsiteX19" fmla="*/ 0 w 6922514"/>
              <a:gd name="connsiteY19" fmla="*/ 1332748 h 2284710"/>
              <a:gd name="connsiteX20" fmla="*/ 0 w 6922514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22514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2055070" y="129591"/>
                  <a:pt x="3117114" y="-79037"/>
                  <a:pt x="4038133" y="0"/>
                </a:cubicBezTo>
                <a:lnTo>
                  <a:pt x="4038133" y="0"/>
                </a:lnTo>
                <a:cubicBezTo>
                  <a:pt x="4809621" y="1494"/>
                  <a:pt x="5582726" y="-118961"/>
                  <a:pt x="5768762" y="0"/>
                </a:cubicBezTo>
                <a:cubicBezTo>
                  <a:pt x="5890792" y="-18566"/>
                  <a:pt x="6166935" y="11067"/>
                  <a:pt x="6541721" y="0"/>
                </a:cubicBezTo>
                <a:cubicBezTo>
                  <a:pt x="6776183" y="19435"/>
                  <a:pt x="6889983" y="159939"/>
                  <a:pt x="6922514" y="380793"/>
                </a:cubicBezTo>
                <a:cubicBezTo>
                  <a:pt x="6995692" y="851275"/>
                  <a:pt x="6866031" y="1150168"/>
                  <a:pt x="6922514" y="1332748"/>
                </a:cubicBezTo>
                <a:cubicBezTo>
                  <a:pt x="7309562" y="1314975"/>
                  <a:pt x="7610735" y="1478508"/>
                  <a:pt x="8023540" y="1488603"/>
                </a:cubicBezTo>
                <a:cubicBezTo>
                  <a:pt x="7818840" y="1676223"/>
                  <a:pt x="7355351" y="1736841"/>
                  <a:pt x="6922514" y="1903925"/>
                </a:cubicBezTo>
                <a:lnTo>
                  <a:pt x="6922514" y="1903917"/>
                </a:lnTo>
                <a:cubicBezTo>
                  <a:pt x="6937312" y="2104249"/>
                  <a:pt x="6775585" y="2299260"/>
                  <a:pt x="6541721" y="2284710"/>
                </a:cubicBezTo>
                <a:cubicBezTo>
                  <a:pt x="6446551" y="2240451"/>
                  <a:pt x="5966818" y="2312526"/>
                  <a:pt x="5768762" y="2284710"/>
                </a:cubicBezTo>
                <a:cubicBezTo>
                  <a:pt x="5116626" y="2349233"/>
                  <a:pt x="4853465" y="2226859"/>
                  <a:pt x="4038133" y="2284710"/>
                </a:cubicBezTo>
                <a:lnTo>
                  <a:pt x="4038133" y="2284710"/>
                </a:lnTo>
                <a:cubicBezTo>
                  <a:pt x="3163823" y="2245044"/>
                  <a:pt x="1904144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6922514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770584" y="-30226"/>
                  <a:pt x="2335431" y="19287"/>
                  <a:pt x="4038133" y="0"/>
                </a:cubicBezTo>
                <a:lnTo>
                  <a:pt x="4038133" y="0"/>
                </a:lnTo>
                <a:cubicBezTo>
                  <a:pt x="4613924" y="100530"/>
                  <a:pt x="5544651" y="11268"/>
                  <a:pt x="5768762" y="0"/>
                </a:cubicBezTo>
                <a:cubicBezTo>
                  <a:pt x="5999398" y="58372"/>
                  <a:pt x="6324272" y="-68112"/>
                  <a:pt x="6541721" y="0"/>
                </a:cubicBezTo>
                <a:cubicBezTo>
                  <a:pt x="6770860" y="-2248"/>
                  <a:pt x="6899120" y="137024"/>
                  <a:pt x="6922514" y="380793"/>
                </a:cubicBezTo>
                <a:cubicBezTo>
                  <a:pt x="6905612" y="731695"/>
                  <a:pt x="6870440" y="952468"/>
                  <a:pt x="6922514" y="1332748"/>
                </a:cubicBezTo>
                <a:cubicBezTo>
                  <a:pt x="7111898" y="1387291"/>
                  <a:pt x="7763247" y="1427711"/>
                  <a:pt x="8023540" y="1488603"/>
                </a:cubicBezTo>
                <a:cubicBezTo>
                  <a:pt x="7573730" y="1733495"/>
                  <a:pt x="7359798" y="1692279"/>
                  <a:pt x="6922514" y="1903925"/>
                </a:cubicBezTo>
                <a:lnTo>
                  <a:pt x="6922514" y="1903917"/>
                </a:lnTo>
                <a:cubicBezTo>
                  <a:pt x="6952906" y="2095551"/>
                  <a:pt x="6748761" y="2249717"/>
                  <a:pt x="6541721" y="2284710"/>
                </a:cubicBezTo>
                <a:cubicBezTo>
                  <a:pt x="6415598" y="2315340"/>
                  <a:pt x="6147122" y="2222878"/>
                  <a:pt x="5768762" y="2284710"/>
                </a:cubicBezTo>
                <a:cubicBezTo>
                  <a:pt x="4911081" y="2155631"/>
                  <a:pt x="4614935" y="2161379"/>
                  <a:pt x="4038133" y="2284710"/>
                </a:cubicBezTo>
                <a:lnTo>
                  <a:pt x="4038133" y="2284710"/>
                </a:lnTo>
                <a:cubicBezTo>
                  <a:pt x="3607889" y="2379742"/>
                  <a:pt x="1169308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590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bài đọc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4709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0.00486 L -0.13554 -0.04144 C -0.16354 -0.04954 -0.20585 -0.05394 -0.25026 -0.05394 C -0.30065 -0.05394 -0.34114 -0.04954 -0.36914 -0.04144 L -0.50429 -0.00486 " pathEditMode="relative" rAng="0" ptsTypes="AAAAA">
                                          <p:cBhvr>
                                            <p:cTn id="11" dur="2000" fill="hold"/>
                                            <p:tgtEl>
                                              <p:spTgt spid="204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21" y="-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66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0.00486 L -0.13554 -0.04144 C -0.16354 -0.04954 -0.20585 -0.05394 -0.25026 -0.05394 C -0.30065 -0.05394 -0.34114 -0.04954 -0.36914 -0.04144 L -0.50429 -0.00486 " pathEditMode="relative" rAng="0" ptsTypes="AAAAA">
                                          <p:cBhvr>
                                            <p:cTn id="11" dur="2000" fill="hold"/>
                                            <p:tgtEl>
                                              <p:spTgt spid="204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21" y="-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8B97DD-CBF0-45EB-8CD6-F99A4E1C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8488E12-1FF1-8E75-8DE2-C84043282B26}"/>
              </a:ext>
            </a:extLst>
          </p:cNvPr>
          <p:cNvGrpSpPr/>
          <p:nvPr/>
        </p:nvGrpSpPr>
        <p:grpSpPr>
          <a:xfrm>
            <a:off x="1767604" y="269272"/>
            <a:ext cx="8534636" cy="2554546"/>
            <a:chOff x="2941084" y="292594"/>
            <a:chExt cx="6309828" cy="25545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6A22CAA-A5EE-9376-5714-F38E892270BF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93E88CD-557D-6D7E-3BF1-585F9E6406BE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AutoShape 4" descr="Colorful Rainbow Wave Background 1978292 Vector Art at Vecteezy">
            <a:extLst>
              <a:ext uri="{FF2B5EF4-FFF2-40B4-BE49-F238E27FC236}">
                <a16:creationId xmlns:a16="http://schemas.microsoft.com/office/drawing/2014/main" xmlns="" id="{FF95DD59-F1C4-4197-AB95-3F09FF271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xmlns="" id="{3CFA76B6-A110-4D11-912A-CF0E34C8949E}"/>
              </a:ext>
            </a:extLst>
          </p:cNvPr>
          <p:cNvSpPr/>
          <p:nvPr/>
        </p:nvSpPr>
        <p:spPr>
          <a:xfrm>
            <a:off x="485565" y="3927002"/>
            <a:ext cx="5590655" cy="1666876"/>
          </a:xfrm>
          <a:custGeom>
            <a:avLst/>
            <a:gdLst>
              <a:gd name="connsiteX0" fmla="*/ 0 w 5590655"/>
              <a:gd name="connsiteY0" fmla="*/ 407068 h 1666876"/>
              <a:gd name="connsiteX1" fmla="*/ 407068 w 5590655"/>
              <a:gd name="connsiteY1" fmla="*/ 0 h 1666876"/>
              <a:gd name="connsiteX2" fmla="*/ 5183587 w 5590655"/>
              <a:gd name="connsiteY2" fmla="*/ 0 h 1666876"/>
              <a:gd name="connsiteX3" fmla="*/ 5590655 w 5590655"/>
              <a:gd name="connsiteY3" fmla="*/ 407068 h 1666876"/>
              <a:gd name="connsiteX4" fmla="*/ 5590655 w 5590655"/>
              <a:gd name="connsiteY4" fmla="*/ 1259808 h 1666876"/>
              <a:gd name="connsiteX5" fmla="*/ 5183587 w 5590655"/>
              <a:gd name="connsiteY5" fmla="*/ 1666876 h 1666876"/>
              <a:gd name="connsiteX6" fmla="*/ 407068 w 5590655"/>
              <a:gd name="connsiteY6" fmla="*/ 1666876 h 1666876"/>
              <a:gd name="connsiteX7" fmla="*/ 0 w 5590655"/>
              <a:gd name="connsiteY7" fmla="*/ 1259808 h 1666876"/>
              <a:gd name="connsiteX8" fmla="*/ 0 w 5590655"/>
              <a:gd name="connsiteY8" fmla="*/ 407068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0655" h="1666876" fill="none" extrusionOk="0">
                <a:moveTo>
                  <a:pt x="0" y="407068"/>
                </a:moveTo>
                <a:cubicBezTo>
                  <a:pt x="-6206" y="203998"/>
                  <a:pt x="158638" y="-15868"/>
                  <a:pt x="407068" y="0"/>
                </a:cubicBezTo>
                <a:cubicBezTo>
                  <a:pt x="1066718" y="-35273"/>
                  <a:pt x="3995111" y="-144294"/>
                  <a:pt x="5183587" y="0"/>
                </a:cubicBezTo>
                <a:cubicBezTo>
                  <a:pt x="5428156" y="6012"/>
                  <a:pt x="5587342" y="179458"/>
                  <a:pt x="5590655" y="407068"/>
                </a:cubicBezTo>
                <a:cubicBezTo>
                  <a:pt x="5533768" y="662960"/>
                  <a:pt x="5597047" y="1050974"/>
                  <a:pt x="5590655" y="1259808"/>
                </a:cubicBezTo>
                <a:cubicBezTo>
                  <a:pt x="5603016" y="1475277"/>
                  <a:pt x="5435309" y="1637708"/>
                  <a:pt x="5183587" y="1666876"/>
                </a:cubicBezTo>
                <a:cubicBezTo>
                  <a:pt x="3976933" y="1744401"/>
                  <a:pt x="1837403" y="1623173"/>
                  <a:pt x="407068" y="1666876"/>
                </a:cubicBezTo>
                <a:cubicBezTo>
                  <a:pt x="144277" y="1656355"/>
                  <a:pt x="-34802" y="1484149"/>
                  <a:pt x="0" y="1259808"/>
                </a:cubicBezTo>
                <a:cubicBezTo>
                  <a:pt x="47938" y="1001341"/>
                  <a:pt x="44411" y="664816"/>
                  <a:pt x="0" y="407068"/>
                </a:cubicBezTo>
                <a:close/>
              </a:path>
              <a:path w="5590655" h="1666876" stroke="0" extrusionOk="0">
                <a:moveTo>
                  <a:pt x="0" y="407068"/>
                </a:moveTo>
                <a:cubicBezTo>
                  <a:pt x="-4326" y="167302"/>
                  <a:pt x="165860" y="13275"/>
                  <a:pt x="407068" y="0"/>
                </a:cubicBezTo>
                <a:cubicBezTo>
                  <a:pt x="1716593" y="-95379"/>
                  <a:pt x="3523288" y="58096"/>
                  <a:pt x="5183587" y="0"/>
                </a:cubicBezTo>
                <a:cubicBezTo>
                  <a:pt x="5384242" y="-17009"/>
                  <a:pt x="5570057" y="167447"/>
                  <a:pt x="5590655" y="407068"/>
                </a:cubicBezTo>
                <a:cubicBezTo>
                  <a:pt x="5580722" y="646477"/>
                  <a:pt x="5623588" y="1117170"/>
                  <a:pt x="5590655" y="1259808"/>
                </a:cubicBezTo>
                <a:cubicBezTo>
                  <a:pt x="5616857" y="1453480"/>
                  <a:pt x="5383508" y="1642076"/>
                  <a:pt x="5183587" y="1666876"/>
                </a:cubicBezTo>
                <a:cubicBezTo>
                  <a:pt x="4539172" y="1606970"/>
                  <a:pt x="1009789" y="1749390"/>
                  <a:pt x="407068" y="1666876"/>
                </a:cubicBezTo>
                <a:cubicBezTo>
                  <a:pt x="157893" y="1672898"/>
                  <a:pt x="-16244" y="1501111"/>
                  <a:pt x="0" y="1259808"/>
                </a:cubicBezTo>
                <a:cubicBezTo>
                  <a:pt x="57983" y="1105795"/>
                  <a:pt x="-64623" y="738160"/>
                  <a:pt x="0" y="40706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 khảnh: cao gầy, nhỏ, trông có vẻ yết ớt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Dáng dấp mảnh khảnh nhưng bộ ngực thuộc hàng khủng, Dương Mịch có lúc phải  khâu cả áo">
            <a:extLst>
              <a:ext uri="{FF2B5EF4-FFF2-40B4-BE49-F238E27FC236}">
                <a16:creationId xmlns:a16="http://schemas.microsoft.com/office/drawing/2014/main" xmlns="" id="{3BE8842C-FF23-B825-5118-795364E0A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07" y="3016148"/>
            <a:ext cx="4506930" cy="36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xmlns="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693810" y="1529013"/>
            <a:ext cx="4498189" cy="5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9BCA17C-7C31-48F3-9AB2-20A25FDDF678}"/>
              </a:ext>
            </a:extLst>
          </p:cNvPr>
          <p:cNvSpPr/>
          <p:nvPr/>
        </p:nvSpPr>
        <p:spPr>
          <a:xfrm>
            <a:off x="6096000" y="2796288"/>
            <a:ext cx="1597810" cy="48669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xmlns="" id="{BE341A0B-6675-4B4C-B860-CB43E61D54AD}"/>
              </a:ext>
            </a:extLst>
          </p:cNvPr>
          <p:cNvSpPr/>
          <p:nvPr/>
        </p:nvSpPr>
        <p:spPr>
          <a:xfrm>
            <a:off x="641131" y="2459844"/>
            <a:ext cx="7309852" cy="2164708"/>
          </a:xfrm>
          <a:custGeom>
            <a:avLst/>
            <a:gdLst>
              <a:gd name="connsiteX0" fmla="*/ 0 w 7309852"/>
              <a:gd name="connsiteY0" fmla="*/ 271260 h 2164708"/>
              <a:gd name="connsiteX1" fmla="*/ 271260 w 7309852"/>
              <a:gd name="connsiteY1" fmla="*/ 0 h 2164708"/>
              <a:gd name="connsiteX2" fmla="*/ 880320 w 7309852"/>
              <a:gd name="connsiteY2" fmla="*/ 0 h 2164708"/>
              <a:gd name="connsiteX3" fmla="*/ 1354033 w 7309852"/>
              <a:gd name="connsiteY3" fmla="*/ 0 h 2164708"/>
              <a:gd name="connsiteX4" fmla="*/ 1827746 w 7309852"/>
              <a:gd name="connsiteY4" fmla="*/ 0 h 2164708"/>
              <a:gd name="connsiteX5" fmla="*/ 2301460 w 7309852"/>
              <a:gd name="connsiteY5" fmla="*/ 0 h 2164708"/>
              <a:gd name="connsiteX6" fmla="*/ 2978193 w 7309852"/>
              <a:gd name="connsiteY6" fmla="*/ 0 h 2164708"/>
              <a:gd name="connsiteX7" fmla="*/ 3654926 w 7309852"/>
              <a:gd name="connsiteY7" fmla="*/ 0 h 2164708"/>
              <a:gd name="connsiteX8" fmla="*/ 4331659 w 7309852"/>
              <a:gd name="connsiteY8" fmla="*/ 0 h 2164708"/>
              <a:gd name="connsiteX9" fmla="*/ 5143739 w 7309852"/>
              <a:gd name="connsiteY9" fmla="*/ 0 h 2164708"/>
              <a:gd name="connsiteX10" fmla="*/ 5820472 w 7309852"/>
              <a:gd name="connsiteY10" fmla="*/ 0 h 2164708"/>
              <a:gd name="connsiteX11" fmla="*/ 7038592 w 7309852"/>
              <a:gd name="connsiteY11" fmla="*/ 0 h 2164708"/>
              <a:gd name="connsiteX12" fmla="*/ 7309852 w 7309852"/>
              <a:gd name="connsiteY12" fmla="*/ 271260 h 2164708"/>
              <a:gd name="connsiteX13" fmla="*/ 7309852 w 7309852"/>
              <a:gd name="connsiteY13" fmla="*/ 811989 h 2164708"/>
              <a:gd name="connsiteX14" fmla="*/ 7309852 w 7309852"/>
              <a:gd name="connsiteY14" fmla="*/ 1336497 h 2164708"/>
              <a:gd name="connsiteX15" fmla="*/ 7309852 w 7309852"/>
              <a:gd name="connsiteY15" fmla="*/ 1893448 h 2164708"/>
              <a:gd name="connsiteX16" fmla="*/ 7038592 w 7309852"/>
              <a:gd name="connsiteY16" fmla="*/ 2164708 h 2164708"/>
              <a:gd name="connsiteX17" fmla="*/ 6361859 w 7309852"/>
              <a:gd name="connsiteY17" fmla="*/ 2164708 h 2164708"/>
              <a:gd name="connsiteX18" fmla="*/ 5549779 w 7309852"/>
              <a:gd name="connsiteY18" fmla="*/ 2164708 h 2164708"/>
              <a:gd name="connsiteX19" fmla="*/ 4873046 w 7309852"/>
              <a:gd name="connsiteY19" fmla="*/ 2164708 h 2164708"/>
              <a:gd name="connsiteX20" fmla="*/ 4263986 w 7309852"/>
              <a:gd name="connsiteY20" fmla="*/ 2164708 h 2164708"/>
              <a:gd name="connsiteX21" fmla="*/ 3519579 w 7309852"/>
              <a:gd name="connsiteY21" fmla="*/ 2164708 h 2164708"/>
              <a:gd name="connsiteX22" fmla="*/ 2842846 w 7309852"/>
              <a:gd name="connsiteY22" fmla="*/ 2164708 h 2164708"/>
              <a:gd name="connsiteX23" fmla="*/ 2233786 w 7309852"/>
              <a:gd name="connsiteY23" fmla="*/ 2164708 h 2164708"/>
              <a:gd name="connsiteX24" fmla="*/ 1760073 w 7309852"/>
              <a:gd name="connsiteY24" fmla="*/ 2164708 h 2164708"/>
              <a:gd name="connsiteX25" fmla="*/ 1151013 w 7309852"/>
              <a:gd name="connsiteY25" fmla="*/ 2164708 h 2164708"/>
              <a:gd name="connsiteX26" fmla="*/ 271260 w 7309852"/>
              <a:gd name="connsiteY26" fmla="*/ 2164708 h 2164708"/>
              <a:gd name="connsiteX27" fmla="*/ 0 w 7309852"/>
              <a:gd name="connsiteY27" fmla="*/ 1893448 h 2164708"/>
              <a:gd name="connsiteX28" fmla="*/ 0 w 7309852"/>
              <a:gd name="connsiteY28" fmla="*/ 1401384 h 2164708"/>
              <a:gd name="connsiteX29" fmla="*/ 0 w 7309852"/>
              <a:gd name="connsiteY29" fmla="*/ 828211 h 2164708"/>
              <a:gd name="connsiteX30" fmla="*/ 0 w 7309852"/>
              <a:gd name="connsiteY30" fmla="*/ 271260 h 216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09852" h="2164708" fill="none" extrusionOk="0">
                <a:moveTo>
                  <a:pt x="0" y="271260"/>
                </a:moveTo>
                <a:cubicBezTo>
                  <a:pt x="8248" y="130954"/>
                  <a:pt x="129860" y="-9920"/>
                  <a:pt x="271260" y="0"/>
                </a:cubicBezTo>
                <a:cubicBezTo>
                  <a:pt x="407304" y="-20614"/>
                  <a:pt x="700217" y="-18599"/>
                  <a:pt x="880320" y="0"/>
                </a:cubicBezTo>
                <a:cubicBezTo>
                  <a:pt x="1060423" y="18599"/>
                  <a:pt x="1155664" y="-21611"/>
                  <a:pt x="1354033" y="0"/>
                </a:cubicBezTo>
                <a:cubicBezTo>
                  <a:pt x="1552402" y="21611"/>
                  <a:pt x="1716444" y="10235"/>
                  <a:pt x="1827746" y="0"/>
                </a:cubicBezTo>
                <a:cubicBezTo>
                  <a:pt x="1939048" y="-10235"/>
                  <a:pt x="2145880" y="-21853"/>
                  <a:pt x="2301460" y="0"/>
                </a:cubicBezTo>
                <a:cubicBezTo>
                  <a:pt x="2457040" y="21853"/>
                  <a:pt x="2762155" y="-1123"/>
                  <a:pt x="2978193" y="0"/>
                </a:cubicBezTo>
                <a:cubicBezTo>
                  <a:pt x="3194231" y="1123"/>
                  <a:pt x="3325632" y="7547"/>
                  <a:pt x="3654926" y="0"/>
                </a:cubicBezTo>
                <a:cubicBezTo>
                  <a:pt x="3984220" y="-7547"/>
                  <a:pt x="4068002" y="20825"/>
                  <a:pt x="4331659" y="0"/>
                </a:cubicBezTo>
                <a:cubicBezTo>
                  <a:pt x="4595316" y="-20825"/>
                  <a:pt x="4905460" y="-34473"/>
                  <a:pt x="5143739" y="0"/>
                </a:cubicBezTo>
                <a:cubicBezTo>
                  <a:pt x="5382018" y="34473"/>
                  <a:pt x="5560318" y="6858"/>
                  <a:pt x="5820472" y="0"/>
                </a:cubicBezTo>
                <a:cubicBezTo>
                  <a:pt x="6080626" y="-6858"/>
                  <a:pt x="6577633" y="-42109"/>
                  <a:pt x="7038592" y="0"/>
                </a:cubicBezTo>
                <a:cubicBezTo>
                  <a:pt x="7177980" y="-22018"/>
                  <a:pt x="7305513" y="124861"/>
                  <a:pt x="7309852" y="271260"/>
                </a:cubicBezTo>
                <a:cubicBezTo>
                  <a:pt x="7321166" y="421680"/>
                  <a:pt x="7335655" y="638126"/>
                  <a:pt x="7309852" y="811989"/>
                </a:cubicBezTo>
                <a:cubicBezTo>
                  <a:pt x="7284049" y="985852"/>
                  <a:pt x="7316464" y="1193274"/>
                  <a:pt x="7309852" y="1336497"/>
                </a:cubicBezTo>
                <a:cubicBezTo>
                  <a:pt x="7303240" y="1479720"/>
                  <a:pt x="7312683" y="1681695"/>
                  <a:pt x="7309852" y="1893448"/>
                </a:cubicBezTo>
                <a:cubicBezTo>
                  <a:pt x="7334396" y="2070009"/>
                  <a:pt x="7201607" y="2167650"/>
                  <a:pt x="7038592" y="2164708"/>
                </a:cubicBezTo>
                <a:cubicBezTo>
                  <a:pt x="6786523" y="2160728"/>
                  <a:pt x="6687800" y="2197798"/>
                  <a:pt x="6361859" y="2164708"/>
                </a:cubicBezTo>
                <a:cubicBezTo>
                  <a:pt x="6035918" y="2131618"/>
                  <a:pt x="5820868" y="2189742"/>
                  <a:pt x="5549779" y="2164708"/>
                </a:cubicBezTo>
                <a:cubicBezTo>
                  <a:pt x="5278690" y="2139674"/>
                  <a:pt x="5084800" y="2194714"/>
                  <a:pt x="4873046" y="2164708"/>
                </a:cubicBezTo>
                <a:cubicBezTo>
                  <a:pt x="4661292" y="2134702"/>
                  <a:pt x="4419957" y="2169859"/>
                  <a:pt x="4263986" y="2164708"/>
                </a:cubicBezTo>
                <a:cubicBezTo>
                  <a:pt x="4108015" y="2159557"/>
                  <a:pt x="3874837" y="2170664"/>
                  <a:pt x="3519579" y="2164708"/>
                </a:cubicBezTo>
                <a:cubicBezTo>
                  <a:pt x="3164321" y="2158752"/>
                  <a:pt x="3136835" y="2135338"/>
                  <a:pt x="2842846" y="2164708"/>
                </a:cubicBezTo>
                <a:cubicBezTo>
                  <a:pt x="2548857" y="2194078"/>
                  <a:pt x="2523037" y="2174752"/>
                  <a:pt x="2233786" y="2164708"/>
                </a:cubicBezTo>
                <a:cubicBezTo>
                  <a:pt x="1944535" y="2154664"/>
                  <a:pt x="1914314" y="2147688"/>
                  <a:pt x="1760073" y="2164708"/>
                </a:cubicBezTo>
                <a:cubicBezTo>
                  <a:pt x="1605832" y="2181728"/>
                  <a:pt x="1411888" y="2144154"/>
                  <a:pt x="1151013" y="2164708"/>
                </a:cubicBezTo>
                <a:cubicBezTo>
                  <a:pt x="890138" y="2185262"/>
                  <a:pt x="606678" y="2185801"/>
                  <a:pt x="271260" y="2164708"/>
                </a:cubicBezTo>
                <a:cubicBezTo>
                  <a:pt x="105700" y="2143795"/>
                  <a:pt x="11458" y="2054167"/>
                  <a:pt x="0" y="1893448"/>
                </a:cubicBezTo>
                <a:cubicBezTo>
                  <a:pt x="23942" y="1723839"/>
                  <a:pt x="-8880" y="1608537"/>
                  <a:pt x="0" y="1401384"/>
                </a:cubicBezTo>
                <a:cubicBezTo>
                  <a:pt x="8880" y="1194231"/>
                  <a:pt x="16540" y="1080556"/>
                  <a:pt x="0" y="828211"/>
                </a:cubicBezTo>
                <a:cubicBezTo>
                  <a:pt x="-16540" y="575866"/>
                  <a:pt x="14016" y="535338"/>
                  <a:pt x="0" y="271260"/>
                </a:cubicBezTo>
                <a:close/>
              </a:path>
              <a:path w="7309852" h="2164708" stroke="0" extrusionOk="0">
                <a:moveTo>
                  <a:pt x="0" y="271260"/>
                </a:moveTo>
                <a:cubicBezTo>
                  <a:pt x="993" y="151801"/>
                  <a:pt x="128781" y="13105"/>
                  <a:pt x="271260" y="0"/>
                </a:cubicBezTo>
                <a:cubicBezTo>
                  <a:pt x="559957" y="7591"/>
                  <a:pt x="738603" y="-29146"/>
                  <a:pt x="1015667" y="0"/>
                </a:cubicBezTo>
                <a:cubicBezTo>
                  <a:pt x="1292731" y="29146"/>
                  <a:pt x="1417408" y="-7049"/>
                  <a:pt x="1557053" y="0"/>
                </a:cubicBezTo>
                <a:cubicBezTo>
                  <a:pt x="1696698" y="7049"/>
                  <a:pt x="1979545" y="6413"/>
                  <a:pt x="2098440" y="0"/>
                </a:cubicBezTo>
                <a:cubicBezTo>
                  <a:pt x="2217335" y="-6413"/>
                  <a:pt x="2547276" y="-19013"/>
                  <a:pt x="2842846" y="0"/>
                </a:cubicBezTo>
                <a:cubicBezTo>
                  <a:pt x="3138416" y="19013"/>
                  <a:pt x="3247023" y="11823"/>
                  <a:pt x="3451906" y="0"/>
                </a:cubicBezTo>
                <a:cubicBezTo>
                  <a:pt x="3656789" y="-11823"/>
                  <a:pt x="3903068" y="-30902"/>
                  <a:pt x="4263986" y="0"/>
                </a:cubicBezTo>
                <a:cubicBezTo>
                  <a:pt x="4624904" y="30902"/>
                  <a:pt x="4839119" y="21317"/>
                  <a:pt x="5076066" y="0"/>
                </a:cubicBezTo>
                <a:cubicBezTo>
                  <a:pt x="5313013" y="-21317"/>
                  <a:pt x="5582440" y="23577"/>
                  <a:pt x="5820472" y="0"/>
                </a:cubicBezTo>
                <a:cubicBezTo>
                  <a:pt x="6058504" y="-23577"/>
                  <a:pt x="6178799" y="26303"/>
                  <a:pt x="6361859" y="0"/>
                </a:cubicBezTo>
                <a:cubicBezTo>
                  <a:pt x="6544919" y="-26303"/>
                  <a:pt x="6774390" y="7697"/>
                  <a:pt x="7038592" y="0"/>
                </a:cubicBezTo>
                <a:cubicBezTo>
                  <a:pt x="7191610" y="-20967"/>
                  <a:pt x="7322803" y="124155"/>
                  <a:pt x="7309852" y="271260"/>
                </a:cubicBezTo>
                <a:cubicBezTo>
                  <a:pt x="7318293" y="437276"/>
                  <a:pt x="7310923" y="590686"/>
                  <a:pt x="7309852" y="779546"/>
                </a:cubicBezTo>
                <a:cubicBezTo>
                  <a:pt x="7308781" y="968406"/>
                  <a:pt x="7303884" y="1096770"/>
                  <a:pt x="7309852" y="1287831"/>
                </a:cubicBezTo>
                <a:cubicBezTo>
                  <a:pt x="7315820" y="1478893"/>
                  <a:pt x="7309670" y="1683690"/>
                  <a:pt x="7309852" y="1893448"/>
                </a:cubicBezTo>
                <a:cubicBezTo>
                  <a:pt x="7327460" y="2047257"/>
                  <a:pt x="7156779" y="2154240"/>
                  <a:pt x="7038592" y="2164708"/>
                </a:cubicBezTo>
                <a:cubicBezTo>
                  <a:pt x="6846626" y="2182723"/>
                  <a:pt x="6716476" y="2178172"/>
                  <a:pt x="6497205" y="2164708"/>
                </a:cubicBezTo>
                <a:cubicBezTo>
                  <a:pt x="6277934" y="2151244"/>
                  <a:pt x="5885888" y="2194554"/>
                  <a:pt x="5685126" y="2164708"/>
                </a:cubicBezTo>
                <a:cubicBezTo>
                  <a:pt x="5484364" y="2134862"/>
                  <a:pt x="5203783" y="2170180"/>
                  <a:pt x="4940719" y="2164708"/>
                </a:cubicBezTo>
                <a:cubicBezTo>
                  <a:pt x="4677655" y="2159236"/>
                  <a:pt x="4562437" y="2146151"/>
                  <a:pt x="4331659" y="2164708"/>
                </a:cubicBezTo>
                <a:cubicBezTo>
                  <a:pt x="4100881" y="2183265"/>
                  <a:pt x="3970493" y="2170398"/>
                  <a:pt x="3790273" y="2164708"/>
                </a:cubicBezTo>
                <a:cubicBezTo>
                  <a:pt x="3610053" y="2159018"/>
                  <a:pt x="3358255" y="2138831"/>
                  <a:pt x="3248886" y="2164708"/>
                </a:cubicBezTo>
                <a:cubicBezTo>
                  <a:pt x="3139517" y="2190585"/>
                  <a:pt x="2665941" y="2197034"/>
                  <a:pt x="2436806" y="2164708"/>
                </a:cubicBezTo>
                <a:cubicBezTo>
                  <a:pt x="2207671" y="2132382"/>
                  <a:pt x="2053261" y="2180010"/>
                  <a:pt x="1827746" y="2164708"/>
                </a:cubicBezTo>
                <a:cubicBezTo>
                  <a:pt x="1602231" y="2149406"/>
                  <a:pt x="1230152" y="2175576"/>
                  <a:pt x="1015667" y="2164708"/>
                </a:cubicBezTo>
                <a:cubicBezTo>
                  <a:pt x="801182" y="2153840"/>
                  <a:pt x="552756" y="2185879"/>
                  <a:pt x="271260" y="2164708"/>
                </a:cubicBezTo>
                <a:cubicBezTo>
                  <a:pt x="144368" y="2192872"/>
                  <a:pt x="-12348" y="2020123"/>
                  <a:pt x="0" y="1893448"/>
                </a:cubicBezTo>
                <a:cubicBezTo>
                  <a:pt x="976" y="1670871"/>
                  <a:pt x="-10885" y="1538579"/>
                  <a:pt x="0" y="1352719"/>
                </a:cubicBezTo>
                <a:cubicBezTo>
                  <a:pt x="10885" y="1166859"/>
                  <a:pt x="7551" y="964003"/>
                  <a:pt x="0" y="844433"/>
                </a:cubicBezTo>
                <a:cubicBezTo>
                  <a:pt x="-7551" y="724863"/>
                  <a:pt x="-12495" y="529503"/>
                  <a:pt x="0" y="27126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ctr">
              <a:lnSpc>
                <a:spcPct val="120000"/>
              </a:lnSpc>
              <a:defRPr/>
            </a:pPr>
            <a:r>
              <a:rPr lang="vi-VN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đạt câu với từ mảnh khảnh?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53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459FFE7-A64E-4A45-A90C-306197F9CB3C}"/>
              </a:ext>
            </a:extLst>
          </p:cNvPr>
          <p:cNvSpPr/>
          <p:nvPr/>
        </p:nvSpPr>
        <p:spPr>
          <a:xfrm>
            <a:off x="8032531" y="1418834"/>
            <a:ext cx="3533685" cy="849693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90B809D0-2474-4F35-8178-38B253CD2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0" y="436307"/>
            <a:ext cx="420121" cy="65644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51E91B20-81CA-496C-8D24-4B9D4408A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3431666"/>
            <a:ext cx="500201" cy="5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76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xmlns="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xmlns="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xmlns="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ncept Of A Colorful Rainbow 2405418 Vector Art at Vecteezy">
            <a:extLst>
              <a:ext uri="{FF2B5EF4-FFF2-40B4-BE49-F238E27FC236}">
                <a16:creationId xmlns:a16="http://schemas.microsoft.com/office/drawing/2014/main" xmlns="" id="{9D2E1636-9D9D-4E8A-A613-9EB48735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B13D673-7115-03C3-0882-2F82EB55CBD0}"/>
              </a:ext>
            </a:extLst>
          </p:cNvPr>
          <p:cNvGrpSpPr/>
          <p:nvPr/>
        </p:nvGrpSpPr>
        <p:grpSpPr>
          <a:xfrm>
            <a:off x="0" y="4106670"/>
            <a:ext cx="5748220" cy="2717528"/>
            <a:chOff x="2975205" y="1575072"/>
            <a:chExt cx="5432196" cy="27175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134A4F9C-8562-3A40-906E-69AB3CD30255}"/>
                </a:ext>
              </a:extLst>
            </p:cNvPr>
            <p:cNvSpPr/>
            <p:nvPr/>
          </p:nvSpPr>
          <p:spPr>
            <a:xfrm>
              <a:off x="2975205" y="2052486"/>
              <a:ext cx="5432196" cy="2240114"/>
            </a:xfrm>
            <a:custGeom>
              <a:avLst/>
              <a:gdLst>
                <a:gd name="connsiteX0" fmla="*/ 0 w 5432196"/>
                <a:gd name="connsiteY0" fmla="*/ 451876 h 2240114"/>
                <a:gd name="connsiteX1" fmla="*/ 427032 w 5432196"/>
                <a:gd name="connsiteY1" fmla="*/ 0 h 2240114"/>
                <a:gd name="connsiteX2" fmla="*/ 1035270 w 5432196"/>
                <a:gd name="connsiteY2" fmla="*/ 0 h 2240114"/>
                <a:gd name="connsiteX3" fmla="*/ 1643507 w 5432196"/>
                <a:gd name="connsiteY3" fmla="*/ 0 h 2240114"/>
                <a:gd name="connsiteX4" fmla="*/ 2160182 w 5432196"/>
                <a:gd name="connsiteY4" fmla="*/ 0 h 2240114"/>
                <a:gd name="connsiteX5" fmla="*/ 2722638 w 5432196"/>
                <a:gd name="connsiteY5" fmla="*/ 0 h 2240114"/>
                <a:gd name="connsiteX6" fmla="*/ 3285094 w 5432196"/>
                <a:gd name="connsiteY6" fmla="*/ 0 h 2240114"/>
                <a:gd name="connsiteX7" fmla="*/ 3984894 w 5432196"/>
                <a:gd name="connsiteY7" fmla="*/ 0 h 2240114"/>
                <a:gd name="connsiteX8" fmla="*/ 5005163 w 5432196"/>
                <a:gd name="connsiteY8" fmla="*/ 0 h 2240114"/>
                <a:gd name="connsiteX9" fmla="*/ 5432196 w 5432196"/>
                <a:gd name="connsiteY9" fmla="*/ 451876 h 2240114"/>
                <a:gd name="connsiteX10" fmla="*/ 5432196 w 5432196"/>
                <a:gd name="connsiteY10" fmla="*/ 1106693 h 2240114"/>
                <a:gd name="connsiteX11" fmla="*/ 5432196 w 5432196"/>
                <a:gd name="connsiteY11" fmla="*/ 1788238 h 2240114"/>
                <a:gd name="connsiteX12" fmla="*/ 5005163 w 5432196"/>
                <a:gd name="connsiteY12" fmla="*/ 2240114 h 2240114"/>
                <a:gd name="connsiteX13" fmla="*/ 4305362 w 5432196"/>
                <a:gd name="connsiteY13" fmla="*/ 2240114 h 2240114"/>
                <a:gd name="connsiteX14" fmla="*/ 3651344 w 5432196"/>
                <a:gd name="connsiteY14" fmla="*/ 2240114 h 2240114"/>
                <a:gd name="connsiteX15" fmla="*/ 2905763 w 5432196"/>
                <a:gd name="connsiteY15" fmla="*/ 2240114 h 2240114"/>
                <a:gd name="connsiteX16" fmla="*/ 2251745 w 5432196"/>
                <a:gd name="connsiteY16" fmla="*/ 2240114 h 2240114"/>
                <a:gd name="connsiteX17" fmla="*/ 1597726 w 5432196"/>
                <a:gd name="connsiteY17" fmla="*/ 2240114 h 2240114"/>
                <a:gd name="connsiteX18" fmla="*/ 427032 w 5432196"/>
                <a:gd name="connsiteY18" fmla="*/ 2240114 h 2240114"/>
                <a:gd name="connsiteX19" fmla="*/ 0 w 5432196"/>
                <a:gd name="connsiteY19" fmla="*/ 1788238 h 2240114"/>
                <a:gd name="connsiteX20" fmla="*/ 0 w 5432196"/>
                <a:gd name="connsiteY20" fmla="*/ 1133421 h 2240114"/>
                <a:gd name="connsiteX21" fmla="*/ 0 w 5432196"/>
                <a:gd name="connsiteY21" fmla="*/ 451876 h 2240114"/>
                <a:gd name="connsiteX0" fmla="*/ 0 w 5432196"/>
                <a:gd name="connsiteY0" fmla="*/ 451876 h 2240114"/>
                <a:gd name="connsiteX1" fmla="*/ 427032 w 5432196"/>
                <a:gd name="connsiteY1" fmla="*/ 0 h 2240114"/>
                <a:gd name="connsiteX2" fmla="*/ 1126833 w 5432196"/>
                <a:gd name="connsiteY2" fmla="*/ 0 h 2240114"/>
                <a:gd name="connsiteX3" fmla="*/ 1689288 w 5432196"/>
                <a:gd name="connsiteY3" fmla="*/ 0 h 2240114"/>
                <a:gd name="connsiteX4" fmla="*/ 2251745 w 5432196"/>
                <a:gd name="connsiteY4" fmla="*/ 0 h 2240114"/>
                <a:gd name="connsiteX5" fmla="*/ 2951544 w 5432196"/>
                <a:gd name="connsiteY5" fmla="*/ 0 h 2240114"/>
                <a:gd name="connsiteX6" fmla="*/ 3559781 w 5432196"/>
                <a:gd name="connsiteY6" fmla="*/ 0 h 2240114"/>
                <a:gd name="connsiteX7" fmla="*/ 4305362 w 5432196"/>
                <a:gd name="connsiteY7" fmla="*/ 0 h 2240114"/>
                <a:gd name="connsiteX8" fmla="*/ 5005163 w 5432196"/>
                <a:gd name="connsiteY8" fmla="*/ 0 h 2240114"/>
                <a:gd name="connsiteX9" fmla="*/ 5432196 w 5432196"/>
                <a:gd name="connsiteY9" fmla="*/ 451876 h 2240114"/>
                <a:gd name="connsiteX10" fmla="*/ 5432196 w 5432196"/>
                <a:gd name="connsiteY10" fmla="*/ 1093330 h 2240114"/>
                <a:gd name="connsiteX11" fmla="*/ 5432196 w 5432196"/>
                <a:gd name="connsiteY11" fmla="*/ 1788238 h 2240114"/>
                <a:gd name="connsiteX12" fmla="*/ 5005163 w 5432196"/>
                <a:gd name="connsiteY12" fmla="*/ 2240114 h 2240114"/>
                <a:gd name="connsiteX13" fmla="*/ 4442707 w 5432196"/>
                <a:gd name="connsiteY13" fmla="*/ 2240114 h 2240114"/>
                <a:gd name="connsiteX14" fmla="*/ 3742907 w 5432196"/>
                <a:gd name="connsiteY14" fmla="*/ 2240114 h 2240114"/>
                <a:gd name="connsiteX15" fmla="*/ 2997326 w 5432196"/>
                <a:gd name="connsiteY15" fmla="*/ 2240114 h 2240114"/>
                <a:gd name="connsiteX16" fmla="*/ 2389089 w 5432196"/>
                <a:gd name="connsiteY16" fmla="*/ 2240114 h 2240114"/>
                <a:gd name="connsiteX17" fmla="*/ 1780851 w 5432196"/>
                <a:gd name="connsiteY17" fmla="*/ 2240114 h 2240114"/>
                <a:gd name="connsiteX18" fmla="*/ 1035270 w 5432196"/>
                <a:gd name="connsiteY18" fmla="*/ 2240114 h 2240114"/>
                <a:gd name="connsiteX19" fmla="*/ 427032 w 5432196"/>
                <a:gd name="connsiteY19" fmla="*/ 2240114 h 2240114"/>
                <a:gd name="connsiteX20" fmla="*/ 0 w 5432196"/>
                <a:gd name="connsiteY20" fmla="*/ 1788238 h 2240114"/>
                <a:gd name="connsiteX21" fmla="*/ 0 w 5432196"/>
                <a:gd name="connsiteY21" fmla="*/ 1146784 h 2240114"/>
                <a:gd name="connsiteX22" fmla="*/ 0 w 5432196"/>
                <a:gd name="connsiteY22" fmla="*/ 451876 h 224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32196" h="2240114" fill="none" extrusionOk="0">
                  <a:moveTo>
                    <a:pt x="0" y="451876"/>
                  </a:moveTo>
                  <a:cubicBezTo>
                    <a:pt x="17778" y="219589"/>
                    <a:pt x="202317" y="49260"/>
                    <a:pt x="427032" y="0"/>
                  </a:cubicBezTo>
                  <a:cubicBezTo>
                    <a:pt x="552513" y="33803"/>
                    <a:pt x="852602" y="11684"/>
                    <a:pt x="1035270" y="0"/>
                  </a:cubicBezTo>
                  <a:cubicBezTo>
                    <a:pt x="1187667" y="-5027"/>
                    <a:pt x="1427357" y="26573"/>
                    <a:pt x="1643507" y="0"/>
                  </a:cubicBezTo>
                  <a:cubicBezTo>
                    <a:pt x="1840960" y="1490"/>
                    <a:pt x="1993261" y="1458"/>
                    <a:pt x="2160182" y="0"/>
                  </a:cubicBezTo>
                  <a:cubicBezTo>
                    <a:pt x="2339383" y="-24965"/>
                    <a:pt x="2558212" y="36367"/>
                    <a:pt x="2722638" y="0"/>
                  </a:cubicBezTo>
                  <a:cubicBezTo>
                    <a:pt x="2943242" y="-29264"/>
                    <a:pt x="3162561" y="14252"/>
                    <a:pt x="3285094" y="0"/>
                  </a:cubicBezTo>
                  <a:cubicBezTo>
                    <a:pt x="3420943" y="-37727"/>
                    <a:pt x="3646631" y="37615"/>
                    <a:pt x="3984894" y="0"/>
                  </a:cubicBezTo>
                  <a:cubicBezTo>
                    <a:pt x="4341437" y="-41949"/>
                    <a:pt x="4664373" y="67902"/>
                    <a:pt x="5005163" y="0"/>
                  </a:cubicBezTo>
                  <a:cubicBezTo>
                    <a:pt x="5330094" y="13400"/>
                    <a:pt x="5444310" y="204151"/>
                    <a:pt x="5432196" y="451876"/>
                  </a:cubicBezTo>
                  <a:cubicBezTo>
                    <a:pt x="5415835" y="733503"/>
                    <a:pt x="5417671" y="858828"/>
                    <a:pt x="5432196" y="1106693"/>
                  </a:cubicBezTo>
                  <a:cubicBezTo>
                    <a:pt x="5445185" y="1318221"/>
                    <a:pt x="5410749" y="1499025"/>
                    <a:pt x="5432196" y="1788238"/>
                  </a:cubicBezTo>
                  <a:cubicBezTo>
                    <a:pt x="5418917" y="2012239"/>
                    <a:pt x="5224909" y="2288517"/>
                    <a:pt x="5005163" y="2240114"/>
                  </a:cubicBezTo>
                  <a:cubicBezTo>
                    <a:pt x="4857555" y="2227591"/>
                    <a:pt x="4550165" y="2237847"/>
                    <a:pt x="4305362" y="2240114"/>
                  </a:cubicBezTo>
                  <a:cubicBezTo>
                    <a:pt x="4012358" y="2234075"/>
                    <a:pt x="3893804" y="2217930"/>
                    <a:pt x="3651344" y="2240114"/>
                  </a:cubicBezTo>
                  <a:cubicBezTo>
                    <a:pt x="3387516" y="2261132"/>
                    <a:pt x="3273129" y="2196778"/>
                    <a:pt x="2905763" y="2240114"/>
                  </a:cubicBezTo>
                  <a:cubicBezTo>
                    <a:pt x="2549778" y="2271634"/>
                    <a:pt x="2470839" y="2269012"/>
                    <a:pt x="2251745" y="2240114"/>
                  </a:cubicBezTo>
                  <a:cubicBezTo>
                    <a:pt x="2043712" y="2242415"/>
                    <a:pt x="1881676" y="2201173"/>
                    <a:pt x="1597726" y="2240114"/>
                  </a:cubicBezTo>
                  <a:cubicBezTo>
                    <a:pt x="1312045" y="2209566"/>
                    <a:pt x="903678" y="2203152"/>
                    <a:pt x="427032" y="2240114"/>
                  </a:cubicBezTo>
                  <a:cubicBezTo>
                    <a:pt x="144141" y="2294010"/>
                    <a:pt x="20117" y="1998370"/>
                    <a:pt x="0" y="1788238"/>
                  </a:cubicBezTo>
                  <a:cubicBezTo>
                    <a:pt x="11419" y="1618045"/>
                    <a:pt x="-21781" y="1331787"/>
                    <a:pt x="0" y="1133421"/>
                  </a:cubicBezTo>
                  <a:cubicBezTo>
                    <a:pt x="23120" y="953814"/>
                    <a:pt x="-30191" y="618810"/>
                    <a:pt x="0" y="451876"/>
                  </a:cubicBezTo>
                  <a:close/>
                </a:path>
                <a:path w="5432196" h="2240114" stroke="0" extrusionOk="0">
                  <a:moveTo>
                    <a:pt x="0" y="451876"/>
                  </a:moveTo>
                  <a:cubicBezTo>
                    <a:pt x="-13177" y="194151"/>
                    <a:pt x="226983" y="16855"/>
                    <a:pt x="427032" y="0"/>
                  </a:cubicBezTo>
                  <a:cubicBezTo>
                    <a:pt x="698568" y="25260"/>
                    <a:pt x="983144" y="32756"/>
                    <a:pt x="1126833" y="0"/>
                  </a:cubicBezTo>
                  <a:cubicBezTo>
                    <a:pt x="1282613" y="-21760"/>
                    <a:pt x="1589700" y="-35663"/>
                    <a:pt x="1689288" y="0"/>
                  </a:cubicBezTo>
                  <a:cubicBezTo>
                    <a:pt x="1825212" y="46172"/>
                    <a:pt x="1977976" y="345"/>
                    <a:pt x="2251745" y="0"/>
                  </a:cubicBezTo>
                  <a:cubicBezTo>
                    <a:pt x="2518627" y="-1322"/>
                    <a:pt x="2695180" y="15563"/>
                    <a:pt x="2951544" y="0"/>
                  </a:cubicBezTo>
                  <a:cubicBezTo>
                    <a:pt x="3206805" y="28284"/>
                    <a:pt x="3269356" y="16579"/>
                    <a:pt x="3559781" y="0"/>
                  </a:cubicBezTo>
                  <a:cubicBezTo>
                    <a:pt x="3861593" y="-24026"/>
                    <a:pt x="3967023" y="14336"/>
                    <a:pt x="4305362" y="0"/>
                  </a:cubicBezTo>
                  <a:cubicBezTo>
                    <a:pt x="4644665" y="-30109"/>
                    <a:pt x="4718840" y="-21231"/>
                    <a:pt x="5005163" y="0"/>
                  </a:cubicBezTo>
                  <a:cubicBezTo>
                    <a:pt x="5191043" y="-12256"/>
                    <a:pt x="5519722" y="116380"/>
                    <a:pt x="5432196" y="451876"/>
                  </a:cubicBezTo>
                  <a:cubicBezTo>
                    <a:pt x="5446641" y="705077"/>
                    <a:pt x="5454223" y="805178"/>
                    <a:pt x="5432196" y="1093330"/>
                  </a:cubicBezTo>
                  <a:cubicBezTo>
                    <a:pt x="5402610" y="1381280"/>
                    <a:pt x="5423914" y="1482772"/>
                    <a:pt x="5432196" y="1788238"/>
                  </a:cubicBezTo>
                  <a:cubicBezTo>
                    <a:pt x="5463735" y="2085253"/>
                    <a:pt x="5228124" y="2211427"/>
                    <a:pt x="5005163" y="2240114"/>
                  </a:cubicBezTo>
                  <a:cubicBezTo>
                    <a:pt x="4748905" y="2258579"/>
                    <a:pt x="4638703" y="2269524"/>
                    <a:pt x="4442707" y="2240114"/>
                  </a:cubicBezTo>
                  <a:cubicBezTo>
                    <a:pt x="4263017" y="2232267"/>
                    <a:pt x="4030532" y="2296482"/>
                    <a:pt x="3742907" y="2240114"/>
                  </a:cubicBezTo>
                  <a:cubicBezTo>
                    <a:pt x="3425914" y="2229233"/>
                    <a:pt x="3311855" y="2194307"/>
                    <a:pt x="2997326" y="2240114"/>
                  </a:cubicBezTo>
                  <a:cubicBezTo>
                    <a:pt x="2672656" y="2277232"/>
                    <a:pt x="2613941" y="2226354"/>
                    <a:pt x="2389089" y="2240114"/>
                  </a:cubicBezTo>
                  <a:cubicBezTo>
                    <a:pt x="2190615" y="2214457"/>
                    <a:pt x="2048398" y="2280618"/>
                    <a:pt x="1780851" y="2240114"/>
                  </a:cubicBezTo>
                  <a:cubicBezTo>
                    <a:pt x="1530491" y="2242688"/>
                    <a:pt x="1265039" y="2235185"/>
                    <a:pt x="1035270" y="2240114"/>
                  </a:cubicBezTo>
                  <a:cubicBezTo>
                    <a:pt x="799378" y="2212175"/>
                    <a:pt x="721322" y="2254793"/>
                    <a:pt x="427032" y="2240114"/>
                  </a:cubicBezTo>
                  <a:cubicBezTo>
                    <a:pt x="289580" y="2220070"/>
                    <a:pt x="25147" y="2063344"/>
                    <a:pt x="0" y="1788238"/>
                  </a:cubicBezTo>
                  <a:cubicBezTo>
                    <a:pt x="-20887" y="1489629"/>
                    <a:pt x="25318" y="1433063"/>
                    <a:pt x="0" y="1146784"/>
                  </a:cubicBezTo>
                  <a:cubicBezTo>
                    <a:pt x="-17479" y="844415"/>
                    <a:pt x="-3668" y="735443"/>
                    <a:pt x="0" y="451876"/>
                  </a:cubicBezTo>
                  <a:close/>
                </a:path>
                <a:path w="5432196" h="2240114" fill="none" stroke="0" extrusionOk="0">
                  <a:moveTo>
                    <a:pt x="0" y="451876"/>
                  </a:moveTo>
                  <a:cubicBezTo>
                    <a:pt x="24962" y="264981"/>
                    <a:pt x="207278" y="66095"/>
                    <a:pt x="427032" y="0"/>
                  </a:cubicBezTo>
                  <a:cubicBezTo>
                    <a:pt x="561682" y="26680"/>
                    <a:pt x="881366" y="17778"/>
                    <a:pt x="1035270" y="0"/>
                  </a:cubicBezTo>
                  <a:cubicBezTo>
                    <a:pt x="1225679" y="-38786"/>
                    <a:pt x="1408801" y="27230"/>
                    <a:pt x="1643507" y="0"/>
                  </a:cubicBezTo>
                  <a:cubicBezTo>
                    <a:pt x="1808474" y="-10592"/>
                    <a:pt x="2018871" y="9189"/>
                    <a:pt x="2160182" y="0"/>
                  </a:cubicBezTo>
                  <a:cubicBezTo>
                    <a:pt x="2355223" y="-29816"/>
                    <a:pt x="2548537" y="-18182"/>
                    <a:pt x="2722638" y="0"/>
                  </a:cubicBezTo>
                  <a:cubicBezTo>
                    <a:pt x="2911777" y="-12940"/>
                    <a:pt x="3109445" y="51339"/>
                    <a:pt x="3285094" y="0"/>
                  </a:cubicBezTo>
                  <a:cubicBezTo>
                    <a:pt x="3451586" y="-60416"/>
                    <a:pt x="3680729" y="63816"/>
                    <a:pt x="3984894" y="0"/>
                  </a:cubicBezTo>
                  <a:cubicBezTo>
                    <a:pt x="4252862" y="-27354"/>
                    <a:pt x="4669644" y="3506"/>
                    <a:pt x="5005163" y="0"/>
                  </a:cubicBezTo>
                  <a:cubicBezTo>
                    <a:pt x="5271420" y="-5330"/>
                    <a:pt x="5453927" y="171588"/>
                    <a:pt x="5432196" y="451876"/>
                  </a:cubicBezTo>
                  <a:cubicBezTo>
                    <a:pt x="5423558" y="720618"/>
                    <a:pt x="5426196" y="894161"/>
                    <a:pt x="5432196" y="1106693"/>
                  </a:cubicBezTo>
                  <a:cubicBezTo>
                    <a:pt x="5410736" y="1339697"/>
                    <a:pt x="5404309" y="1477372"/>
                    <a:pt x="5432196" y="1788238"/>
                  </a:cubicBezTo>
                  <a:cubicBezTo>
                    <a:pt x="5425132" y="2003294"/>
                    <a:pt x="5238050" y="2271648"/>
                    <a:pt x="5005163" y="2240114"/>
                  </a:cubicBezTo>
                  <a:cubicBezTo>
                    <a:pt x="4881635" y="2209393"/>
                    <a:pt x="4579962" y="2257311"/>
                    <a:pt x="4305362" y="2240114"/>
                  </a:cubicBezTo>
                  <a:cubicBezTo>
                    <a:pt x="4028191" y="2258314"/>
                    <a:pt x="3906698" y="2217153"/>
                    <a:pt x="3651344" y="2240114"/>
                  </a:cubicBezTo>
                  <a:cubicBezTo>
                    <a:pt x="3424992" y="2278441"/>
                    <a:pt x="3229161" y="2178974"/>
                    <a:pt x="2905763" y="2240114"/>
                  </a:cubicBezTo>
                  <a:cubicBezTo>
                    <a:pt x="2561827" y="2271369"/>
                    <a:pt x="2451291" y="2242432"/>
                    <a:pt x="2251745" y="2240114"/>
                  </a:cubicBezTo>
                  <a:cubicBezTo>
                    <a:pt x="2039554" y="2235333"/>
                    <a:pt x="1863733" y="2221297"/>
                    <a:pt x="1597726" y="2240114"/>
                  </a:cubicBezTo>
                  <a:cubicBezTo>
                    <a:pt x="1387452" y="2277211"/>
                    <a:pt x="984076" y="2219932"/>
                    <a:pt x="427032" y="2240114"/>
                  </a:cubicBezTo>
                  <a:cubicBezTo>
                    <a:pt x="205766" y="2311509"/>
                    <a:pt x="-28443" y="2013565"/>
                    <a:pt x="0" y="1788238"/>
                  </a:cubicBezTo>
                  <a:cubicBezTo>
                    <a:pt x="10180" y="1622669"/>
                    <a:pt x="8584" y="1357685"/>
                    <a:pt x="0" y="1133421"/>
                  </a:cubicBezTo>
                  <a:cubicBezTo>
                    <a:pt x="2575" y="960817"/>
                    <a:pt x="-20169" y="635513"/>
                    <a:pt x="0" y="451876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129858240">
                    <a:custGeom>
                      <a:avLst/>
                      <a:gdLst>
                        <a:gd name="connsiteX0" fmla="*/ 0 w 5748220"/>
                        <a:gd name="connsiteY0" fmla="*/ 451876 h 2240114"/>
                        <a:gd name="connsiteX1" fmla="*/ 451876 w 5748220"/>
                        <a:gd name="connsiteY1" fmla="*/ 0 h 2240114"/>
                        <a:gd name="connsiteX2" fmla="*/ 1095498 w 5748220"/>
                        <a:gd name="connsiteY2" fmla="*/ 0 h 2240114"/>
                        <a:gd name="connsiteX3" fmla="*/ 1739120 w 5748220"/>
                        <a:gd name="connsiteY3" fmla="*/ 0 h 2240114"/>
                        <a:gd name="connsiteX4" fmla="*/ 2285853 w 5748220"/>
                        <a:gd name="connsiteY4" fmla="*/ 0 h 2240114"/>
                        <a:gd name="connsiteX5" fmla="*/ 2881031 w 5748220"/>
                        <a:gd name="connsiteY5" fmla="*/ 0 h 2240114"/>
                        <a:gd name="connsiteX6" fmla="*/ 3476208 w 5748220"/>
                        <a:gd name="connsiteY6" fmla="*/ 0 h 2240114"/>
                        <a:gd name="connsiteX7" fmla="*/ 4216720 w 5748220"/>
                        <a:gd name="connsiteY7" fmla="*/ 0 h 2240114"/>
                        <a:gd name="connsiteX8" fmla="*/ 5296344 w 5748220"/>
                        <a:gd name="connsiteY8" fmla="*/ 0 h 2240114"/>
                        <a:gd name="connsiteX9" fmla="*/ 5748220 w 5748220"/>
                        <a:gd name="connsiteY9" fmla="*/ 451876 h 2240114"/>
                        <a:gd name="connsiteX10" fmla="*/ 5748220 w 5748220"/>
                        <a:gd name="connsiteY10" fmla="*/ 1106693 h 2240114"/>
                        <a:gd name="connsiteX11" fmla="*/ 5748220 w 5748220"/>
                        <a:gd name="connsiteY11" fmla="*/ 1788238 h 2240114"/>
                        <a:gd name="connsiteX12" fmla="*/ 5296344 w 5748220"/>
                        <a:gd name="connsiteY12" fmla="*/ 2240114 h 2240114"/>
                        <a:gd name="connsiteX13" fmla="*/ 4555832 w 5748220"/>
                        <a:gd name="connsiteY13" fmla="*/ 2240114 h 2240114"/>
                        <a:gd name="connsiteX14" fmla="*/ 3863766 w 5748220"/>
                        <a:gd name="connsiteY14" fmla="*/ 2240114 h 2240114"/>
                        <a:gd name="connsiteX15" fmla="*/ 3074809 w 5748220"/>
                        <a:gd name="connsiteY15" fmla="*/ 2240114 h 2240114"/>
                        <a:gd name="connsiteX16" fmla="*/ 2382743 w 5748220"/>
                        <a:gd name="connsiteY16" fmla="*/ 2240114 h 2240114"/>
                        <a:gd name="connsiteX17" fmla="*/ 1690676 w 5748220"/>
                        <a:gd name="connsiteY17" fmla="*/ 2240114 h 2240114"/>
                        <a:gd name="connsiteX18" fmla="*/ 451876 w 5748220"/>
                        <a:gd name="connsiteY18" fmla="*/ 2240114 h 2240114"/>
                        <a:gd name="connsiteX19" fmla="*/ 0 w 5748220"/>
                        <a:gd name="connsiteY19" fmla="*/ 1788238 h 2240114"/>
                        <a:gd name="connsiteX20" fmla="*/ 0 w 5748220"/>
                        <a:gd name="connsiteY20" fmla="*/ 1133421 h 2240114"/>
                        <a:gd name="connsiteX21" fmla="*/ 0 w 5748220"/>
                        <a:gd name="connsiteY21" fmla="*/ 451876 h 2240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48220" h="2240114" fill="none" extrusionOk="0">
                          <a:moveTo>
                            <a:pt x="0" y="451876"/>
                          </a:moveTo>
                          <a:cubicBezTo>
                            <a:pt x="25496" y="238426"/>
                            <a:pt x="187970" y="13127"/>
                            <a:pt x="451876" y="0"/>
                          </a:cubicBezTo>
                          <a:cubicBezTo>
                            <a:pt x="598085" y="26607"/>
                            <a:pt x="937810" y="14480"/>
                            <a:pt x="1095498" y="0"/>
                          </a:cubicBezTo>
                          <a:cubicBezTo>
                            <a:pt x="1253186" y="-14480"/>
                            <a:pt x="1528273" y="13187"/>
                            <a:pt x="1739120" y="0"/>
                          </a:cubicBezTo>
                          <a:cubicBezTo>
                            <a:pt x="1949967" y="-13187"/>
                            <a:pt x="2125536" y="18525"/>
                            <a:pt x="2285853" y="0"/>
                          </a:cubicBezTo>
                          <a:cubicBezTo>
                            <a:pt x="2446170" y="-18525"/>
                            <a:pt x="2673756" y="111"/>
                            <a:pt x="2881031" y="0"/>
                          </a:cubicBezTo>
                          <a:cubicBezTo>
                            <a:pt x="3088306" y="-111"/>
                            <a:pt x="3311540" y="27404"/>
                            <a:pt x="3476208" y="0"/>
                          </a:cubicBezTo>
                          <a:cubicBezTo>
                            <a:pt x="3640876" y="-27404"/>
                            <a:pt x="3857603" y="29073"/>
                            <a:pt x="4216720" y="0"/>
                          </a:cubicBezTo>
                          <a:cubicBezTo>
                            <a:pt x="4575837" y="-29073"/>
                            <a:pt x="4977459" y="18856"/>
                            <a:pt x="5296344" y="0"/>
                          </a:cubicBezTo>
                          <a:cubicBezTo>
                            <a:pt x="5607780" y="-5084"/>
                            <a:pt x="5742666" y="191535"/>
                            <a:pt x="5748220" y="451876"/>
                          </a:cubicBezTo>
                          <a:cubicBezTo>
                            <a:pt x="5737447" y="730709"/>
                            <a:pt x="5725812" y="890988"/>
                            <a:pt x="5748220" y="1106693"/>
                          </a:cubicBezTo>
                          <a:cubicBezTo>
                            <a:pt x="5770628" y="1322398"/>
                            <a:pt x="5716825" y="1500483"/>
                            <a:pt x="5748220" y="1788238"/>
                          </a:cubicBezTo>
                          <a:cubicBezTo>
                            <a:pt x="5760040" y="2037903"/>
                            <a:pt x="5548851" y="2245304"/>
                            <a:pt x="5296344" y="2240114"/>
                          </a:cubicBezTo>
                          <a:cubicBezTo>
                            <a:pt x="5132159" y="2218635"/>
                            <a:pt x="4844366" y="2224643"/>
                            <a:pt x="4555832" y="2240114"/>
                          </a:cubicBezTo>
                          <a:cubicBezTo>
                            <a:pt x="4267298" y="2255585"/>
                            <a:pt x="4126895" y="2231029"/>
                            <a:pt x="3863766" y="2240114"/>
                          </a:cubicBezTo>
                          <a:cubicBezTo>
                            <a:pt x="3600637" y="2249199"/>
                            <a:pt x="3434966" y="2211104"/>
                            <a:pt x="3074809" y="2240114"/>
                          </a:cubicBezTo>
                          <a:cubicBezTo>
                            <a:pt x="2714652" y="2269124"/>
                            <a:pt x="2591613" y="2270403"/>
                            <a:pt x="2382743" y="2240114"/>
                          </a:cubicBezTo>
                          <a:cubicBezTo>
                            <a:pt x="2173873" y="2209825"/>
                            <a:pt x="1958485" y="2224811"/>
                            <a:pt x="1690676" y="2240114"/>
                          </a:cubicBezTo>
                          <a:cubicBezTo>
                            <a:pt x="1422867" y="2255417"/>
                            <a:pt x="1028830" y="2217784"/>
                            <a:pt x="451876" y="2240114"/>
                          </a:cubicBezTo>
                          <a:cubicBezTo>
                            <a:pt x="199425" y="2273937"/>
                            <a:pt x="-1216" y="2023825"/>
                            <a:pt x="0" y="1788238"/>
                          </a:cubicBezTo>
                          <a:cubicBezTo>
                            <a:pt x="27929" y="1589702"/>
                            <a:pt x="-18996" y="1320098"/>
                            <a:pt x="0" y="1133421"/>
                          </a:cubicBezTo>
                          <a:cubicBezTo>
                            <a:pt x="18996" y="946744"/>
                            <a:pt x="-28782" y="641081"/>
                            <a:pt x="0" y="451876"/>
                          </a:cubicBezTo>
                          <a:close/>
                        </a:path>
                        <a:path w="5748220" h="2240114" stroke="0" extrusionOk="0">
                          <a:moveTo>
                            <a:pt x="0" y="451876"/>
                          </a:moveTo>
                          <a:cubicBezTo>
                            <a:pt x="593" y="220433"/>
                            <a:pt x="215638" y="23813"/>
                            <a:pt x="451876" y="0"/>
                          </a:cubicBezTo>
                          <a:cubicBezTo>
                            <a:pt x="773748" y="26083"/>
                            <a:pt x="1032984" y="12166"/>
                            <a:pt x="1192388" y="0"/>
                          </a:cubicBezTo>
                          <a:cubicBezTo>
                            <a:pt x="1351792" y="-12166"/>
                            <a:pt x="1656237" y="-24864"/>
                            <a:pt x="1787565" y="0"/>
                          </a:cubicBezTo>
                          <a:cubicBezTo>
                            <a:pt x="1918893" y="24864"/>
                            <a:pt x="2103189" y="-8628"/>
                            <a:pt x="2382743" y="0"/>
                          </a:cubicBezTo>
                          <a:cubicBezTo>
                            <a:pt x="2662297" y="8628"/>
                            <a:pt x="2858271" y="-27197"/>
                            <a:pt x="3123254" y="0"/>
                          </a:cubicBezTo>
                          <a:cubicBezTo>
                            <a:pt x="3388237" y="27197"/>
                            <a:pt x="3459944" y="14963"/>
                            <a:pt x="3766876" y="0"/>
                          </a:cubicBezTo>
                          <a:cubicBezTo>
                            <a:pt x="4073808" y="-14963"/>
                            <a:pt x="4201318" y="23768"/>
                            <a:pt x="4555832" y="0"/>
                          </a:cubicBezTo>
                          <a:cubicBezTo>
                            <a:pt x="4910346" y="-23768"/>
                            <a:pt x="5003722" y="-18041"/>
                            <a:pt x="5296344" y="0"/>
                          </a:cubicBezTo>
                          <a:cubicBezTo>
                            <a:pt x="5494172" y="27232"/>
                            <a:pt x="5785365" y="161193"/>
                            <a:pt x="5748220" y="451876"/>
                          </a:cubicBezTo>
                          <a:cubicBezTo>
                            <a:pt x="5768286" y="679693"/>
                            <a:pt x="5755909" y="798526"/>
                            <a:pt x="5748220" y="1093330"/>
                          </a:cubicBezTo>
                          <a:cubicBezTo>
                            <a:pt x="5740531" y="1388134"/>
                            <a:pt x="5748644" y="1483155"/>
                            <a:pt x="5748220" y="1788238"/>
                          </a:cubicBezTo>
                          <a:cubicBezTo>
                            <a:pt x="5792067" y="2059385"/>
                            <a:pt x="5542339" y="2217747"/>
                            <a:pt x="5296344" y="2240114"/>
                          </a:cubicBezTo>
                          <a:cubicBezTo>
                            <a:pt x="5009691" y="2251909"/>
                            <a:pt x="4904166" y="2260239"/>
                            <a:pt x="4701167" y="2240114"/>
                          </a:cubicBezTo>
                          <a:cubicBezTo>
                            <a:pt x="4498168" y="2219989"/>
                            <a:pt x="4266292" y="2257821"/>
                            <a:pt x="3960655" y="2240114"/>
                          </a:cubicBezTo>
                          <a:cubicBezTo>
                            <a:pt x="3655018" y="2222407"/>
                            <a:pt x="3502842" y="2205973"/>
                            <a:pt x="3171699" y="2240114"/>
                          </a:cubicBezTo>
                          <a:cubicBezTo>
                            <a:pt x="2840556" y="2274255"/>
                            <a:pt x="2745253" y="2237536"/>
                            <a:pt x="2528077" y="2240114"/>
                          </a:cubicBezTo>
                          <a:cubicBezTo>
                            <a:pt x="2310901" y="2242692"/>
                            <a:pt x="2166995" y="2263508"/>
                            <a:pt x="1884454" y="2240114"/>
                          </a:cubicBezTo>
                          <a:cubicBezTo>
                            <a:pt x="1601913" y="2216720"/>
                            <a:pt x="1341684" y="2254810"/>
                            <a:pt x="1095498" y="2240114"/>
                          </a:cubicBezTo>
                          <a:cubicBezTo>
                            <a:pt x="849312" y="2225418"/>
                            <a:pt x="772602" y="2252526"/>
                            <a:pt x="451876" y="2240114"/>
                          </a:cubicBezTo>
                          <a:cubicBezTo>
                            <a:pt x="257190" y="2225190"/>
                            <a:pt x="55138" y="2065871"/>
                            <a:pt x="0" y="1788238"/>
                          </a:cubicBezTo>
                          <a:cubicBezTo>
                            <a:pt x="-7990" y="1482698"/>
                            <a:pt x="29078" y="1428125"/>
                            <a:pt x="0" y="1146784"/>
                          </a:cubicBezTo>
                          <a:cubicBezTo>
                            <a:pt x="-29078" y="865443"/>
                            <a:pt x="-4937" y="740834"/>
                            <a:pt x="0" y="45187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6B687480-43BC-B62D-79FD-9D935514EC6D}"/>
                </a:ext>
              </a:extLst>
            </p:cNvPr>
            <p:cNvSpPr/>
            <p:nvPr/>
          </p:nvSpPr>
          <p:spPr>
            <a:xfrm>
              <a:off x="4426359" y="1575072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02C11F4-D4A1-FEBD-9F3F-AD54CFD7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573D9289-7A43-1B6D-9AD4-F3A7573B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079B2CC3-E291-B31E-1D0A-15F05F5F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5D14839-8F6E-4856-3E8B-CD8E46026BFE}"/>
              </a:ext>
            </a:extLst>
          </p:cNvPr>
          <p:cNvGrpSpPr/>
          <p:nvPr/>
        </p:nvGrpSpPr>
        <p:grpSpPr>
          <a:xfrm>
            <a:off x="5921796" y="3939623"/>
            <a:ext cx="6302060" cy="2889723"/>
            <a:chOff x="5122460" y="3814872"/>
            <a:chExt cx="6302060" cy="28897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C47292A1-1DF3-9425-7A50-8B74BC9202F2}"/>
                </a:ext>
              </a:extLst>
            </p:cNvPr>
            <p:cNvGrpSpPr/>
            <p:nvPr/>
          </p:nvGrpSpPr>
          <p:grpSpPr>
            <a:xfrm>
              <a:off x="5122460" y="3814872"/>
              <a:ext cx="6155320" cy="2889723"/>
              <a:chOff x="3256560" y="1252923"/>
              <a:chExt cx="6155320" cy="2889723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20BBD763-074C-9A3D-FEBF-6716A80FFB2F}"/>
                  </a:ext>
                </a:extLst>
              </p:cNvPr>
              <p:cNvSpPr/>
              <p:nvPr/>
            </p:nvSpPr>
            <p:spPr>
              <a:xfrm>
                <a:off x="3256560" y="1902532"/>
                <a:ext cx="6155320" cy="2240114"/>
              </a:xfrm>
              <a:custGeom>
                <a:avLst/>
                <a:gdLst>
                  <a:gd name="connsiteX0" fmla="*/ 0 w 6155320"/>
                  <a:gd name="connsiteY0" fmla="*/ 451876 h 2240114"/>
                  <a:gd name="connsiteX1" fmla="*/ 451876 w 6155320"/>
                  <a:gd name="connsiteY1" fmla="*/ 0 h 2240114"/>
                  <a:gd name="connsiteX2" fmla="*/ 1108322 w 6155320"/>
                  <a:gd name="connsiteY2" fmla="*/ 0 h 2240114"/>
                  <a:gd name="connsiteX3" fmla="*/ 1659737 w 6155320"/>
                  <a:gd name="connsiteY3" fmla="*/ 0 h 2240114"/>
                  <a:gd name="connsiteX4" fmla="*/ 2211151 w 6155320"/>
                  <a:gd name="connsiteY4" fmla="*/ 0 h 2240114"/>
                  <a:gd name="connsiteX5" fmla="*/ 2920113 w 6155320"/>
                  <a:gd name="connsiteY5" fmla="*/ 0 h 2240114"/>
                  <a:gd name="connsiteX6" fmla="*/ 3419012 w 6155320"/>
                  <a:gd name="connsiteY6" fmla="*/ 0 h 2240114"/>
                  <a:gd name="connsiteX7" fmla="*/ 3970427 w 6155320"/>
                  <a:gd name="connsiteY7" fmla="*/ 0 h 2240114"/>
                  <a:gd name="connsiteX8" fmla="*/ 4731904 w 6155320"/>
                  <a:gd name="connsiteY8" fmla="*/ 0 h 2240114"/>
                  <a:gd name="connsiteX9" fmla="*/ 5703444 w 6155320"/>
                  <a:gd name="connsiteY9" fmla="*/ 0 h 2240114"/>
                  <a:gd name="connsiteX10" fmla="*/ 6155320 w 6155320"/>
                  <a:gd name="connsiteY10" fmla="*/ 451876 h 2240114"/>
                  <a:gd name="connsiteX11" fmla="*/ 6155320 w 6155320"/>
                  <a:gd name="connsiteY11" fmla="*/ 1120057 h 2240114"/>
                  <a:gd name="connsiteX12" fmla="*/ 6155320 w 6155320"/>
                  <a:gd name="connsiteY12" fmla="*/ 1788238 h 2240114"/>
                  <a:gd name="connsiteX13" fmla="*/ 5703444 w 6155320"/>
                  <a:gd name="connsiteY13" fmla="*/ 2240114 h 2240114"/>
                  <a:gd name="connsiteX14" fmla="*/ 5046998 w 6155320"/>
                  <a:gd name="connsiteY14" fmla="*/ 2240114 h 2240114"/>
                  <a:gd name="connsiteX15" fmla="*/ 4390552 w 6155320"/>
                  <a:gd name="connsiteY15" fmla="*/ 2240114 h 2240114"/>
                  <a:gd name="connsiteX16" fmla="*/ 3681590 w 6155320"/>
                  <a:gd name="connsiteY16" fmla="*/ 2240114 h 2240114"/>
                  <a:gd name="connsiteX17" fmla="*/ 3025144 w 6155320"/>
                  <a:gd name="connsiteY17" fmla="*/ 2240114 h 2240114"/>
                  <a:gd name="connsiteX18" fmla="*/ 2421214 w 6155320"/>
                  <a:gd name="connsiteY18" fmla="*/ 2240114 h 2240114"/>
                  <a:gd name="connsiteX19" fmla="*/ 1817284 w 6155320"/>
                  <a:gd name="connsiteY19" fmla="*/ 2240114 h 2240114"/>
                  <a:gd name="connsiteX20" fmla="*/ 1318385 w 6155320"/>
                  <a:gd name="connsiteY20" fmla="*/ 2240114 h 2240114"/>
                  <a:gd name="connsiteX21" fmla="*/ 451876 w 6155320"/>
                  <a:gd name="connsiteY21" fmla="*/ 2240114 h 2240114"/>
                  <a:gd name="connsiteX22" fmla="*/ 0 w 6155320"/>
                  <a:gd name="connsiteY22" fmla="*/ 1788238 h 2240114"/>
                  <a:gd name="connsiteX23" fmla="*/ 0 w 6155320"/>
                  <a:gd name="connsiteY23" fmla="*/ 1133421 h 2240114"/>
                  <a:gd name="connsiteX24" fmla="*/ 0 w 6155320"/>
                  <a:gd name="connsiteY24" fmla="*/ 451876 h 224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55320" h="2240114" fill="none" extrusionOk="0">
                    <a:moveTo>
                      <a:pt x="0" y="451876"/>
                    </a:moveTo>
                    <a:cubicBezTo>
                      <a:pt x="-14545" y="158934"/>
                      <a:pt x="217454" y="22167"/>
                      <a:pt x="451876" y="0"/>
                    </a:cubicBezTo>
                    <a:cubicBezTo>
                      <a:pt x="683716" y="-18037"/>
                      <a:pt x="875455" y="19047"/>
                      <a:pt x="1108322" y="0"/>
                    </a:cubicBezTo>
                    <a:cubicBezTo>
                      <a:pt x="1341189" y="-19047"/>
                      <a:pt x="1413412" y="-6813"/>
                      <a:pt x="1659737" y="0"/>
                    </a:cubicBezTo>
                    <a:cubicBezTo>
                      <a:pt x="1906062" y="6813"/>
                      <a:pt x="2069572" y="5880"/>
                      <a:pt x="2211151" y="0"/>
                    </a:cubicBezTo>
                    <a:cubicBezTo>
                      <a:pt x="2352730" y="-5880"/>
                      <a:pt x="2576398" y="-3467"/>
                      <a:pt x="2920113" y="0"/>
                    </a:cubicBezTo>
                    <a:cubicBezTo>
                      <a:pt x="3263828" y="3467"/>
                      <a:pt x="3282857" y="-22161"/>
                      <a:pt x="3419012" y="0"/>
                    </a:cubicBezTo>
                    <a:cubicBezTo>
                      <a:pt x="3555167" y="22161"/>
                      <a:pt x="3824290" y="22870"/>
                      <a:pt x="3970427" y="0"/>
                    </a:cubicBezTo>
                    <a:cubicBezTo>
                      <a:pt x="4116565" y="-22870"/>
                      <a:pt x="4546837" y="-25052"/>
                      <a:pt x="4731904" y="0"/>
                    </a:cubicBezTo>
                    <a:cubicBezTo>
                      <a:pt x="4916971" y="25052"/>
                      <a:pt x="5382432" y="25400"/>
                      <a:pt x="5703444" y="0"/>
                    </a:cubicBezTo>
                    <a:cubicBezTo>
                      <a:pt x="5941946" y="13758"/>
                      <a:pt x="6197609" y="227844"/>
                      <a:pt x="6155320" y="451876"/>
                    </a:cubicBezTo>
                    <a:cubicBezTo>
                      <a:pt x="6178257" y="754424"/>
                      <a:pt x="6155165" y="841984"/>
                      <a:pt x="6155320" y="1120057"/>
                    </a:cubicBezTo>
                    <a:cubicBezTo>
                      <a:pt x="6155475" y="1398130"/>
                      <a:pt x="6181775" y="1575665"/>
                      <a:pt x="6155320" y="1788238"/>
                    </a:cubicBezTo>
                    <a:cubicBezTo>
                      <a:pt x="6177267" y="2033910"/>
                      <a:pt x="5913684" y="2198837"/>
                      <a:pt x="5703444" y="2240114"/>
                    </a:cubicBezTo>
                    <a:cubicBezTo>
                      <a:pt x="5387997" y="2243536"/>
                      <a:pt x="5302273" y="2226232"/>
                      <a:pt x="5046998" y="2240114"/>
                    </a:cubicBezTo>
                    <a:cubicBezTo>
                      <a:pt x="4791723" y="2253996"/>
                      <a:pt x="4701904" y="2240872"/>
                      <a:pt x="4390552" y="2240114"/>
                    </a:cubicBezTo>
                    <a:cubicBezTo>
                      <a:pt x="4079200" y="2239356"/>
                      <a:pt x="3898811" y="2263922"/>
                      <a:pt x="3681590" y="2240114"/>
                    </a:cubicBezTo>
                    <a:cubicBezTo>
                      <a:pt x="3464369" y="2216306"/>
                      <a:pt x="3323940" y="2253979"/>
                      <a:pt x="3025144" y="2240114"/>
                    </a:cubicBezTo>
                    <a:cubicBezTo>
                      <a:pt x="2726348" y="2226249"/>
                      <a:pt x="2603675" y="2231301"/>
                      <a:pt x="2421214" y="2240114"/>
                    </a:cubicBezTo>
                    <a:cubicBezTo>
                      <a:pt x="2238753" y="2248928"/>
                      <a:pt x="2034751" y="2244401"/>
                      <a:pt x="1817284" y="2240114"/>
                    </a:cubicBezTo>
                    <a:cubicBezTo>
                      <a:pt x="1599817" y="2235828"/>
                      <a:pt x="1567670" y="2239522"/>
                      <a:pt x="1318385" y="2240114"/>
                    </a:cubicBezTo>
                    <a:cubicBezTo>
                      <a:pt x="1069100" y="2240706"/>
                      <a:pt x="790949" y="2201726"/>
                      <a:pt x="451876" y="2240114"/>
                    </a:cubicBezTo>
                    <a:cubicBezTo>
                      <a:pt x="151640" y="2263064"/>
                      <a:pt x="35053" y="1995845"/>
                      <a:pt x="0" y="1788238"/>
                    </a:cubicBezTo>
                    <a:cubicBezTo>
                      <a:pt x="-27659" y="1597911"/>
                      <a:pt x="-7370" y="1345707"/>
                      <a:pt x="0" y="1133421"/>
                    </a:cubicBezTo>
                    <a:cubicBezTo>
                      <a:pt x="7370" y="921135"/>
                      <a:pt x="-24096" y="644770"/>
                      <a:pt x="0" y="451876"/>
                    </a:cubicBezTo>
                    <a:close/>
                  </a:path>
                  <a:path w="6155320" h="2240114" stroke="0" extrusionOk="0">
                    <a:moveTo>
                      <a:pt x="0" y="451876"/>
                    </a:moveTo>
                    <a:cubicBezTo>
                      <a:pt x="593" y="220433"/>
                      <a:pt x="215638" y="23813"/>
                      <a:pt x="451876" y="0"/>
                    </a:cubicBezTo>
                    <a:cubicBezTo>
                      <a:pt x="759211" y="-10109"/>
                      <a:pt x="945256" y="24125"/>
                      <a:pt x="1160838" y="0"/>
                    </a:cubicBezTo>
                    <a:cubicBezTo>
                      <a:pt x="1376420" y="-24125"/>
                      <a:pt x="1536727" y="-17513"/>
                      <a:pt x="1712252" y="0"/>
                    </a:cubicBezTo>
                    <a:cubicBezTo>
                      <a:pt x="1887777" y="17513"/>
                      <a:pt x="2045184" y="-10962"/>
                      <a:pt x="2263667" y="0"/>
                    </a:cubicBezTo>
                    <a:cubicBezTo>
                      <a:pt x="2482150" y="10962"/>
                      <a:pt x="2620162" y="-16969"/>
                      <a:pt x="2972629" y="0"/>
                    </a:cubicBezTo>
                    <a:cubicBezTo>
                      <a:pt x="3325096" y="16969"/>
                      <a:pt x="3284833" y="-27155"/>
                      <a:pt x="3576559" y="0"/>
                    </a:cubicBezTo>
                    <a:cubicBezTo>
                      <a:pt x="3868285" y="27155"/>
                      <a:pt x="4168211" y="887"/>
                      <a:pt x="4338036" y="0"/>
                    </a:cubicBezTo>
                    <a:cubicBezTo>
                      <a:pt x="4507861" y="-887"/>
                      <a:pt x="4883871" y="-25975"/>
                      <a:pt x="5099514" y="0"/>
                    </a:cubicBezTo>
                    <a:cubicBezTo>
                      <a:pt x="5315157" y="25975"/>
                      <a:pt x="5556358" y="-20721"/>
                      <a:pt x="5703444" y="0"/>
                    </a:cubicBezTo>
                    <a:cubicBezTo>
                      <a:pt x="5917220" y="-16079"/>
                      <a:pt x="6148691" y="202254"/>
                      <a:pt x="6155320" y="451876"/>
                    </a:cubicBezTo>
                    <a:cubicBezTo>
                      <a:pt x="6170791" y="707208"/>
                      <a:pt x="6144568" y="811909"/>
                      <a:pt x="6155320" y="1120057"/>
                    </a:cubicBezTo>
                    <a:cubicBezTo>
                      <a:pt x="6166072" y="1428205"/>
                      <a:pt x="6133068" y="1463720"/>
                      <a:pt x="6155320" y="1788238"/>
                    </a:cubicBezTo>
                    <a:cubicBezTo>
                      <a:pt x="6158311" y="1999010"/>
                      <a:pt x="5937621" y="2210909"/>
                      <a:pt x="5703444" y="2240114"/>
                    </a:cubicBezTo>
                    <a:cubicBezTo>
                      <a:pt x="5462913" y="2261700"/>
                      <a:pt x="5309535" y="2232461"/>
                      <a:pt x="5204545" y="2240114"/>
                    </a:cubicBezTo>
                    <a:cubicBezTo>
                      <a:pt x="5099555" y="2247767"/>
                      <a:pt x="4789128" y="2218867"/>
                      <a:pt x="4443068" y="2240114"/>
                    </a:cubicBezTo>
                    <a:cubicBezTo>
                      <a:pt x="4097008" y="2261361"/>
                      <a:pt x="4009772" y="2269109"/>
                      <a:pt x="3839137" y="2240114"/>
                    </a:cubicBezTo>
                    <a:cubicBezTo>
                      <a:pt x="3668502" y="2211119"/>
                      <a:pt x="3512570" y="2225417"/>
                      <a:pt x="3235207" y="2240114"/>
                    </a:cubicBezTo>
                    <a:cubicBezTo>
                      <a:pt x="2957844" y="2254812"/>
                      <a:pt x="2818267" y="2258658"/>
                      <a:pt x="2473730" y="2240114"/>
                    </a:cubicBezTo>
                    <a:cubicBezTo>
                      <a:pt x="2129193" y="2221570"/>
                      <a:pt x="2035356" y="2273395"/>
                      <a:pt x="1764768" y="2240114"/>
                    </a:cubicBezTo>
                    <a:cubicBezTo>
                      <a:pt x="1494180" y="2206833"/>
                      <a:pt x="1371722" y="2239187"/>
                      <a:pt x="1160838" y="2240114"/>
                    </a:cubicBezTo>
                    <a:cubicBezTo>
                      <a:pt x="949954" y="2241042"/>
                      <a:pt x="753384" y="2274366"/>
                      <a:pt x="451876" y="2240114"/>
                    </a:cubicBezTo>
                    <a:cubicBezTo>
                      <a:pt x="222570" y="2284096"/>
                      <a:pt x="-31488" y="2025965"/>
                      <a:pt x="0" y="1788238"/>
                    </a:cubicBezTo>
                    <a:cubicBezTo>
                      <a:pt x="-444" y="1594104"/>
                      <a:pt x="31533" y="1345363"/>
                      <a:pt x="0" y="1106693"/>
                    </a:cubicBezTo>
                    <a:cubicBezTo>
                      <a:pt x="-31533" y="868023"/>
                      <a:pt x="-10390" y="643993"/>
                      <a:pt x="0" y="451876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xmlns="" id="{1E9A0122-10B8-17C0-F8BE-9F3F75ACDA65}"/>
                  </a:ext>
                </a:extLst>
              </p:cNvPr>
              <p:cNvSpPr/>
              <p:nvPr/>
            </p:nvSpPr>
            <p:spPr>
              <a:xfrm>
                <a:off x="3511022" y="1252923"/>
                <a:ext cx="4916146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73E3D2D0-893C-96F6-5C99-1B5C8DD3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8851" y="4870720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FAD4CA1B-AE87-C751-7044-D38A507A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2162" y="4870720"/>
              <a:ext cx="469963" cy="4699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AD28D004-87FA-8698-F54B-B176DA73A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5525" y="4870720"/>
              <a:ext cx="469963" cy="4699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8F224F5-98D4-7A94-F115-EE7CABB9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3832" y="5490007"/>
              <a:ext cx="469963" cy="4699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0870EDA9-6F1B-1620-A647-97E3BE287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5285" y="5490007"/>
              <a:ext cx="469963" cy="46996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C35B0923-5253-40E2-BDC6-A7FDDFCD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0506" y="5490007"/>
              <a:ext cx="469963" cy="4699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CCC1E688-3148-3A6C-4BF1-4CA2E09B4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5648" y="6056700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AB402981-4799-D534-38C9-3B81C8792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4557" y="6042632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C37A771-1218-9724-365E-C996D86D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50119" y="6042632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BA4E5D0-69AE-4976-A89D-C290CB733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921" y="166461"/>
            <a:ext cx="788890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932C881-4D28-7190-2801-2A4219F860F9}"/>
              </a:ext>
            </a:extLst>
          </p:cNvPr>
          <p:cNvSpPr/>
          <p:nvPr/>
        </p:nvSpPr>
        <p:spPr>
          <a:xfrm>
            <a:off x="205483" y="84083"/>
            <a:ext cx="11696707" cy="6541569"/>
          </a:xfrm>
          <a:custGeom>
            <a:avLst/>
            <a:gdLst>
              <a:gd name="connsiteX0" fmla="*/ 0 w 11696707"/>
              <a:gd name="connsiteY0" fmla="*/ 819724 h 6541569"/>
              <a:gd name="connsiteX1" fmla="*/ 819724 w 11696707"/>
              <a:gd name="connsiteY1" fmla="*/ 0 h 6541569"/>
              <a:gd name="connsiteX2" fmla="*/ 1490208 w 11696707"/>
              <a:gd name="connsiteY2" fmla="*/ 0 h 6541569"/>
              <a:gd name="connsiteX3" fmla="*/ 2060119 w 11696707"/>
              <a:gd name="connsiteY3" fmla="*/ 0 h 6541569"/>
              <a:gd name="connsiteX4" fmla="*/ 2428885 w 11696707"/>
              <a:gd name="connsiteY4" fmla="*/ 0 h 6541569"/>
              <a:gd name="connsiteX5" fmla="*/ 2998797 w 11696707"/>
              <a:gd name="connsiteY5" fmla="*/ 0 h 6541569"/>
              <a:gd name="connsiteX6" fmla="*/ 3568708 w 11696707"/>
              <a:gd name="connsiteY6" fmla="*/ 0 h 6541569"/>
              <a:gd name="connsiteX7" fmla="*/ 3937474 w 11696707"/>
              <a:gd name="connsiteY7" fmla="*/ 0 h 6541569"/>
              <a:gd name="connsiteX8" fmla="*/ 4406813 w 11696707"/>
              <a:gd name="connsiteY8" fmla="*/ 0 h 6541569"/>
              <a:gd name="connsiteX9" fmla="*/ 4775579 w 11696707"/>
              <a:gd name="connsiteY9" fmla="*/ 0 h 6541569"/>
              <a:gd name="connsiteX10" fmla="*/ 5647208 w 11696707"/>
              <a:gd name="connsiteY10" fmla="*/ 0 h 6541569"/>
              <a:gd name="connsiteX11" fmla="*/ 6116547 w 11696707"/>
              <a:gd name="connsiteY11" fmla="*/ 0 h 6541569"/>
              <a:gd name="connsiteX12" fmla="*/ 6585886 w 11696707"/>
              <a:gd name="connsiteY12" fmla="*/ 0 h 6541569"/>
              <a:gd name="connsiteX13" fmla="*/ 7457515 w 11696707"/>
              <a:gd name="connsiteY13" fmla="*/ 0 h 6541569"/>
              <a:gd name="connsiteX14" fmla="*/ 7826281 w 11696707"/>
              <a:gd name="connsiteY14" fmla="*/ 0 h 6541569"/>
              <a:gd name="connsiteX15" fmla="*/ 8597338 w 11696707"/>
              <a:gd name="connsiteY15" fmla="*/ 0 h 6541569"/>
              <a:gd name="connsiteX16" fmla="*/ 9267822 w 11696707"/>
              <a:gd name="connsiteY16" fmla="*/ 0 h 6541569"/>
              <a:gd name="connsiteX17" fmla="*/ 10038878 w 11696707"/>
              <a:gd name="connsiteY17" fmla="*/ 0 h 6541569"/>
              <a:gd name="connsiteX18" fmla="*/ 10876983 w 11696707"/>
              <a:gd name="connsiteY18" fmla="*/ 0 h 6541569"/>
              <a:gd name="connsiteX19" fmla="*/ 11696707 w 11696707"/>
              <a:gd name="connsiteY19" fmla="*/ 819724 h 6541569"/>
              <a:gd name="connsiteX20" fmla="*/ 11696707 w 11696707"/>
              <a:gd name="connsiteY20" fmla="*/ 1334447 h 6541569"/>
              <a:gd name="connsiteX21" fmla="*/ 11696707 w 11696707"/>
              <a:gd name="connsiteY21" fmla="*/ 1898191 h 6541569"/>
              <a:gd name="connsiteX22" fmla="*/ 11696707 w 11696707"/>
              <a:gd name="connsiteY22" fmla="*/ 2461935 h 6541569"/>
              <a:gd name="connsiteX23" fmla="*/ 11696707 w 11696707"/>
              <a:gd name="connsiteY23" fmla="*/ 3074700 h 6541569"/>
              <a:gd name="connsiteX24" fmla="*/ 11696707 w 11696707"/>
              <a:gd name="connsiteY24" fmla="*/ 3785507 h 6541569"/>
              <a:gd name="connsiteX25" fmla="*/ 11696707 w 11696707"/>
              <a:gd name="connsiteY25" fmla="*/ 4349251 h 6541569"/>
              <a:gd name="connsiteX26" fmla="*/ 11696707 w 11696707"/>
              <a:gd name="connsiteY26" fmla="*/ 4962016 h 6541569"/>
              <a:gd name="connsiteX27" fmla="*/ 11696707 w 11696707"/>
              <a:gd name="connsiteY27" fmla="*/ 5721845 h 6541569"/>
              <a:gd name="connsiteX28" fmla="*/ 10876983 w 11696707"/>
              <a:gd name="connsiteY28" fmla="*/ 6541569 h 6541569"/>
              <a:gd name="connsiteX29" fmla="*/ 10407644 w 11696707"/>
              <a:gd name="connsiteY29" fmla="*/ 6541569 h 6541569"/>
              <a:gd name="connsiteX30" fmla="*/ 9536015 w 11696707"/>
              <a:gd name="connsiteY30" fmla="*/ 6541569 h 6541569"/>
              <a:gd name="connsiteX31" fmla="*/ 8865531 w 11696707"/>
              <a:gd name="connsiteY31" fmla="*/ 6541569 h 6541569"/>
              <a:gd name="connsiteX32" fmla="*/ 8396192 w 11696707"/>
              <a:gd name="connsiteY32" fmla="*/ 6541569 h 6541569"/>
              <a:gd name="connsiteX33" fmla="*/ 7524563 w 11696707"/>
              <a:gd name="connsiteY33" fmla="*/ 6541569 h 6541569"/>
              <a:gd name="connsiteX34" fmla="*/ 6652934 w 11696707"/>
              <a:gd name="connsiteY34" fmla="*/ 6541569 h 6541569"/>
              <a:gd name="connsiteX35" fmla="*/ 6183595 w 11696707"/>
              <a:gd name="connsiteY35" fmla="*/ 6541569 h 6541569"/>
              <a:gd name="connsiteX36" fmla="*/ 5613684 w 11696707"/>
              <a:gd name="connsiteY36" fmla="*/ 6541569 h 6541569"/>
              <a:gd name="connsiteX37" fmla="*/ 4842628 w 11696707"/>
              <a:gd name="connsiteY37" fmla="*/ 6541569 h 6541569"/>
              <a:gd name="connsiteX38" fmla="*/ 4071571 w 11696707"/>
              <a:gd name="connsiteY38" fmla="*/ 6541569 h 6541569"/>
              <a:gd name="connsiteX39" fmla="*/ 3199942 w 11696707"/>
              <a:gd name="connsiteY39" fmla="*/ 6541569 h 6541569"/>
              <a:gd name="connsiteX40" fmla="*/ 2831176 w 11696707"/>
              <a:gd name="connsiteY40" fmla="*/ 6541569 h 6541569"/>
              <a:gd name="connsiteX41" fmla="*/ 2361837 w 11696707"/>
              <a:gd name="connsiteY41" fmla="*/ 6541569 h 6541569"/>
              <a:gd name="connsiteX42" fmla="*/ 1691353 w 11696707"/>
              <a:gd name="connsiteY42" fmla="*/ 6541569 h 6541569"/>
              <a:gd name="connsiteX43" fmla="*/ 819724 w 11696707"/>
              <a:gd name="connsiteY43" fmla="*/ 6541569 h 6541569"/>
              <a:gd name="connsiteX44" fmla="*/ 0 w 11696707"/>
              <a:gd name="connsiteY44" fmla="*/ 5721845 h 6541569"/>
              <a:gd name="connsiteX45" fmla="*/ 0 w 11696707"/>
              <a:gd name="connsiteY45" fmla="*/ 5011037 h 6541569"/>
              <a:gd name="connsiteX46" fmla="*/ 0 w 11696707"/>
              <a:gd name="connsiteY46" fmla="*/ 4398272 h 6541569"/>
              <a:gd name="connsiteX47" fmla="*/ 0 w 11696707"/>
              <a:gd name="connsiteY47" fmla="*/ 3932571 h 6541569"/>
              <a:gd name="connsiteX48" fmla="*/ 0 w 11696707"/>
              <a:gd name="connsiteY48" fmla="*/ 3270785 h 6541569"/>
              <a:gd name="connsiteX49" fmla="*/ 0 w 11696707"/>
              <a:gd name="connsiteY49" fmla="*/ 2707041 h 6541569"/>
              <a:gd name="connsiteX50" fmla="*/ 0 w 11696707"/>
              <a:gd name="connsiteY50" fmla="*/ 2094275 h 6541569"/>
              <a:gd name="connsiteX51" fmla="*/ 0 w 11696707"/>
              <a:gd name="connsiteY51" fmla="*/ 1579553 h 6541569"/>
              <a:gd name="connsiteX52" fmla="*/ 0 w 11696707"/>
              <a:gd name="connsiteY52" fmla="*/ 819724 h 6541569"/>
              <a:gd name="connsiteX0" fmla="*/ 0 w 11696707"/>
              <a:gd name="connsiteY0" fmla="*/ 819724 h 6541569"/>
              <a:gd name="connsiteX1" fmla="*/ 819724 w 11696707"/>
              <a:gd name="connsiteY1" fmla="*/ 0 h 6541569"/>
              <a:gd name="connsiteX2" fmla="*/ 1590781 w 11696707"/>
              <a:gd name="connsiteY2" fmla="*/ 0 h 6541569"/>
              <a:gd name="connsiteX3" fmla="*/ 2060119 w 11696707"/>
              <a:gd name="connsiteY3" fmla="*/ 0 h 6541569"/>
              <a:gd name="connsiteX4" fmla="*/ 2529458 w 11696707"/>
              <a:gd name="connsiteY4" fmla="*/ 0 h 6541569"/>
              <a:gd name="connsiteX5" fmla="*/ 3300515 w 11696707"/>
              <a:gd name="connsiteY5" fmla="*/ 0 h 6541569"/>
              <a:gd name="connsiteX6" fmla="*/ 3870426 w 11696707"/>
              <a:gd name="connsiteY6" fmla="*/ 0 h 6541569"/>
              <a:gd name="connsiteX7" fmla="*/ 4742055 w 11696707"/>
              <a:gd name="connsiteY7" fmla="*/ 0 h 6541569"/>
              <a:gd name="connsiteX8" fmla="*/ 5613684 w 11696707"/>
              <a:gd name="connsiteY8" fmla="*/ 0 h 6541569"/>
              <a:gd name="connsiteX9" fmla="*/ 6384741 w 11696707"/>
              <a:gd name="connsiteY9" fmla="*/ 0 h 6541569"/>
              <a:gd name="connsiteX10" fmla="*/ 6854079 w 11696707"/>
              <a:gd name="connsiteY10" fmla="*/ 0 h 6541569"/>
              <a:gd name="connsiteX11" fmla="*/ 7222846 w 11696707"/>
              <a:gd name="connsiteY11" fmla="*/ 0 h 6541569"/>
              <a:gd name="connsiteX12" fmla="*/ 8094475 w 11696707"/>
              <a:gd name="connsiteY12" fmla="*/ 0 h 6541569"/>
              <a:gd name="connsiteX13" fmla="*/ 8764959 w 11696707"/>
              <a:gd name="connsiteY13" fmla="*/ 0 h 6541569"/>
              <a:gd name="connsiteX14" fmla="*/ 9435443 w 11696707"/>
              <a:gd name="connsiteY14" fmla="*/ 0 h 6541569"/>
              <a:gd name="connsiteX15" fmla="*/ 9904781 w 11696707"/>
              <a:gd name="connsiteY15" fmla="*/ 0 h 6541569"/>
              <a:gd name="connsiteX16" fmla="*/ 10876983 w 11696707"/>
              <a:gd name="connsiteY16" fmla="*/ 0 h 6541569"/>
              <a:gd name="connsiteX17" fmla="*/ 11696707 w 11696707"/>
              <a:gd name="connsiteY17" fmla="*/ 819724 h 6541569"/>
              <a:gd name="connsiteX18" fmla="*/ 11696707 w 11696707"/>
              <a:gd name="connsiteY18" fmla="*/ 1334447 h 6541569"/>
              <a:gd name="connsiteX19" fmla="*/ 11696707 w 11696707"/>
              <a:gd name="connsiteY19" fmla="*/ 2045254 h 6541569"/>
              <a:gd name="connsiteX20" fmla="*/ 11696707 w 11696707"/>
              <a:gd name="connsiteY20" fmla="*/ 2707041 h 6541569"/>
              <a:gd name="connsiteX21" fmla="*/ 11696707 w 11696707"/>
              <a:gd name="connsiteY21" fmla="*/ 3270785 h 6541569"/>
              <a:gd name="connsiteX22" fmla="*/ 11696707 w 11696707"/>
              <a:gd name="connsiteY22" fmla="*/ 3785507 h 6541569"/>
              <a:gd name="connsiteX23" fmla="*/ 11696707 w 11696707"/>
              <a:gd name="connsiteY23" fmla="*/ 4300230 h 6541569"/>
              <a:gd name="connsiteX24" fmla="*/ 11696707 w 11696707"/>
              <a:gd name="connsiteY24" fmla="*/ 5011037 h 6541569"/>
              <a:gd name="connsiteX25" fmla="*/ 11696707 w 11696707"/>
              <a:gd name="connsiteY25" fmla="*/ 5721845 h 6541569"/>
              <a:gd name="connsiteX26" fmla="*/ 10876983 w 11696707"/>
              <a:gd name="connsiteY26" fmla="*/ 6541569 h 6541569"/>
              <a:gd name="connsiteX27" fmla="*/ 10005354 w 11696707"/>
              <a:gd name="connsiteY27" fmla="*/ 6541569 h 6541569"/>
              <a:gd name="connsiteX28" fmla="*/ 9636588 w 11696707"/>
              <a:gd name="connsiteY28" fmla="*/ 6541569 h 6541569"/>
              <a:gd name="connsiteX29" fmla="*/ 9167249 w 11696707"/>
              <a:gd name="connsiteY29" fmla="*/ 6541569 h 6541569"/>
              <a:gd name="connsiteX30" fmla="*/ 8697910 w 11696707"/>
              <a:gd name="connsiteY30" fmla="*/ 6541569 h 6541569"/>
              <a:gd name="connsiteX31" fmla="*/ 7926854 w 11696707"/>
              <a:gd name="connsiteY31" fmla="*/ 6541569 h 6541569"/>
              <a:gd name="connsiteX32" fmla="*/ 7558088 w 11696707"/>
              <a:gd name="connsiteY32" fmla="*/ 6541569 h 6541569"/>
              <a:gd name="connsiteX33" fmla="*/ 7088749 w 11696707"/>
              <a:gd name="connsiteY33" fmla="*/ 6541569 h 6541569"/>
              <a:gd name="connsiteX34" fmla="*/ 6217120 w 11696707"/>
              <a:gd name="connsiteY34" fmla="*/ 6541569 h 6541569"/>
              <a:gd name="connsiteX35" fmla="*/ 5848354 w 11696707"/>
              <a:gd name="connsiteY35" fmla="*/ 6541569 h 6541569"/>
              <a:gd name="connsiteX36" fmla="*/ 5479587 w 11696707"/>
              <a:gd name="connsiteY36" fmla="*/ 6541569 h 6541569"/>
              <a:gd name="connsiteX37" fmla="*/ 5110821 w 11696707"/>
              <a:gd name="connsiteY37" fmla="*/ 6541569 h 6541569"/>
              <a:gd name="connsiteX38" fmla="*/ 4440337 w 11696707"/>
              <a:gd name="connsiteY38" fmla="*/ 6541569 h 6541569"/>
              <a:gd name="connsiteX39" fmla="*/ 3769853 w 11696707"/>
              <a:gd name="connsiteY39" fmla="*/ 6541569 h 6541569"/>
              <a:gd name="connsiteX40" fmla="*/ 3099369 w 11696707"/>
              <a:gd name="connsiteY40" fmla="*/ 6541569 h 6541569"/>
              <a:gd name="connsiteX41" fmla="*/ 2227740 w 11696707"/>
              <a:gd name="connsiteY41" fmla="*/ 6541569 h 6541569"/>
              <a:gd name="connsiteX42" fmla="*/ 1557256 w 11696707"/>
              <a:gd name="connsiteY42" fmla="*/ 6541569 h 6541569"/>
              <a:gd name="connsiteX43" fmla="*/ 819724 w 11696707"/>
              <a:gd name="connsiteY43" fmla="*/ 6541569 h 6541569"/>
              <a:gd name="connsiteX44" fmla="*/ 0 w 11696707"/>
              <a:gd name="connsiteY44" fmla="*/ 5721845 h 6541569"/>
              <a:gd name="connsiteX45" fmla="*/ 0 w 11696707"/>
              <a:gd name="connsiteY45" fmla="*/ 5109080 h 6541569"/>
              <a:gd name="connsiteX46" fmla="*/ 0 w 11696707"/>
              <a:gd name="connsiteY46" fmla="*/ 4545336 h 6541569"/>
              <a:gd name="connsiteX47" fmla="*/ 0 w 11696707"/>
              <a:gd name="connsiteY47" fmla="*/ 4079634 h 6541569"/>
              <a:gd name="connsiteX48" fmla="*/ 0 w 11696707"/>
              <a:gd name="connsiteY48" fmla="*/ 3515891 h 6541569"/>
              <a:gd name="connsiteX49" fmla="*/ 0 w 11696707"/>
              <a:gd name="connsiteY49" fmla="*/ 3001168 h 6541569"/>
              <a:gd name="connsiteX50" fmla="*/ 0 w 11696707"/>
              <a:gd name="connsiteY50" fmla="*/ 2535466 h 6541569"/>
              <a:gd name="connsiteX51" fmla="*/ 0 w 11696707"/>
              <a:gd name="connsiteY51" fmla="*/ 1824659 h 6541569"/>
              <a:gd name="connsiteX52" fmla="*/ 0 w 1169670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96707" h="6541569" fill="none" extrusionOk="0">
                <a:moveTo>
                  <a:pt x="0" y="819724"/>
                </a:moveTo>
                <a:cubicBezTo>
                  <a:pt x="-71477" y="307227"/>
                  <a:pt x="309683" y="-6354"/>
                  <a:pt x="819724" y="0"/>
                </a:cubicBezTo>
                <a:cubicBezTo>
                  <a:pt x="1042510" y="11019"/>
                  <a:pt x="1274357" y="-27374"/>
                  <a:pt x="1490208" y="0"/>
                </a:cubicBezTo>
                <a:cubicBezTo>
                  <a:pt x="1716347" y="30497"/>
                  <a:pt x="1781880" y="-21228"/>
                  <a:pt x="2060119" y="0"/>
                </a:cubicBezTo>
                <a:cubicBezTo>
                  <a:pt x="2343556" y="28931"/>
                  <a:pt x="2304802" y="-7472"/>
                  <a:pt x="2428885" y="0"/>
                </a:cubicBezTo>
                <a:cubicBezTo>
                  <a:pt x="2538070" y="13132"/>
                  <a:pt x="2857906" y="-2653"/>
                  <a:pt x="2998797" y="0"/>
                </a:cubicBezTo>
                <a:cubicBezTo>
                  <a:pt x="3133699" y="-6507"/>
                  <a:pt x="3463053" y="13736"/>
                  <a:pt x="3568708" y="0"/>
                </a:cubicBezTo>
                <a:cubicBezTo>
                  <a:pt x="3690960" y="-27411"/>
                  <a:pt x="3853397" y="21159"/>
                  <a:pt x="3937474" y="0"/>
                </a:cubicBezTo>
                <a:cubicBezTo>
                  <a:pt x="4038701" y="18735"/>
                  <a:pt x="4281207" y="-2333"/>
                  <a:pt x="4406813" y="0"/>
                </a:cubicBezTo>
                <a:cubicBezTo>
                  <a:pt x="4527285" y="-28445"/>
                  <a:pt x="4684480" y="-4708"/>
                  <a:pt x="4775579" y="0"/>
                </a:cubicBezTo>
                <a:cubicBezTo>
                  <a:pt x="4939718" y="-2080"/>
                  <a:pt x="5257250" y="-36633"/>
                  <a:pt x="5647208" y="0"/>
                </a:cubicBezTo>
                <a:cubicBezTo>
                  <a:pt x="5969654" y="34845"/>
                  <a:pt x="5936601" y="22966"/>
                  <a:pt x="6116547" y="0"/>
                </a:cubicBezTo>
                <a:cubicBezTo>
                  <a:pt x="6295563" y="-20390"/>
                  <a:pt x="6391342" y="-33348"/>
                  <a:pt x="6585886" y="0"/>
                </a:cubicBezTo>
                <a:cubicBezTo>
                  <a:pt x="6741916" y="-33820"/>
                  <a:pt x="7157310" y="5046"/>
                  <a:pt x="7457515" y="0"/>
                </a:cubicBezTo>
                <a:cubicBezTo>
                  <a:pt x="7780516" y="-18900"/>
                  <a:pt x="7671964" y="-22102"/>
                  <a:pt x="7826281" y="0"/>
                </a:cubicBezTo>
                <a:cubicBezTo>
                  <a:pt x="8000548" y="29924"/>
                  <a:pt x="8379475" y="21974"/>
                  <a:pt x="8597338" y="0"/>
                </a:cubicBezTo>
                <a:cubicBezTo>
                  <a:pt x="8819123" y="-2965"/>
                  <a:pt x="9106089" y="-4841"/>
                  <a:pt x="9267822" y="0"/>
                </a:cubicBezTo>
                <a:cubicBezTo>
                  <a:pt x="9487673" y="-33044"/>
                  <a:pt x="9720794" y="-943"/>
                  <a:pt x="10038878" y="0"/>
                </a:cubicBezTo>
                <a:cubicBezTo>
                  <a:pt x="10334839" y="-6462"/>
                  <a:pt x="10532513" y="-28221"/>
                  <a:pt x="10876983" y="0"/>
                </a:cubicBezTo>
                <a:cubicBezTo>
                  <a:pt x="11330322" y="110639"/>
                  <a:pt x="11686992" y="372626"/>
                  <a:pt x="11696707" y="819724"/>
                </a:cubicBezTo>
                <a:cubicBezTo>
                  <a:pt x="11712554" y="1023461"/>
                  <a:pt x="11723293" y="1174692"/>
                  <a:pt x="11696707" y="1334447"/>
                </a:cubicBezTo>
                <a:cubicBezTo>
                  <a:pt x="11677567" y="1490263"/>
                  <a:pt x="11752532" y="1663920"/>
                  <a:pt x="11696707" y="1898191"/>
                </a:cubicBezTo>
                <a:cubicBezTo>
                  <a:pt x="11683504" y="2124802"/>
                  <a:pt x="11686320" y="2207753"/>
                  <a:pt x="11696707" y="2461935"/>
                </a:cubicBezTo>
                <a:cubicBezTo>
                  <a:pt x="11688677" y="2677735"/>
                  <a:pt x="11705611" y="2790608"/>
                  <a:pt x="11696707" y="3074700"/>
                </a:cubicBezTo>
                <a:cubicBezTo>
                  <a:pt x="11690672" y="3342877"/>
                  <a:pt x="11662134" y="3464105"/>
                  <a:pt x="11696707" y="3785507"/>
                </a:cubicBezTo>
                <a:cubicBezTo>
                  <a:pt x="11728162" y="4121556"/>
                  <a:pt x="11674212" y="4102352"/>
                  <a:pt x="11696707" y="4349251"/>
                </a:cubicBezTo>
                <a:cubicBezTo>
                  <a:pt x="11721734" y="4588956"/>
                  <a:pt x="11688317" y="4679347"/>
                  <a:pt x="11696707" y="4962016"/>
                </a:cubicBezTo>
                <a:cubicBezTo>
                  <a:pt x="11713952" y="5210299"/>
                  <a:pt x="11702506" y="5379142"/>
                  <a:pt x="11696707" y="5721845"/>
                </a:cubicBezTo>
                <a:cubicBezTo>
                  <a:pt x="11679731" y="6216839"/>
                  <a:pt x="11223518" y="6583538"/>
                  <a:pt x="10876983" y="6541569"/>
                </a:cubicBezTo>
                <a:cubicBezTo>
                  <a:pt x="10699268" y="6545818"/>
                  <a:pt x="10591546" y="6556171"/>
                  <a:pt x="10407644" y="6541569"/>
                </a:cubicBezTo>
                <a:cubicBezTo>
                  <a:pt x="10277482" y="6548437"/>
                  <a:pt x="9912953" y="6607315"/>
                  <a:pt x="9536015" y="6541569"/>
                </a:cubicBezTo>
                <a:cubicBezTo>
                  <a:pt x="9210002" y="6498500"/>
                  <a:pt x="9093957" y="6522279"/>
                  <a:pt x="8865531" y="6541569"/>
                </a:cubicBezTo>
                <a:cubicBezTo>
                  <a:pt x="8653820" y="6526566"/>
                  <a:pt x="8496163" y="6543833"/>
                  <a:pt x="8396192" y="6541569"/>
                </a:cubicBezTo>
                <a:cubicBezTo>
                  <a:pt x="8297090" y="6551486"/>
                  <a:pt x="7711754" y="6575581"/>
                  <a:pt x="7524563" y="6541569"/>
                </a:cubicBezTo>
                <a:cubicBezTo>
                  <a:pt x="7367668" y="6472901"/>
                  <a:pt x="7053407" y="6451377"/>
                  <a:pt x="6652934" y="6541569"/>
                </a:cubicBezTo>
                <a:cubicBezTo>
                  <a:pt x="6279445" y="6588223"/>
                  <a:pt x="6393666" y="6526152"/>
                  <a:pt x="6183595" y="6541569"/>
                </a:cubicBezTo>
                <a:cubicBezTo>
                  <a:pt x="5981845" y="6545329"/>
                  <a:pt x="5833939" y="6569786"/>
                  <a:pt x="5613684" y="6541569"/>
                </a:cubicBezTo>
                <a:cubicBezTo>
                  <a:pt x="5426803" y="6497600"/>
                  <a:pt x="5050211" y="6551231"/>
                  <a:pt x="4842628" y="6541569"/>
                </a:cubicBezTo>
                <a:cubicBezTo>
                  <a:pt x="4654287" y="6498264"/>
                  <a:pt x="4359633" y="6515629"/>
                  <a:pt x="4071571" y="6541569"/>
                </a:cubicBezTo>
                <a:cubicBezTo>
                  <a:pt x="3802076" y="6483249"/>
                  <a:pt x="3542353" y="6477723"/>
                  <a:pt x="3199942" y="6541569"/>
                </a:cubicBezTo>
                <a:cubicBezTo>
                  <a:pt x="2866256" y="6580082"/>
                  <a:pt x="2959456" y="6521485"/>
                  <a:pt x="2831176" y="6541569"/>
                </a:cubicBezTo>
                <a:cubicBezTo>
                  <a:pt x="2702215" y="6550367"/>
                  <a:pt x="2586254" y="6548703"/>
                  <a:pt x="2361837" y="6541569"/>
                </a:cubicBezTo>
                <a:cubicBezTo>
                  <a:pt x="2162368" y="6511638"/>
                  <a:pt x="1930580" y="6558630"/>
                  <a:pt x="1691353" y="6541569"/>
                </a:cubicBezTo>
                <a:cubicBezTo>
                  <a:pt x="1429779" y="6487524"/>
                  <a:pt x="1062056" y="6541269"/>
                  <a:pt x="819724" y="6541569"/>
                </a:cubicBezTo>
                <a:cubicBezTo>
                  <a:pt x="420396" y="6487823"/>
                  <a:pt x="73826" y="6066554"/>
                  <a:pt x="0" y="5721845"/>
                </a:cubicBezTo>
                <a:cubicBezTo>
                  <a:pt x="24916" y="5412975"/>
                  <a:pt x="6933" y="5159178"/>
                  <a:pt x="0" y="5011037"/>
                </a:cubicBezTo>
                <a:cubicBezTo>
                  <a:pt x="31567" y="4802469"/>
                  <a:pt x="-19575" y="4635783"/>
                  <a:pt x="0" y="4398272"/>
                </a:cubicBezTo>
                <a:cubicBezTo>
                  <a:pt x="-19166" y="4148688"/>
                  <a:pt x="-988" y="4044053"/>
                  <a:pt x="0" y="3932571"/>
                </a:cubicBezTo>
                <a:cubicBezTo>
                  <a:pt x="2762" y="3812079"/>
                  <a:pt x="1509" y="3427197"/>
                  <a:pt x="0" y="3270785"/>
                </a:cubicBezTo>
                <a:cubicBezTo>
                  <a:pt x="12050" y="3113580"/>
                  <a:pt x="13735" y="2850632"/>
                  <a:pt x="0" y="2707041"/>
                </a:cubicBezTo>
                <a:cubicBezTo>
                  <a:pt x="-20539" y="2596842"/>
                  <a:pt x="-12399" y="2294411"/>
                  <a:pt x="0" y="2094275"/>
                </a:cubicBezTo>
                <a:cubicBezTo>
                  <a:pt x="-2136" y="1929438"/>
                  <a:pt x="-18286" y="1835121"/>
                  <a:pt x="0" y="1579553"/>
                </a:cubicBezTo>
                <a:cubicBezTo>
                  <a:pt x="-6231" y="1362709"/>
                  <a:pt x="-4773" y="1090759"/>
                  <a:pt x="0" y="819724"/>
                </a:cubicBezTo>
                <a:close/>
              </a:path>
              <a:path w="11696707" h="6541569" stroke="0" extrusionOk="0">
                <a:moveTo>
                  <a:pt x="0" y="819724"/>
                </a:moveTo>
                <a:cubicBezTo>
                  <a:pt x="-41487" y="367340"/>
                  <a:pt x="415187" y="79536"/>
                  <a:pt x="819724" y="0"/>
                </a:cubicBezTo>
                <a:cubicBezTo>
                  <a:pt x="1150282" y="39681"/>
                  <a:pt x="1322699" y="-11046"/>
                  <a:pt x="1590781" y="0"/>
                </a:cubicBezTo>
                <a:cubicBezTo>
                  <a:pt x="1870139" y="10304"/>
                  <a:pt x="1959382" y="-15232"/>
                  <a:pt x="2060119" y="0"/>
                </a:cubicBezTo>
                <a:cubicBezTo>
                  <a:pt x="2170127" y="8211"/>
                  <a:pt x="2383025" y="-6217"/>
                  <a:pt x="2529458" y="0"/>
                </a:cubicBezTo>
                <a:cubicBezTo>
                  <a:pt x="2635333" y="-36602"/>
                  <a:pt x="2980484" y="-3694"/>
                  <a:pt x="3300515" y="0"/>
                </a:cubicBezTo>
                <a:cubicBezTo>
                  <a:pt x="3632148" y="39865"/>
                  <a:pt x="3657647" y="18338"/>
                  <a:pt x="3870426" y="0"/>
                </a:cubicBezTo>
                <a:cubicBezTo>
                  <a:pt x="4093089" y="-14764"/>
                  <a:pt x="4529827" y="-36163"/>
                  <a:pt x="4742055" y="0"/>
                </a:cubicBezTo>
                <a:cubicBezTo>
                  <a:pt x="4962889" y="3589"/>
                  <a:pt x="5391303" y="4909"/>
                  <a:pt x="5613684" y="0"/>
                </a:cubicBezTo>
                <a:cubicBezTo>
                  <a:pt x="5831801" y="-64734"/>
                  <a:pt x="6042467" y="5889"/>
                  <a:pt x="6384741" y="0"/>
                </a:cubicBezTo>
                <a:cubicBezTo>
                  <a:pt x="6682604" y="31236"/>
                  <a:pt x="6690975" y="1419"/>
                  <a:pt x="6854079" y="0"/>
                </a:cubicBezTo>
                <a:cubicBezTo>
                  <a:pt x="7013911" y="97"/>
                  <a:pt x="7083925" y="5341"/>
                  <a:pt x="7222846" y="0"/>
                </a:cubicBezTo>
                <a:cubicBezTo>
                  <a:pt x="7396629" y="-31125"/>
                  <a:pt x="7930940" y="-52748"/>
                  <a:pt x="8094475" y="0"/>
                </a:cubicBezTo>
                <a:cubicBezTo>
                  <a:pt x="8267550" y="63299"/>
                  <a:pt x="8431207" y="11851"/>
                  <a:pt x="8764959" y="0"/>
                </a:cubicBezTo>
                <a:cubicBezTo>
                  <a:pt x="9084183" y="-20406"/>
                  <a:pt x="9226296" y="-18263"/>
                  <a:pt x="9435443" y="0"/>
                </a:cubicBezTo>
                <a:cubicBezTo>
                  <a:pt x="9671847" y="10186"/>
                  <a:pt x="9809982" y="-7368"/>
                  <a:pt x="9904781" y="0"/>
                </a:cubicBezTo>
                <a:cubicBezTo>
                  <a:pt x="9986223" y="14824"/>
                  <a:pt x="10701924" y="-19776"/>
                  <a:pt x="10876983" y="0"/>
                </a:cubicBezTo>
                <a:cubicBezTo>
                  <a:pt x="11391737" y="-39333"/>
                  <a:pt x="11613656" y="281636"/>
                  <a:pt x="11696707" y="819724"/>
                </a:cubicBezTo>
                <a:cubicBezTo>
                  <a:pt x="11737922" y="1023899"/>
                  <a:pt x="11671784" y="1139125"/>
                  <a:pt x="11696707" y="1334447"/>
                </a:cubicBezTo>
                <a:cubicBezTo>
                  <a:pt x="11684641" y="1520955"/>
                  <a:pt x="11732040" y="1740089"/>
                  <a:pt x="11696707" y="2045254"/>
                </a:cubicBezTo>
                <a:cubicBezTo>
                  <a:pt x="11689351" y="2337833"/>
                  <a:pt x="11743628" y="2426599"/>
                  <a:pt x="11696707" y="2707041"/>
                </a:cubicBezTo>
                <a:cubicBezTo>
                  <a:pt x="11667622" y="3001354"/>
                  <a:pt x="11698937" y="3142348"/>
                  <a:pt x="11696707" y="3270785"/>
                </a:cubicBezTo>
                <a:cubicBezTo>
                  <a:pt x="11702977" y="3415728"/>
                  <a:pt x="11686591" y="3606215"/>
                  <a:pt x="11696707" y="3785507"/>
                </a:cubicBezTo>
                <a:cubicBezTo>
                  <a:pt x="11721985" y="3938219"/>
                  <a:pt x="11706760" y="4145433"/>
                  <a:pt x="11696707" y="4300230"/>
                </a:cubicBezTo>
                <a:cubicBezTo>
                  <a:pt x="11681283" y="4396487"/>
                  <a:pt x="11727753" y="4746145"/>
                  <a:pt x="11696707" y="5011037"/>
                </a:cubicBezTo>
                <a:cubicBezTo>
                  <a:pt x="11676539" y="5230461"/>
                  <a:pt x="11745010" y="5488574"/>
                  <a:pt x="11696707" y="5721845"/>
                </a:cubicBezTo>
                <a:cubicBezTo>
                  <a:pt x="11683090" y="6170757"/>
                  <a:pt x="11221290" y="6555471"/>
                  <a:pt x="10876983" y="6541569"/>
                </a:cubicBezTo>
                <a:cubicBezTo>
                  <a:pt x="10520194" y="6545767"/>
                  <a:pt x="10287914" y="6503013"/>
                  <a:pt x="10005354" y="6541569"/>
                </a:cubicBezTo>
                <a:cubicBezTo>
                  <a:pt x="9747384" y="6577865"/>
                  <a:pt x="9777653" y="6553124"/>
                  <a:pt x="9636588" y="6541569"/>
                </a:cubicBezTo>
                <a:cubicBezTo>
                  <a:pt x="9469441" y="6528259"/>
                  <a:pt x="9343672" y="6560679"/>
                  <a:pt x="9167249" y="6541569"/>
                </a:cubicBezTo>
                <a:cubicBezTo>
                  <a:pt x="8964880" y="6515891"/>
                  <a:pt x="8912181" y="6550096"/>
                  <a:pt x="8697910" y="6541569"/>
                </a:cubicBezTo>
                <a:cubicBezTo>
                  <a:pt x="8514677" y="6554968"/>
                  <a:pt x="8208797" y="6526301"/>
                  <a:pt x="7926854" y="6541569"/>
                </a:cubicBezTo>
                <a:cubicBezTo>
                  <a:pt x="7664384" y="6574995"/>
                  <a:pt x="7659920" y="6556371"/>
                  <a:pt x="7558088" y="6541569"/>
                </a:cubicBezTo>
                <a:cubicBezTo>
                  <a:pt x="7462749" y="6530788"/>
                  <a:pt x="7279499" y="6524222"/>
                  <a:pt x="7088749" y="6541569"/>
                </a:cubicBezTo>
                <a:cubicBezTo>
                  <a:pt x="6846033" y="6548829"/>
                  <a:pt x="6620509" y="6555586"/>
                  <a:pt x="6217120" y="6541569"/>
                </a:cubicBezTo>
                <a:cubicBezTo>
                  <a:pt x="5809185" y="6542046"/>
                  <a:pt x="5971093" y="6549360"/>
                  <a:pt x="5848354" y="6541569"/>
                </a:cubicBezTo>
                <a:cubicBezTo>
                  <a:pt x="5727902" y="6548339"/>
                  <a:pt x="5619039" y="6553016"/>
                  <a:pt x="5479587" y="6541569"/>
                </a:cubicBezTo>
                <a:cubicBezTo>
                  <a:pt x="5361543" y="6545440"/>
                  <a:pt x="5266779" y="6526010"/>
                  <a:pt x="5110821" y="6541569"/>
                </a:cubicBezTo>
                <a:cubicBezTo>
                  <a:pt x="4934149" y="6559217"/>
                  <a:pt x="4749974" y="6546035"/>
                  <a:pt x="4440337" y="6541569"/>
                </a:cubicBezTo>
                <a:cubicBezTo>
                  <a:pt x="4185356" y="6553158"/>
                  <a:pt x="4103661" y="6569664"/>
                  <a:pt x="3769853" y="6541569"/>
                </a:cubicBezTo>
                <a:cubicBezTo>
                  <a:pt x="3448327" y="6521719"/>
                  <a:pt x="3301127" y="6525886"/>
                  <a:pt x="3099369" y="6541569"/>
                </a:cubicBezTo>
                <a:cubicBezTo>
                  <a:pt x="2838059" y="6556628"/>
                  <a:pt x="2473624" y="6480908"/>
                  <a:pt x="2227740" y="6541569"/>
                </a:cubicBezTo>
                <a:cubicBezTo>
                  <a:pt x="2010733" y="6569497"/>
                  <a:pt x="1734394" y="6549341"/>
                  <a:pt x="1557256" y="6541569"/>
                </a:cubicBezTo>
                <a:cubicBezTo>
                  <a:pt x="1384128" y="6561016"/>
                  <a:pt x="1080387" y="6596195"/>
                  <a:pt x="819724" y="6541569"/>
                </a:cubicBezTo>
                <a:cubicBezTo>
                  <a:pt x="304146" y="6473826"/>
                  <a:pt x="-127334" y="6349440"/>
                  <a:pt x="0" y="5721845"/>
                </a:cubicBezTo>
                <a:cubicBezTo>
                  <a:pt x="42409" y="5526513"/>
                  <a:pt x="3187" y="5399857"/>
                  <a:pt x="0" y="5109080"/>
                </a:cubicBezTo>
                <a:cubicBezTo>
                  <a:pt x="8705" y="4817486"/>
                  <a:pt x="-26785" y="4717097"/>
                  <a:pt x="0" y="4545336"/>
                </a:cubicBezTo>
                <a:cubicBezTo>
                  <a:pt x="14569" y="4370319"/>
                  <a:pt x="4620" y="4286439"/>
                  <a:pt x="0" y="4079634"/>
                </a:cubicBezTo>
                <a:cubicBezTo>
                  <a:pt x="-22778" y="3875731"/>
                  <a:pt x="-7482" y="3684225"/>
                  <a:pt x="0" y="3515891"/>
                </a:cubicBezTo>
                <a:cubicBezTo>
                  <a:pt x="18812" y="3372027"/>
                  <a:pt x="-23351" y="3120217"/>
                  <a:pt x="0" y="3001168"/>
                </a:cubicBezTo>
                <a:cubicBezTo>
                  <a:pt x="35510" y="2891388"/>
                  <a:pt x="-28104" y="2642127"/>
                  <a:pt x="0" y="2535466"/>
                </a:cubicBezTo>
                <a:cubicBezTo>
                  <a:pt x="10791" y="2421084"/>
                  <a:pt x="-14082" y="2100489"/>
                  <a:pt x="0" y="1824659"/>
                </a:cubicBezTo>
                <a:cubicBezTo>
                  <a:pt x="46978" y="1518520"/>
                  <a:pt x="37047" y="1040816"/>
                  <a:pt x="0" y="819724"/>
                </a:cubicBezTo>
                <a:close/>
              </a:path>
              <a:path w="11696707" h="6541569" fill="none" stroke="0" extrusionOk="0">
                <a:moveTo>
                  <a:pt x="0" y="819724"/>
                </a:moveTo>
                <a:cubicBezTo>
                  <a:pt x="-23134" y="334711"/>
                  <a:pt x="398242" y="32634"/>
                  <a:pt x="819724" y="0"/>
                </a:cubicBezTo>
                <a:cubicBezTo>
                  <a:pt x="1007440" y="371"/>
                  <a:pt x="1271263" y="-15246"/>
                  <a:pt x="1490208" y="0"/>
                </a:cubicBezTo>
                <a:cubicBezTo>
                  <a:pt x="1704095" y="19148"/>
                  <a:pt x="1769746" y="-21689"/>
                  <a:pt x="2060119" y="0"/>
                </a:cubicBezTo>
                <a:cubicBezTo>
                  <a:pt x="2329774" y="26503"/>
                  <a:pt x="2311832" y="-15917"/>
                  <a:pt x="2428885" y="0"/>
                </a:cubicBezTo>
                <a:cubicBezTo>
                  <a:pt x="2567500" y="5752"/>
                  <a:pt x="2874007" y="-6383"/>
                  <a:pt x="2998797" y="0"/>
                </a:cubicBezTo>
                <a:cubicBezTo>
                  <a:pt x="3133632" y="-22807"/>
                  <a:pt x="3437519" y="34604"/>
                  <a:pt x="3568708" y="0"/>
                </a:cubicBezTo>
                <a:cubicBezTo>
                  <a:pt x="3692010" y="-29264"/>
                  <a:pt x="3863312" y="17551"/>
                  <a:pt x="3937474" y="0"/>
                </a:cubicBezTo>
                <a:cubicBezTo>
                  <a:pt x="3991139" y="-6594"/>
                  <a:pt x="4273993" y="17310"/>
                  <a:pt x="4406813" y="0"/>
                </a:cubicBezTo>
                <a:cubicBezTo>
                  <a:pt x="4517448" y="-22268"/>
                  <a:pt x="4708247" y="-18203"/>
                  <a:pt x="4775579" y="0"/>
                </a:cubicBezTo>
                <a:cubicBezTo>
                  <a:pt x="4865045" y="-37783"/>
                  <a:pt x="5337841" y="-26716"/>
                  <a:pt x="5647208" y="0"/>
                </a:cubicBezTo>
                <a:cubicBezTo>
                  <a:pt x="5971043" y="33437"/>
                  <a:pt x="5940390" y="10199"/>
                  <a:pt x="6116547" y="0"/>
                </a:cubicBezTo>
                <a:cubicBezTo>
                  <a:pt x="6283517" y="-33357"/>
                  <a:pt x="6386872" y="-10138"/>
                  <a:pt x="6585886" y="0"/>
                </a:cubicBezTo>
                <a:cubicBezTo>
                  <a:pt x="6825571" y="3197"/>
                  <a:pt x="7144284" y="40713"/>
                  <a:pt x="7457515" y="0"/>
                </a:cubicBezTo>
                <a:cubicBezTo>
                  <a:pt x="7769846" y="9899"/>
                  <a:pt x="7664344" y="-21966"/>
                  <a:pt x="7826281" y="0"/>
                </a:cubicBezTo>
                <a:cubicBezTo>
                  <a:pt x="8009428" y="29549"/>
                  <a:pt x="8368830" y="-26308"/>
                  <a:pt x="8597338" y="0"/>
                </a:cubicBezTo>
                <a:cubicBezTo>
                  <a:pt x="8787984" y="-9305"/>
                  <a:pt x="9103964" y="-20277"/>
                  <a:pt x="9267822" y="0"/>
                </a:cubicBezTo>
                <a:cubicBezTo>
                  <a:pt x="9427012" y="19995"/>
                  <a:pt x="9788023" y="-30667"/>
                  <a:pt x="10038878" y="0"/>
                </a:cubicBezTo>
                <a:cubicBezTo>
                  <a:pt x="10386109" y="42089"/>
                  <a:pt x="10563344" y="-38462"/>
                  <a:pt x="10876983" y="0"/>
                </a:cubicBezTo>
                <a:cubicBezTo>
                  <a:pt x="11378698" y="154820"/>
                  <a:pt x="11632044" y="351467"/>
                  <a:pt x="11696707" y="819724"/>
                </a:cubicBezTo>
                <a:cubicBezTo>
                  <a:pt x="11684101" y="1039351"/>
                  <a:pt x="11731281" y="1167653"/>
                  <a:pt x="11696707" y="1334447"/>
                </a:cubicBezTo>
                <a:cubicBezTo>
                  <a:pt x="11670327" y="1523980"/>
                  <a:pt x="11723573" y="1666769"/>
                  <a:pt x="11696707" y="1898191"/>
                </a:cubicBezTo>
                <a:cubicBezTo>
                  <a:pt x="11672541" y="2113613"/>
                  <a:pt x="11705360" y="2232842"/>
                  <a:pt x="11696707" y="2461935"/>
                </a:cubicBezTo>
                <a:cubicBezTo>
                  <a:pt x="11692088" y="2706431"/>
                  <a:pt x="11683069" y="2816589"/>
                  <a:pt x="11696707" y="3074700"/>
                </a:cubicBezTo>
                <a:cubicBezTo>
                  <a:pt x="11691020" y="3333799"/>
                  <a:pt x="11664143" y="3456446"/>
                  <a:pt x="11696707" y="3785507"/>
                </a:cubicBezTo>
                <a:cubicBezTo>
                  <a:pt x="11719498" y="4127567"/>
                  <a:pt x="11665231" y="4098087"/>
                  <a:pt x="11696707" y="4349251"/>
                </a:cubicBezTo>
                <a:cubicBezTo>
                  <a:pt x="11748862" y="4585346"/>
                  <a:pt x="11685822" y="4713830"/>
                  <a:pt x="11696707" y="4962016"/>
                </a:cubicBezTo>
                <a:cubicBezTo>
                  <a:pt x="11732353" y="5200815"/>
                  <a:pt x="11745381" y="5365339"/>
                  <a:pt x="11696707" y="5721845"/>
                </a:cubicBezTo>
                <a:cubicBezTo>
                  <a:pt x="11610447" y="6160228"/>
                  <a:pt x="11248748" y="6660643"/>
                  <a:pt x="10876983" y="6541569"/>
                </a:cubicBezTo>
                <a:cubicBezTo>
                  <a:pt x="10753333" y="6523512"/>
                  <a:pt x="10588955" y="6568408"/>
                  <a:pt x="10407644" y="6541569"/>
                </a:cubicBezTo>
                <a:cubicBezTo>
                  <a:pt x="10270505" y="6553399"/>
                  <a:pt x="9883951" y="6601360"/>
                  <a:pt x="9536015" y="6541569"/>
                </a:cubicBezTo>
                <a:cubicBezTo>
                  <a:pt x="9188404" y="6511029"/>
                  <a:pt x="9083526" y="6543937"/>
                  <a:pt x="8865531" y="6541569"/>
                </a:cubicBezTo>
                <a:cubicBezTo>
                  <a:pt x="8627311" y="6516687"/>
                  <a:pt x="8503077" y="6536548"/>
                  <a:pt x="8396192" y="6541569"/>
                </a:cubicBezTo>
                <a:cubicBezTo>
                  <a:pt x="8279775" y="6530332"/>
                  <a:pt x="7711704" y="6592725"/>
                  <a:pt x="7524563" y="6541569"/>
                </a:cubicBezTo>
                <a:cubicBezTo>
                  <a:pt x="7375077" y="6554040"/>
                  <a:pt x="6965680" y="6534190"/>
                  <a:pt x="6652934" y="6541569"/>
                </a:cubicBezTo>
                <a:cubicBezTo>
                  <a:pt x="6267833" y="6566042"/>
                  <a:pt x="6390128" y="6525201"/>
                  <a:pt x="6183595" y="6541569"/>
                </a:cubicBezTo>
                <a:cubicBezTo>
                  <a:pt x="5963742" y="6562136"/>
                  <a:pt x="5846788" y="6555508"/>
                  <a:pt x="5613684" y="6541569"/>
                </a:cubicBezTo>
                <a:cubicBezTo>
                  <a:pt x="5355427" y="6526086"/>
                  <a:pt x="5038575" y="6577086"/>
                  <a:pt x="4842628" y="6541569"/>
                </a:cubicBezTo>
                <a:cubicBezTo>
                  <a:pt x="4640109" y="6549965"/>
                  <a:pt x="4355601" y="6568773"/>
                  <a:pt x="4071571" y="6541569"/>
                </a:cubicBezTo>
                <a:cubicBezTo>
                  <a:pt x="3786323" y="6500386"/>
                  <a:pt x="3467712" y="6503293"/>
                  <a:pt x="3199942" y="6541569"/>
                </a:cubicBezTo>
                <a:cubicBezTo>
                  <a:pt x="2858764" y="6572433"/>
                  <a:pt x="2963553" y="6523272"/>
                  <a:pt x="2831176" y="6541569"/>
                </a:cubicBezTo>
                <a:cubicBezTo>
                  <a:pt x="2691560" y="6574873"/>
                  <a:pt x="2557655" y="6569435"/>
                  <a:pt x="2361837" y="6541569"/>
                </a:cubicBezTo>
                <a:cubicBezTo>
                  <a:pt x="2189708" y="6553544"/>
                  <a:pt x="1958393" y="6551947"/>
                  <a:pt x="1691353" y="6541569"/>
                </a:cubicBezTo>
                <a:cubicBezTo>
                  <a:pt x="1403689" y="6481380"/>
                  <a:pt x="1063704" y="6526040"/>
                  <a:pt x="819724" y="6541569"/>
                </a:cubicBezTo>
                <a:cubicBezTo>
                  <a:pt x="312934" y="6458954"/>
                  <a:pt x="58652" y="6126920"/>
                  <a:pt x="0" y="5721845"/>
                </a:cubicBezTo>
                <a:cubicBezTo>
                  <a:pt x="16455" y="5399214"/>
                  <a:pt x="17218" y="5172114"/>
                  <a:pt x="0" y="5011037"/>
                </a:cubicBezTo>
                <a:cubicBezTo>
                  <a:pt x="33217" y="4860555"/>
                  <a:pt x="-12897" y="4681529"/>
                  <a:pt x="0" y="4398272"/>
                </a:cubicBezTo>
                <a:cubicBezTo>
                  <a:pt x="-12782" y="4136747"/>
                  <a:pt x="-1348" y="4064776"/>
                  <a:pt x="0" y="3932571"/>
                </a:cubicBezTo>
                <a:cubicBezTo>
                  <a:pt x="31069" y="3820959"/>
                  <a:pt x="-22840" y="3448203"/>
                  <a:pt x="0" y="3270785"/>
                </a:cubicBezTo>
                <a:cubicBezTo>
                  <a:pt x="22635" y="3106257"/>
                  <a:pt x="19712" y="2836243"/>
                  <a:pt x="0" y="2707041"/>
                </a:cubicBezTo>
                <a:cubicBezTo>
                  <a:pt x="-3405" y="2529203"/>
                  <a:pt x="-23176" y="2260380"/>
                  <a:pt x="0" y="2094275"/>
                </a:cubicBezTo>
                <a:cubicBezTo>
                  <a:pt x="-15167" y="1906750"/>
                  <a:pt x="3834" y="1818209"/>
                  <a:pt x="0" y="1579553"/>
                </a:cubicBezTo>
                <a:cubicBezTo>
                  <a:pt x="1916" y="1359341"/>
                  <a:pt x="14909" y="1111492"/>
                  <a:pt x="0" y="81972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11696707"/>
                      <a:gd name="connsiteY0" fmla="*/ 819724 h 6541569"/>
                      <a:gd name="connsiteX1" fmla="*/ 819724 w 11696707"/>
                      <a:gd name="connsiteY1" fmla="*/ 0 h 6541569"/>
                      <a:gd name="connsiteX2" fmla="*/ 1490208 w 11696707"/>
                      <a:gd name="connsiteY2" fmla="*/ 0 h 6541569"/>
                      <a:gd name="connsiteX3" fmla="*/ 2060119 w 11696707"/>
                      <a:gd name="connsiteY3" fmla="*/ 0 h 6541569"/>
                      <a:gd name="connsiteX4" fmla="*/ 2428885 w 11696707"/>
                      <a:gd name="connsiteY4" fmla="*/ 0 h 6541569"/>
                      <a:gd name="connsiteX5" fmla="*/ 2998797 w 11696707"/>
                      <a:gd name="connsiteY5" fmla="*/ 0 h 6541569"/>
                      <a:gd name="connsiteX6" fmla="*/ 3568708 w 11696707"/>
                      <a:gd name="connsiteY6" fmla="*/ 0 h 6541569"/>
                      <a:gd name="connsiteX7" fmla="*/ 3937474 w 11696707"/>
                      <a:gd name="connsiteY7" fmla="*/ 0 h 6541569"/>
                      <a:gd name="connsiteX8" fmla="*/ 4406813 w 11696707"/>
                      <a:gd name="connsiteY8" fmla="*/ 0 h 6541569"/>
                      <a:gd name="connsiteX9" fmla="*/ 4775579 w 11696707"/>
                      <a:gd name="connsiteY9" fmla="*/ 0 h 6541569"/>
                      <a:gd name="connsiteX10" fmla="*/ 5647208 w 11696707"/>
                      <a:gd name="connsiteY10" fmla="*/ 0 h 6541569"/>
                      <a:gd name="connsiteX11" fmla="*/ 6116547 w 11696707"/>
                      <a:gd name="connsiteY11" fmla="*/ 0 h 6541569"/>
                      <a:gd name="connsiteX12" fmla="*/ 6585886 w 11696707"/>
                      <a:gd name="connsiteY12" fmla="*/ 0 h 6541569"/>
                      <a:gd name="connsiteX13" fmla="*/ 7457515 w 11696707"/>
                      <a:gd name="connsiteY13" fmla="*/ 0 h 6541569"/>
                      <a:gd name="connsiteX14" fmla="*/ 7826281 w 11696707"/>
                      <a:gd name="connsiteY14" fmla="*/ 0 h 6541569"/>
                      <a:gd name="connsiteX15" fmla="*/ 8597338 w 11696707"/>
                      <a:gd name="connsiteY15" fmla="*/ 0 h 6541569"/>
                      <a:gd name="connsiteX16" fmla="*/ 9267822 w 11696707"/>
                      <a:gd name="connsiteY16" fmla="*/ 0 h 6541569"/>
                      <a:gd name="connsiteX17" fmla="*/ 10038878 w 11696707"/>
                      <a:gd name="connsiteY17" fmla="*/ 0 h 6541569"/>
                      <a:gd name="connsiteX18" fmla="*/ 10876983 w 11696707"/>
                      <a:gd name="connsiteY18" fmla="*/ 0 h 6541569"/>
                      <a:gd name="connsiteX19" fmla="*/ 11696707 w 11696707"/>
                      <a:gd name="connsiteY19" fmla="*/ 819724 h 6541569"/>
                      <a:gd name="connsiteX20" fmla="*/ 11696707 w 11696707"/>
                      <a:gd name="connsiteY20" fmla="*/ 1334447 h 6541569"/>
                      <a:gd name="connsiteX21" fmla="*/ 11696707 w 11696707"/>
                      <a:gd name="connsiteY21" fmla="*/ 1898191 h 6541569"/>
                      <a:gd name="connsiteX22" fmla="*/ 11696707 w 11696707"/>
                      <a:gd name="connsiteY22" fmla="*/ 2461935 h 6541569"/>
                      <a:gd name="connsiteX23" fmla="*/ 11696707 w 11696707"/>
                      <a:gd name="connsiteY23" fmla="*/ 3074700 h 6541569"/>
                      <a:gd name="connsiteX24" fmla="*/ 11696707 w 11696707"/>
                      <a:gd name="connsiteY24" fmla="*/ 3785507 h 6541569"/>
                      <a:gd name="connsiteX25" fmla="*/ 11696707 w 11696707"/>
                      <a:gd name="connsiteY25" fmla="*/ 4349251 h 6541569"/>
                      <a:gd name="connsiteX26" fmla="*/ 11696707 w 11696707"/>
                      <a:gd name="connsiteY26" fmla="*/ 4962016 h 6541569"/>
                      <a:gd name="connsiteX27" fmla="*/ 11696707 w 11696707"/>
                      <a:gd name="connsiteY27" fmla="*/ 5721845 h 6541569"/>
                      <a:gd name="connsiteX28" fmla="*/ 10876983 w 11696707"/>
                      <a:gd name="connsiteY28" fmla="*/ 6541569 h 6541569"/>
                      <a:gd name="connsiteX29" fmla="*/ 10407644 w 11696707"/>
                      <a:gd name="connsiteY29" fmla="*/ 6541569 h 6541569"/>
                      <a:gd name="connsiteX30" fmla="*/ 9536015 w 11696707"/>
                      <a:gd name="connsiteY30" fmla="*/ 6541569 h 6541569"/>
                      <a:gd name="connsiteX31" fmla="*/ 8865531 w 11696707"/>
                      <a:gd name="connsiteY31" fmla="*/ 6541569 h 6541569"/>
                      <a:gd name="connsiteX32" fmla="*/ 8396192 w 11696707"/>
                      <a:gd name="connsiteY32" fmla="*/ 6541569 h 6541569"/>
                      <a:gd name="connsiteX33" fmla="*/ 7524563 w 11696707"/>
                      <a:gd name="connsiteY33" fmla="*/ 6541569 h 6541569"/>
                      <a:gd name="connsiteX34" fmla="*/ 6652934 w 11696707"/>
                      <a:gd name="connsiteY34" fmla="*/ 6541569 h 6541569"/>
                      <a:gd name="connsiteX35" fmla="*/ 6183595 w 11696707"/>
                      <a:gd name="connsiteY35" fmla="*/ 6541569 h 6541569"/>
                      <a:gd name="connsiteX36" fmla="*/ 5613684 w 11696707"/>
                      <a:gd name="connsiteY36" fmla="*/ 6541569 h 6541569"/>
                      <a:gd name="connsiteX37" fmla="*/ 4842628 w 11696707"/>
                      <a:gd name="connsiteY37" fmla="*/ 6541569 h 6541569"/>
                      <a:gd name="connsiteX38" fmla="*/ 4071571 w 11696707"/>
                      <a:gd name="connsiteY38" fmla="*/ 6541569 h 6541569"/>
                      <a:gd name="connsiteX39" fmla="*/ 3199942 w 11696707"/>
                      <a:gd name="connsiteY39" fmla="*/ 6541569 h 6541569"/>
                      <a:gd name="connsiteX40" fmla="*/ 2831176 w 11696707"/>
                      <a:gd name="connsiteY40" fmla="*/ 6541569 h 6541569"/>
                      <a:gd name="connsiteX41" fmla="*/ 2361837 w 11696707"/>
                      <a:gd name="connsiteY41" fmla="*/ 6541569 h 6541569"/>
                      <a:gd name="connsiteX42" fmla="*/ 1691353 w 11696707"/>
                      <a:gd name="connsiteY42" fmla="*/ 6541569 h 6541569"/>
                      <a:gd name="connsiteX43" fmla="*/ 819724 w 11696707"/>
                      <a:gd name="connsiteY43" fmla="*/ 6541569 h 6541569"/>
                      <a:gd name="connsiteX44" fmla="*/ 0 w 11696707"/>
                      <a:gd name="connsiteY44" fmla="*/ 5721845 h 6541569"/>
                      <a:gd name="connsiteX45" fmla="*/ 0 w 11696707"/>
                      <a:gd name="connsiteY45" fmla="*/ 5011037 h 6541569"/>
                      <a:gd name="connsiteX46" fmla="*/ 0 w 11696707"/>
                      <a:gd name="connsiteY46" fmla="*/ 4398272 h 6541569"/>
                      <a:gd name="connsiteX47" fmla="*/ 0 w 11696707"/>
                      <a:gd name="connsiteY47" fmla="*/ 3932571 h 6541569"/>
                      <a:gd name="connsiteX48" fmla="*/ 0 w 11696707"/>
                      <a:gd name="connsiteY48" fmla="*/ 3270785 h 6541569"/>
                      <a:gd name="connsiteX49" fmla="*/ 0 w 11696707"/>
                      <a:gd name="connsiteY49" fmla="*/ 2707041 h 6541569"/>
                      <a:gd name="connsiteX50" fmla="*/ 0 w 11696707"/>
                      <a:gd name="connsiteY50" fmla="*/ 2094275 h 6541569"/>
                      <a:gd name="connsiteX51" fmla="*/ 0 w 11696707"/>
                      <a:gd name="connsiteY51" fmla="*/ 1579553 h 6541569"/>
                      <a:gd name="connsiteX52" fmla="*/ 0 w 11696707"/>
                      <a:gd name="connsiteY52" fmla="*/ 819724 h 6541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11696707" h="6541569" fill="none" extrusionOk="0">
                        <a:moveTo>
                          <a:pt x="0" y="819724"/>
                        </a:moveTo>
                        <a:cubicBezTo>
                          <a:pt x="-23552" y="321944"/>
                          <a:pt x="378114" y="-3332"/>
                          <a:pt x="819724" y="0"/>
                        </a:cubicBezTo>
                        <a:cubicBezTo>
                          <a:pt x="1046896" y="-445"/>
                          <a:pt x="1281849" y="-22394"/>
                          <a:pt x="1490208" y="0"/>
                        </a:cubicBezTo>
                        <a:cubicBezTo>
                          <a:pt x="1698567" y="22394"/>
                          <a:pt x="1779877" y="-25702"/>
                          <a:pt x="2060119" y="0"/>
                        </a:cubicBezTo>
                        <a:cubicBezTo>
                          <a:pt x="2340361" y="25702"/>
                          <a:pt x="2304867" y="-9537"/>
                          <a:pt x="2428885" y="0"/>
                        </a:cubicBezTo>
                        <a:cubicBezTo>
                          <a:pt x="2552903" y="9537"/>
                          <a:pt x="2856397" y="8409"/>
                          <a:pt x="2998797" y="0"/>
                        </a:cubicBezTo>
                        <a:cubicBezTo>
                          <a:pt x="3141197" y="-8409"/>
                          <a:pt x="3447625" y="22530"/>
                          <a:pt x="3568708" y="0"/>
                        </a:cubicBezTo>
                        <a:cubicBezTo>
                          <a:pt x="3689791" y="-22530"/>
                          <a:pt x="3852961" y="7337"/>
                          <a:pt x="3937474" y="0"/>
                        </a:cubicBezTo>
                        <a:cubicBezTo>
                          <a:pt x="4021987" y="-7337"/>
                          <a:pt x="4284805" y="22168"/>
                          <a:pt x="4406813" y="0"/>
                        </a:cubicBezTo>
                        <a:cubicBezTo>
                          <a:pt x="4528821" y="-22168"/>
                          <a:pt x="4692942" y="-6887"/>
                          <a:pt x="4775579" y="0"/>
                        </a:cubicBezTo>
                        <a:cubicBezTo>
                          <a:pt x="4858216" y="6887"/>
                          <a:pt x="5317361" y="-30998"/>
                          <a:pt x="5647208" y="0"/>
                        </a:cubicBezTo>
                        <a:cubicBezTo>
                          <a:pt x="5977055" y="30998"/>
                          <a:pt x="5940005" y="15188"/>
                          <a:pt x="6116547" y="0"/>
                        </a:cubicBezTo>
                        <a:cubicBezTo>
                          <a:pt x="6293089" y="-15188"/>
                          <a:pt x="6388022" y="-15416"/>
                          <a:pt x="6585886" y="0"/>
                        </a:cubicBezTo>
                        <a:cubicBezTo>
                          <a:pt x="6783750" y="15416"/>
                          <a:pt x="7141430" y="-7622"/>
                          <a:pt x="7457515" y="0"/>
                        </a:cubicBezTo>
                        <a:cubicBezTo>
                          <a:pt x="7773600" y="7622"/>
                          <a:pt x="7658371" y="-9578"/>
                          <a:pt x="7826281" y="0"/>
                        </a:cubicBezTo>
                        <a:cubicBezTo>
                          <a:pt x="7994191" y="9578"/>
                          <a:pt x="8392368" y="18290"/>
                          <a:pt x="8597338" y="0"/>
                        </a:cubicBezTo>
                        <a:cubicBezTo>
                          <a:pt x="8802308" y="-18290"/>
                          <a:pt x="9103223" y="-10676"/>
                          <a:pt x="9267822" y="0"/>
                        </a:cubicBezTo>
                        <a:cubicBezTo>
                          <a:pt x="9432421" y="10676"/>
                          <a:pt x="9739829" y="-17561"/>
                          <a:pt x="10038878" y="0"/>
                        </a:cubicBezTo>
                        <a:cubicBezTo>
                          <a:pt x="10337927" y="17561"/>
                          <a:pt x="10548592" y="-41145"/>
                          <a:pt x="10876983" y="0"/>
                        </a:cubicBezTo>
                        <a:cubicBezTo>
                          <a:pt x="11339489" y="69692"/>
                          <a:pt x="11656143" y="360526"/>
                          <a:pt x="11696707" y="819724"/>
                        </a:cubicBezTo>
                        <a:cubicBezTo>
                          <a:pt x="11690076" y="1027202"/>
                          <a:pt x="11718313" y="1149284"/>
                          <a:pt x="11696707" y="1334447"/>
                        </a:cubicBezTo>
                        <a:cubicBezTo>
                          <a:pt x="11675101" y="1519610"/>
                          <a:pt x="11717200" y="1671816"/>
                          <a:pt x="11696707" y="1898191"/>
                        </a:cubicBezTo>
                        <a:cubicBezTo>
                          <a:pt x="11676214" y="2124566"/>
                          <a:pt x="11696650" y="2220091"/>
                          <a:pt x="11696707" y="2461935"/>
                        </a:cubicBezTo>
                        <a:cubicBezTo>
                          <a:pt x="11696764" y="2703779"/>
                          <a:pt x="11703350" y="2818274"/>
                          <a:pt x="11696707" y="3074700"/>
                        </a:cubicBezTo>
                        <a:cubicBezTo>
                          <a:pt x="11690064" y="3331126"/>
                          <a:pt x="11673201" y="3449270"/>
                          <a:pt x="11696707" y="3785507"/>
                        </a:cubicBezTo>
                        <a:cubicBezTo>
                          <a:pt x="11720213" y="4121744"/>
                          <a:pt x="11672892" y="4106567"/>
                          <a:pt x="11696707" y="4349251"/>
                        </a:cubicBezTo>
                        <a:cubicBezTo>
                          <a:pt x="11720522" y="4591935"/>
                          <a:pt x="11677327" y="4704038"/>
                          <a:pt x="11696707" y="4962016"/>
                        </a:cubicBezTo>
                        <a:cubicBezTo>
                          <a:pt x="11716087" y="5219995"/>
                          <a:pt x="11720700" y="5375151"/>
                          <a:pt x="11696707" y="5721845"/>
                        </a:cubicBezTo>
                        <a:cubicBezTo>
                          <a:pt x="11650571" y="6181185"/>
                          <a:pt x="11240541" y="6597558"/>
                          <a:pt x="10876983" y="6541569"/>
                        </a:cubicBezTo>
                        <a:cubicBezTo>
                          <a:pt x="10727353" y="6542995"/>
                          <a:pt x="10595451" y="6560330"/>
                          <a:pt x="10407644" y="6541569"/>
                        </a:cubicBezTo>
                        <a:cubicBezTo>
                          <a:pt x="10219837" y="6522808"/>
                          <a:pt x="9859009" y="6583238"/>
                          <a:pt x="9536015" y="6541569"/>
                        </a:cubicBezTo>
                        <a:cubicBezTo>
                          <a:pt x="9213021" y="6499900"/>
                          <a:pt x="9081244" y="6554969"/>
                          <a:pt x="8865531" y="6541569"/>
                        </a:cubicBezTo>
                        <a:cubicBezTo>
                          <a:pt x="8649818" y="6528169"/>
                          <a:pt x="8497981" y="6537452"/>
                          <a:pt x="8396192" y="6541569"/>
                        </a:cubicBezTo>
                        <a:cubicBezTo>
                          <a:pt x="8294403" y="6545686"/>
                          <a:pt x="7717162" y="6580232"/>
                          <a:pt x="7524563" y="6541569"/>
                        </a:cubicBezTo>
                        <a:cubicBezTo>
                          <a:pt x="7331964" y="6502906"/>
                          <a:pt x="7026813" y="6505224"/>
                          <a:pt x="6652934" y="6541569"/>
                        </a:cubicBezTo>
                        <a:cubicBezTo>
                          <a:pt x="6279055" y="6577914"/>
                          <a:pt x="6392295" y="6529777"/>
                          <a:pt x="6183595" y="6541569"/>
                        </a:cubicBezTo>
                        <a:cubicBezTo>
                          <a:pt x="5974895" y="6553361"/>
                          <a:pt x="5831685" y="6563519"/>
                          <a:pt x="5613684" y="6541569"/>
                        </a:cubicBezTo>
                        <a:cubicBezTo>
                          <a:pt x="5395683" y="6519619"/>
                          <a:pt x="5030637" y="6577595"/>
                          <a:pt x="4842628" y="6541569"/>
                        </a:cubicBezTo>
                        <a:cubicBezTo>
                          <a:pt x="4654619" y="6505543"/>
                          <a:pt x="4349955" y="6573097"/>
                          <a:pt x="4071571" y="6541569"/>
                        </a:cubicBezTo>
                        <a:cubicBezTo>
                          <a:pt x="3793187" y="6510041"/>
                          <a:pt x="3528739" y="6516312"/>
                          <a:pt x="3199942" y="6541569"/>
                        </a:cubicBezTo>
                        <a:cubicBezTo>
                          <a:pt x="2871145" y="6566826"/>
                          <a:pt x="2961677" y="6525518"/>
                          <a:pt x="2831176" y="6541569"/>
                        </a:cubicBezTo>
                        <a:cubicBezTo>
                          <a:pt x="2700675" y="6557620"/>
                          <a:pt x="2559338" y="6564297"/>
                          <a:pt x="2361837" y="6541569"/>
                        </a:cubicBezTo>
                        <a:cubicBezTo>
                          <a:pt x="2164336" y="6518841"/>
                          <a:pt x="1960265" y="6565882"/>
                          <a:pt x="1691353" y="6541569"/>
                        </a:cubicBezTo>
                        <a:cubicBezTo>
                          <a:pt x="1422441" y="6517256"/>
                          <a:pt x="1056193" y="6528293"/>
                          <a:pt x="819724" y="6541569"/>
                        </a:cubicBezTo>
                        <a:cubicBezTo>
                          <a:pt x="392243" y="6460954"/>
                          <a:pt x="40849" y="6074189"/>
                          <a:pt x="0" y="5721845"/>
                        </a:cubicBezTo>
                        <a:cubicBezTo>
                          <a:pt x="653" y="5428709"/>
                          <a:pt x="-18595" y="5187887"/>
                          <a:pt x="0" y="5011037"/>
                        </a:cubicBezTo>
                        <a:cubicBezTo>
                          <a:pt x="18595" y="4834187"/>
                          <a:pt x="13621" y="4656703"/>
                          <a:pt x="0" y="4398272"/>
                        </a:cubicBezTo>
                        <a:cubicBezTo>
                          <a:pt x="-13621" y="4139841"/>
                          <a:pt x="531" y="4051272"/>
                          <a:pt x="0" y="3932571"/>
                        </a:cubicBezTo>
                        <a:cubicBezTo>
                          <a:pt x="-531" y="3813870"/>
                          <a:pt x="-19327" y="3432762"/>
                          <a:pt x="0" y="3270785"/>
                        </a:cubicBezTo>
                        <a:cubicBezTo>
                          <a:pt x="19327" y="3108808"/>
                          <a:pt x="25369" y="2852331"/>
                          <a:pt x="0" y="2707041"/>
                        </a:cubicBezTo>
                        <a:cubicBezTo>
                          <a:pt x="-25369" y="2561751"/>
                          <a:pt x="14923" y="2272798"/>
                          <a:pt x="0" y="2094275"/>
                        </a:cubicBezTo>
                        <a:cubicBezTo>
                          <a:pt x="-14923" y="1915752"/>
                          <a:pt x="-6819" y="1827316"/>
                          <a:pt x="0" y="1579553"/>
                        </a:cubicBezTo>
                        <a:cubicBezTo>
                          <a:pt x="6819" y="1331790"/>
                          <a:pt x="-20333" y="1095611"/>
                          <a:pt x="0" y="819724"/>
                        </a:cubicBezTo>
                        <a:close/>
                      </a:path>
                      <a:path w="11696707" h="6541569" stroke="0" extrusionOk="0">
                        <a:moveTo>
                          <a:pt x="0" y="819724"/>
                        </a:moveTo>
                        <a:cubicBezTo>
                          <a:pt x="1200" y="403704"/>
                          <a:pt x="404129" y="66341"/>
                          <a:pt x="819724" y="0"/>
                        </a:cubicBezTo>
                        <a:cubicBezTo>
                          <a:pt x="1148612" y="20947"/>
                          <a:pt x="1306026" y="-22901"/>
                          <a:pt x="1590781" y="0"/>
                        </a:cubicBezTo>
                        <a:cubicBezTo>
                          <a:pt x="1875536" y="22901"/>
                          <a:pt x="1957713" y="-16659"/>
                          <a:pt x="2060119" y="0"/>
                        </a:cubicBezTo>
                        <a:cubicBezTo>
                          <a:pt x="2162525" y="16659"/>
                          <a:pt x="2405111" y="10189"/>
                          <a:pt x="2529458" y="0"/>
                        </a:cubicBezTo>
                        <a:cubicBezTo>
                          <a:pt x="2653805" y="-10189"/>
                          <a:pt x="2963548" y="-37843"/>
                          <a:pt x="3300515" y="0"/>
                        </a:cubicBezTo>
                        <a:cubicBezTo>
                          <a:pt x="3637482" y="37843"/>
                          <a:pt x="3655595" y="15380"/>
                          <a:pt x="3870426" y="0"/>
                        </a:cubicBezTo>
                        <a:cubicBezTo>
                          <a:pt x="4085257" y="-15380"/>
                          <a:pt x="4536714" y="10742"/>
                          <a:pt x="4742055" y="0"/>
                        </a:cubicBezTo>
                        <a:cubicBezTo>
                          <a:pt x="4947396" y="-10742"/>
                          <a:pt x="5427384" y="19415"/>
                          <a:pt x="5613684" y="0"/>
                        </a:cubicBezTo>
                        <a:cubicBezTo>
                          <a:pt x="5799984" y="-19415"/>
                          <a:pt x="6091626" y="-27336"/>
                          <a:pt x="6384741" y="0"/>
                        </a:cubicBezTo>
                        <a:cubicBezTo>
                          <a:pt x="6677856" y="27336"/>
                          <a:pt x="6695476" y="-1797"/>
                          <a:pt x="6854079" y="0"/>
                        </a:cubicBezTo>
                        <a:cubicBezTo>
                          <a:pt x="7012682" y="1797"/>
                          <a:pt x="7081289" y="4517"/>
                          <a:pt x="7222846" y="0"/>
                        </a:cubicBezTo>
                        <a:cubicBezTo>
                          <a:pt x="7364403" y="-4517"/>
                          <a:pt x="7907701" y="-34956"/>
                          <a:pt x="8094475" y="0"/>
                        </a:cubicBezTo>
                        <a:cubicBezTo>
                          <a:pt x="8281249" y="34956"/>
                          <a:pt x="8443279" y="17234"/>
                          <a:pt x="8764959" y="0"/>
                        </a:cubicBezTo>
                        <a:cubicBezTo>
                          <a:pt x="9086639" y="-17234"/>
                          <a:pt x="9213876" y="-4625"/>
                          <a:pt x="9435443" y="0"/>
                        </a:cubicBezTo>
                        <a:cubicBezTo>
                          <a:pt x="9657010" y="4625"/>
                          <a:pt x="9805291" y="3914"/>
                          <a:pt x="9904781" y="0"/>
                        </a:cubicBezTo>
                        <a:cubicBezTo>
                          <a:pt x="10004271" y="-3914"/>
                          <a:pt x="10657582" y="3465"/>
                          <a:pt x="10876983" y="0"/>
                        </a:cubicBezTo>
                        <a:cubicBezTo>
                          <a:pt x="11355498" y="5853"/>
                          <a:pt x="11627591" y="344127"/>
                          <a:pt x="11696707" y="819724"/>
                        </a:cubicBezTo>
                        <a:cubicBezTo>
                          <a:pt x="11715578" y="1008984"/>
                          <a:pt x="11672738" y="1146739"/>
                          <a:pt x="11696707" y="1334447"/>
                        </a:cubicBezTo>
                        <a:cubicBezTo>
                          <a:pt x="11720676" y="1522155"/>
                          <a:pt x="11708477" y="1770502"/>
                          <a:pt x="11696707" y="2045254"/>
                        </a:cubicBezTo>
                        <a:cubicBezTo>
                          <a:pt x="11684937" y="2320006"/>
                          <a:pt x="11727068" y="2408565"/>
                          <a:pt x="11696707" y="2707041"/>
                        </a:cubicBezTo>
                        <a:cubicBezTo>
                          <a:pt x="11666346" y="3005517"/>
                          <a:pt x="11703568" y="3135547"/>
                          <a:pt x="11696707" y="3270785"/>
                        </a:cubicBezTo>
                        <a:cubicBezTo>
                          <a:pt x="11689846" y="3406023"/>
                          <a:pt x="11673622" y="3613743"/>
                          <a:pt x="11696707" y="3785507"/>
                        </a:cubicBezTo>
                        <a:cubicBezTo>
                          <a:pt x="11719792" y="3957271"/>
                          <a:pt x="11720226" y="4162853"/>
                          <a:pt x="11696707" y="4300230"/>
                        </a:cubicBezTo>
                        <a:cubicBezTo>
                          <a:pt x="11673188" y="4437607"/>
                          <a:pt x="11699975" y="4783745"/>
                          <a:pt x="11696707" y="5011037"/>
                        </a:cubicBezTo>
                        <a:cubicBezTo>
                          <a:pt x="11693439" y="5238329"/>
                          <a:pt x="11729870" y="5497164"/>
                          <a:pt x="11696707" y="5721845"/>
                        </a:cubicBezTo>
                        <a:cubicBezTo>
                          <a:pt x="11692552" y="6161145"/>
                          <a:pt x="11317828" y="6568103"/>
                          <a:pt x="10876983" y="6541569"/>
                        </a:cubicBezTo>
                        <a:cubicBezTo>
                          <a:pt x="10560105" y="6532507"/>
                          <a:pt x="10255168" y="6500825"/>
                          <a:pt x="10005354" y="6541569"/>
                        </a:cubicBezTo>
                        <a:cubicBezTo>
                          <a:pt x="9755540" y="6582313"/>
                          <a:pt x="9783855" y="6546584"/>
                          <a:pt x="9636588" y="6541569"/>
                        </a:cubicBezTo>
                        <a:cubicBezTo>
                          <a:pt x="9489321" y="6536554"/>
                          <a:pt x="9372590" y="6558900"/>
                          <a:pt x="9167249" y="6541569"/>
                        </a:cubicBezTo>
                        <a:cubicBezTo>
                          <a:pt x="8961908" y="6524238"/>
                          <a:pt x="8917814" y="6546014"/>
                          <a:pt x="8697910" y="6541569"/>
                        </a:cubicBezTo>
                        <a:cubicBezTo>
                          <a:pt x="8478006" y="6537124"/>
                          <a:pt x="8192227" y="6506676"/>
                          <a:pt x="7926854" y="6541569"/>
                        </a:cubicBezTo>
                        <a:cubicBezTo>
                          <a:pt x="7661481" y="6576462"/>
                          <a:pt x="7658031" y="6552634"/>
                          <a:pt x="7558088" y="6541569"/>
                        </a:cubicBezTo>
                        <a:cubicBezTo>
                          <a:pt x="7458145" y="6530504"/>
                          <a:pt x="7282826" y="6535933"/>
                          <a:pt x="7088749" y="6541569"/>
                        </a:cubicBezTo>
                        <a:cubicBezTo>
                          <a:pt x="6894672" y="6547205"/>
                          <a:pt x="6638744" y="6568452"/>
                          <a:pt x="6217120" y="6541569"/>
                        </a:cubicBezTo>
                        <a:cubicBezTo>
                          <a:pt x="5795496" y="6514686"/>
                          <a:pt x="5975615" y="6535881"/>
                          <a:pt x="5848354" y="6541569"/>
                        </a:cubicBezTo>
                        <a:cubicBezTo>
                          <a:pt x="5721093" y="6547257"/>
                          <a:pt x="5616808" y="6547312"/>
                          <a:pt x="5479587" y="6541569"/>
                        </a:cubicBezTo>
                        <a:cubicBezTo>
                          <a:pt x="5342366" y="6535826"/>
                          <a:pt x="5249873" y="6529554"/>
                          <a:pt x="5110821" y="6541569"/>
                        </a:cubicBezTo>
                        <a:cubicBezTo>
                          <a:pt x="4971769" y="6553584"/>
                          <a:pt x="4690634" y="6530802"/>
                          <a:pt x="4440337" y="6541569"/>
                        </a:cubicBezTo>
                        <a:cubicBezTo>
                          <a:pt x="4190040" y="6552336"/>
                          <a:pt x="4093739" y="6549330"/>
                          <a:pt x="3769853" y="6541569"/>
                        </a:cubicBezTo>
                        <a:cubicBezTo>
                          <a:pt x="3445967" y="6533808"/>
                          <a:pt x="3322759" y="6522099"/>
                          <a:pt x="3099369" y="6541569"/>
                        </a:cubicBezTo>
                        <a:cubicBezTo>
                          <a:pt x="2875979" y="6561039"/>
                          <a:pt x="2468307" y="6515536"/>
                          <a:pt x="2227740" y="6541569"/>
                        </a:cubicBezTo>
                        <a:cubicBezTo>
                          <a:pt x="1987173" y="6567602"/>
                          <a:pt x="1732905" y="6544434"/>
                          <a:pt x="1557256" y="6541569"/>
                        </a:cubicBezTo>
                        <a:cubicBezTo>
                          <a:pt x="1381607" y="6538704"/>
                          <a:pt x="1098648" y="6537839"/>
                          <a:pt x="819724" y="6541569"/>
                        </a:cubicBezTo>
                        <a:cubicBezTo>
                          <a:pt x="326081" y="6455145"/>
                          <a:pt x="-87662" y="6243541"/>
                          <a:pt x="0" y="5721845"/>
                        </a:cubicBezTo>
                        <a:cubicBezTo>
                          <a:pt x="26794" y="5554812"/>
                          <a:pt x="8954" y="5401910"/>
                          <a:pt x="0" y="5109080"/>
                        </a:cubicBezTo>
                        <a:cubicBezTo>
                          <a:pt x="-8954" y="4816250"/>
                          <a:pt x="-11961" y="4726221"/>
                          <a:pt x="0" y="4545336"/>
                        </a:cubicBezTo>
                        <a:cubicBezTo>
                          <a:pt x="11961" y="4364451"/>
                          <a:pt x="-4549" y="4294670"/>
                          <a:pt x="0" y="4079634"/>
                        </a:cubicBezTo>
                        <a:cubicBezTo>
                          <a:pt x="4549" y="3864598"/>
                          <a:pt x="-15256" y="3660201"/>
                          <a:pt x="0" y="3515891"/>
                        </a:cubicBezTo>
                        <a:cubicBezTo>
                          <a:pt x="15256" y="3371581"/>
                          <a:pt x="-13671" y="3115182"/>
                          <a:pt x="0" y="3001168"/>
                        </a:cubicBezTo>
                        <a:cubicBezTo>
                          <a:pt x="13671" y="2887154"/>
                          <a:pt x="-18878" y="2652041"/>
                          <a:pt x="0" y="2535466"/>
                        </a:cubicBezTo>
                        <a:cubicBezTo>
                          <a:pt x="18878" y="2418891"/>
                          <a:pt x="-957" y="2102564"/>
                          <a:pt x="0" y="1824659"/>
                        </a:cubicBezTo>
                        <a:cubicBezTo>
                          <a:pt x="957" y="1546754"/>
                          <a:pt x="13892" y="1086774"/>
                          <a:pt x="0" y="81972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90B809D0-2474-4F35-8178-38B253CD2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0" y="436307"/>
            <a:ext cx="420121" cy="65644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51E91B20-81CA-496C-8D24-4B9D4408A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3431666"/>
            <a:ext cx="500201" cy="5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53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oncept Of A Colorful Rainbow 2405418 Vector Art at Vecteezy">
            <a:extLst>
              <a:ext uri="{FF2B5EF4-FFF2-40B4-BE49-F238E27FC236}">
                <a16:creationId xmlns:a16="http://schemas.microsoft.com/office/drawing/2014/main" xmlns="" id="{24B51387-7287-4A46-8421-992E67E8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024CDE6-E76A-8802-59E3-C7AFE8AD8040}"/>
              </a:ext>
            </a:extLst>
          </p:cNvPr>
          <p:cNvGrpSpPr/>
          <p:nvPr/>
        </p:nvGrpSpPr>
        <p:grpSpPr>
          <a:xfrm>
            <a:off x="2449008" y="3308173"/>
            <a:ext cx="8439386" cy="3438181"/>
            <a:chOff x="4841103" y="3994314"/>
            <a:chExt cx="6543932" cy="26659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A6CE7C09-B363-C33C-281A-303DA4395A2E}"/>
                </a:ext>
              </a:extLst>
            </p:cNvPr>
            <p:cNvGrpSpPr/>
            <p:nvPr/>
          </p:nvGrpSpPr>
          <p:grpSpPr>
            <a:xfrm>
              <a:off x="4841103" y="3994314"/>
              <a:ext cx="6543932" cy="2665978"/>
              <a:chOff x="2975203" y="1432365"/>
              <a:chExt cx="6543932" cy="2665978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912775BF-BA73-F44C-7E78-B1B8C4C2F8B5}"/>
                  </a:ext>
                </a:extLst>
              </p:cNvPr>
              <p:cNvSpPr/>
              <p:nvPr/>
            </p:nvSpPr>
            <p:spPr>
              <a:xfrm>
                <a:off x="2975203" y="2052486"/>
                <a:ext cx="6543932" cy="2045857"/>
              </a:xfrm>
              <a:custGeom>
                <a:avLst/>
                <a:gdLst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38055 w 6543932"/>
                  <a:gd name="connsiteY3" fmla="*/ 0 h 2045857"/>
                  <a:gd name="connsiteX4" fmla="*/ 1857924 w 6543932"/>
                  <a:gd name="connsiteY4" fmla="*/ 0 h 2045857"/>
                  <a:gd name="connsiteX5" fmla="*/ 2377792 w 6543932"/>
                  <a:gd name="connsiteY5" fmla="*/ 0 h 2045857"/>
                  <a:gd name="connsiteX6" fmla="*/ 2897660 w 6543932"/>
                  <a:gd name="connsiteY6" fmla="*/ 0 h 2045857"/>
                  <a:gd name="connsiteX7" fmla="*/ 3531899 w 6543932"/>
                  <a:gd name="connsiteY7" fmla="*/ 0 h 2045857"/>
                  <a:gd name="connsiteX8" fmla="*/ 4051768 w 6543932"/>
                  <a:gd name="connsiteY8" fmla="*/ 0 h 2045857"/>
                  <a:gd name="connsiteX9" fmla="*/ 4571636 w 6543932"/>
                  <a:gd name="connsiteY9" fmla="*/ 0 h 2045857"/>
                  <a:gd name="connsiteX10" fmla="*/ 5148690 w 6543932"/>
                  <a:gd name="connsiteY10" fmla="*/ 0 h 2045857"/>
                  <a:gd name="connsiteX11" fmla="*/ 5668559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177521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554187 w 6543932"/>
                  <a:gd name="connsiteY18" fmla="*/ 2045857 h 2045857"/>
                  <a:gd name="connsiteX19" fmla="*/ 4977134 w 6543932"/>
                  <a:gd name="connsiteY19" fmla="*/ 2045857 h 2045857"/>
                  <a:gd name="connsiteX20" fmla="*/ 4457266 w 6543932"/>
                  <a:gd name="connsiteY20" fmla="*/ 2045857 h 2045857"/>
                  <a:gd name="connsiteX21" fmla="*/ 3994582 w 6543932"/>
                  <a:gd name="connsiteY21" fmla="*/ 2045857 h 2045857"/>
                  <a:gd name="connsiteX22" fmla="*/ 3646271 w 6543932"/>
                  <a:gd name="connsiteY22" fmla="*/ 2045857 h 2045857"/>
                  <a:gd name="connsiteX23" fmla="*/ 3183588 w 6543932"/>
                  <a:gd name="connsiteY23" fmla="*/ 2045857 h 2045857"/>
                  <a:gd name="connsiteX24" fmla="*/ 2720905 w 6543932"/>
                  <a:gd name="connsiteY24" fmla="*/ 2045857 h 2045857"/>
                  <a:gd name="connsiteX25" fmla="*/ 2372593 w 6543932"/>
                  <a:gd name="connsiteY25" fmla="*/ 2045857 h 2045857"/>
                  <a:gd name="connsiteX26" fmla="*/ 1967096 w 6543932"/>
                  <a:gd name="connsiteY26" fmla="*/ 2045857 h 2045857"/>
                  <a:gd name="connsiteX27" fmla="*/ 1618784 w 6543932"/>
                  <a:gd name="connsiteY27" fmla="*/ 2045857 h 2045857"/>
                  <a:gd name="connsiteX28" fmla="*/ 984544 w 6543932"/>
                  <a:gd name="connsiteY28" fmla="*/ 2045857 h 2045857"/>
                  <a:gd name="connsiteX29" fmla="*/ 412690 w 6543932"/>
                  <a:gd name="connsiteY29" fmla="*/ 2045857 h 2045857"/>
                  <a:gd name="connsiteX30" fmla="*/ 0 w 6543932"/>
                  <a:gd name="connsiteY30" fmla="*/ 1633166 h 2045857"/>
                  <a:gd name="connsiteX31" fmla="*/ 0 w 6543932"/>
                  <a:gd name="connsiteY31" fmla="*/ 1214136 h 2045857"/>
                  <a:gd name="connsiteX32" fmla="*/ 0 w 6543932"/>
                  <a:gd name="connsiteY32" fmla="*/ 795105 h 2045857"/>
                  <a:gd name="connsiteX33" fmla="*/ 0 w 6543932"/>
                  <a:gd name="connsiteY33" fmla="*/ 412690 h 2045857"/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95241 w 6543932"/>
                  <a:gd name="connsiteY3" fmla="*/ 0 h 2045857"/>
                  <a:gd name="connsiteX4" fmla="*/ 1800738 w 6543932"/>
                  <a:gd name="connsiteY4" fmla="*/ 0 h 2045857"/>
                  <a:gd name="connsiteX5" fmla="*/ 2377792 w 6543932"/>
                  <a:gd name="connsiteY5" fmla="*/ 0 h 2045857"/>
                  <a:gd name="connsiteX6" fmla="*/ 2840475 w 6543932"/>
                  <a:gd name="connsiteY6" fmla="*/ 0 h 2045857"/>
                  <a:gd name="connsiteX7" fmla="*/ 3474714 w 6543932"/>
                  <a:gd name="connsiteY7" fmla="*/ 0 h 2045857"/>
                  <a:gd name="connsiteX8" fmla="*/ 4108953 w 6543932"/>
                  <a:gd name="connsiteY8" fmla="*/ 0 h 2045857"/>
                  <a:gd name="connsiteX9" fmla="*/ 4686007 w 6543932"/>
                  <a:gd name="connsiteY9" fmla="*/ 0 h 2045857"/>
                  <a:gd name="connsiteX10" fmla="*/ 5091505 w 6543932"/>
                  <a:gd name="connsiteY10" fmla="*/ 0 h 2045857"/>
                  <a:gd name="connsiteX11" fmla="*/ 5439816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214136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782929 w 6543932"/>
                  <a:gd name="connsiteY18" fmla="*/ 2045857 h 2045857"/>
                  <a:gd name="connsiteX19" fmla="*/ 5205876 w 6543932"/>
                  <a:gd name="connsiteY19" fmla="*/ 2045857 h 2045857"/>
                  <a:gd name="connsiteX20" fmla="*/ 4743193 w 6543932"/>
                  <a:gd name="connsiteY20" fmla="*/ 2045857 h 2045857"/>
                  <a:gd name="connsiteX21" fmla="*/ 4337696 w 6543932"/>
                  <a:gd name="connsiteY21" fmla="*/ 2045857 h 2045857"/>
                  <a:gd name="connsiteX22" fmla="*/ 3932199 w 6543932"/>
                  <a:gd name="connsiteY22" fmla="*/ 2045857 h 2045857"/>
                  <a:gd name="connsiteX23" fmla="*/ 3297959 w 6543932"/>
                  <a:gd name="connsiteY23" fmla="*/ 2045857 h 2045857"/>
                  <a:gd name="connsiteX24" fmla="*/ 2835276 w 6543932"/>
                  <a:gd name="connsiteY24" fmla="*/ 2045857 h 2045857"/>
                  <a:gd name="connsiteX25" fmla="*/ 2201037 w 6543932"/>
                  <a:gd name="connsiteY25" fmla="*/ 2045857 h 2045857"/>
                  <a:gd name="connsiteX26" fmla="*/ 1566797 w 6543932"/>
                  <a:gd name="connsiteY26" fmla="*/ 2045857 h 2045857"/>
                  <a:gd name="connsiteX27" fmla="*/ 1104115 w 6543932"/>
                  <a:gd name="connsiteY27" fmla="*/ 2045857 h 2045857"/>
                  <a:gd name="connsiteX28" fmla="*/ 412690 w 6543932"/>
                  <a:gd name="connsiteY28" fmla="*/ 2045857 h 2045857"/>
                  <a:gd name="connsiteX29" fmla="*/ 0 w 6543932"/>
                  <a:gd name="connsiteY29" fmla="*/ 1633166 h 2045857"/>
                  <a:gd name="connsiteX30" fmla="*/ 0 w 6543932"/>
                  <a:gd name="connsiteY30" fmla="*/ 1238546 h 2045857"/>
                  <a:gd name="connsiteX31" fmla="*/ 0 w 6543932"/>
                  <a:gd name="connsiteY31" fmla="*/ 868335 h 2045857"/>
                  <a:gd name="connsiteX32" fmla="*/ 0 w 6543932"/>
                  <a:gd name="connsiteY32" fmla="*/ 412690 h 204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543932" h="2045857" fill="none" extrusionOk="0">
                    <a:moveTo>
                      <a:pt x="0" y="412690"/>
                    </a:moveTo>
                    <a:cubicBezTo>
                      <a:pt x="5235" y="198115"/>
                      <a:pt x="176633" y="10281"/>
                      <a:pt x="412690" y="0"/>
                    </a:cubicBezTo>
                    <a:cubicBezTo>
                      <a:pt x="550486" y="21084"/>
                      <a:pt x="839318" y="-20479"/>
                      <a:pt x="989744" y="0"/>
                    </a:cubicBezTo>
                    <a:cubicBezTo>
                      <a:pt x="1124348" y="-4161"/>
                      <a:pt x="1273220" y="-22052"/>
                      <a:pt x="1338055" y="0"/>
                    </a:cubicBezTo>
                    <a:cubicBezTo>
                      <a:pt x="1411816" y="14267"/>
                      <a:pt x="1650391" y="-7073"/>
                      <a:pt x="1857924" y="0"/>
                    </a:cubicBezTo>
                    <a:cubicBezTo>
                      <a:pt x="2105975" y="6704"/>
                      <a:pt x="2138153" y="-25766"/>
                      <a:pt x="2377792" y="0"/>
                    </a:cubicBezTo>
                    <a:cubicBezTo>
                      <a:pt x="2608355" y="11264"/>
                      <a:pt x="2671506" y="-26334"/>
                      <a:pt x="2897660" y="0"/>
                    </a:cubicBezTo>
                    <a:cubicBezTo>
                      <a:pt x="3098041" y="30394"/>
                      <a:pt x="3267666" y="-42329"/>
                      <a:pt x="3531899" y="0"/>
                    </a:cubicBezTo>
                    <a:cubicBezTo>
                      <a:pt x="3813874" y="23549"/>
                      <a:pt x="3916770" y="-16437"/>
                      <a:pt x="4051768" y="0"/>
                    </a:cubicBezTo>
                    <a:cubicBezTo>
                      <a:pt x="4201925" y="41282"/>
                      <a:pt x="4423856" y="-39594"/>
                      <a:pt x="4571636" y="0"/>
                    </a:cubicBezTo>
                    <a:cubicBezTo>
                      <a:pt x="4709559" y="8906"/>
                      <a:pt x="4990009" y="20756"/>
                      <a:pt x="5148690" y="0"/>
                    </a:cubicBezTo>
                    <a:cubicBezTo>
                      <a:pt x="5284800" y="-25341"/>
                      <a:pt x="5465103" y="-10231"/>
                      <a:pt x="5668559" y="0"/>
                    </a:cubicBezTo>
                    <a:cubicBezTo>
                      <a:pt x="5882748" y="-3393"/>
                      <a:pt x="5958638" y="6610"/>
                      <a:pt x="6131241" y="0"/>
                    </a:cubicBezTo>
                    <a:cubicBezTo>
                      <a:pt x="6353617" y="13422"/>
                      <a:pt x="6500128" y="194613"/>
                      <a:pt x="6543932" y="412690"/>
                    </a:cubicBezTo>
                    <a:cubicBezTo>
                      <a:pt x="6558812" y="560619"/>
                      <a:pt x="6552681" y="634352"/>
                      <a:pt x="6543932" y="795105"/>
                    </a:cubicBezTo>
                    <a:cubicBezTo>
                      <a:pt x="6552099" y="970082"/>
                      <a:pt x="6543584" y="1082085"/>
                      <a:pt x="6543932" y="1177521"/>
                    </a:cubicBezTo>
                    <a:cubicBezTo>
                      <a:pt x="6556142" y="1271168"/>
                      <a:pt x="6520626" y="1417022"/>
                      <a:pt x="6543932" y="1633166"/>
                    </a:cubicBezTo>
                    <a:cubicBezTo>
                      <a:pt x="6553365" y="1864304"/>
                      <a:pt x="6349131" y="2049734"/>
                      <a:pt x="6131241" y="2045857"/>
                    </a:cubicBezTo>
                    <a:cubicBezTo>
                      <a:pt x="5896485" y="1981464"/>
                      <a:pt x="5728023" y="2010747"/>
                      <a:pt x="5554187" y="2045857"/>
                    </a:cubicBezTo>
                    <a:cubicBezTo>
                      <a:pt x="5396917" y="2099155"/>
                      <a:pt x="5196293" y="2049215"/>
                      <a:pt x="4977134" y="2045857"/>
                    </a:cubicBezTo>
                    <a:cubicBezTo>
                      <a:pt x="4766683" y="2048992"/>
                      <a:pt x="4652914" y="2046547"/>
                      <a:pt x="4457266" y="2045857"/>
                    </a:cubicBezTo>
                    <a:cubicBezTo>
                      <a:pt x="4234067" y="2047359"/>
                      <a:pt x="4196161" y="2033902"/>
                      <a:pt x="3994582" y="2045857"/>
                    </a:cubicBezTo>
                    <a:cubicBezTo>
                      <a:pt x="3795571" y="2058439"/>
                      <a:pt x="3804220" y="2030404"/>
                      <a:pt x="3646271" y="2045857"/>
                    </a:cubicBezTo>
                    <a:cubicBezTo>
                      <a:pt x="3499208" y="2073289"/>
                      <a:pt x="3321263" y="2063275"/>
                      <a:pt x="3183588" y="2045857"/>
                    </a:cubicBezTo>
                    <a:cubicBezTo>
                      <a:pt x="3020514" y="2060059"/>
                      <a:pt x="2865774" y="2033196"/>
                      <a:pt x="2720905" y="2045857"/>
                    </a:cubicBezTo>
                    <a:cubicBezTo>
                      <a:pt x="2558697" y="2049067"/>
                      <a:pt x="2471265" y="2036228"/>
                      <a:pt x="2372593" y="2045857"/>
                    </a:cubicBezTo>
                    <a:cubicBezTo>
                      <a:pt x="2284971" y="2043340"/>
                      <a:pt x="2071306" y="2042961"/>
                      <a:pt x="1967096" y="2045857"/>
                    </a:cubicBezTo>
                    <a:cubicBezTo>
                      <a:pt x="1871460" y="2070355"/>
                      <a:pt x="1692775" y="2042592"/>
                      <a:pt x="1618784" y="2045857"/>
                    </a:cubicBezTo>
                    <a:cubicBezTo>
                      <a:pt x="1531776" y="1995015"/>
                      <a:pt x="1210807" y="2064822"/>
                      <a:pt x="984544" y="2045857"/>
                    </a:cubicBezTo>
                    <a:cubicBezTo>
                      <a:pt x="705727" y="2041391"/>
                      <a:pt x="655985" y="2028965"/>
                      <a:pt x="412690" y="2045857"/>
                    </a:cubicBezTo>
                    <a:cubicBezTo>
                      <a:pt x="126781" y="2121920"/>
                      <a:pt x="40138" y="1890459"/>
                      <a:pt x="0" y="1633166"/>
                    </a:cubicBezTo>
                    <a:cubicBezTo>
                      <a:pt x="14758" y="1453454"/>
                      <a:pt x="6459" y="1414716"/>
                      <a:pt x="0" y="1214136"/>
                    </a:cubicBezTo>
                    <a:cubicBezTo>
                      <a:pt x="-18354" y="994119"/>
                      <a:pt x="24919" y="891082"/>
                      <a:pt x="0" y="795105"/>
                    </a:cubicBezTo>
                    <a:cubicBezTo>
                      <a:pt x="-14887" y="684049"/>
                      <a:pt x="26136" y="569358"/>
                      <a:pt x="0" y="412690"/>
                    </a:cubicBezTo>
                    <a:close/>
                  </a:path>
                  <a:path w="6543932" h="2045857" stroke="0" extrusionOk="0">
                    <a:moveTo>
                      <a:pt x="0" y="412690"/>
                    </a:moveTo>
                    <a:cubicBezTo>
                      <a:pt x="11911" y="246757"/>
                      <a:pt x="171405" y="35078"/>
                      <a:pt x="412690" y="0"/>
                    </a:cubicBezTo>
                    <a:cubicBezTo>
                      <a:pt x="617933" y="-7707"/>
                      <a:pt x="730191" y="34863"/>
                      <a:pt x="989744" y="0"/>
                    </a:cubicBezTo>
                    <a:cubicBezTo>
                      <a:pt x="1262072" y="-23543"/>
                      <a:pt x="1292903" y="6177"/>
                      <a:pt x="1395241" y="0"/>
                    </a:cubicBezTo>
                    <a:cubicBezTo>
                      <a:pt x="1489923" y="-24729"/>
                      <a:pt x="1684940" y="10457"/>
                      <a:pt x="1800738" y="0"/>
                    </a:cubicBezTo>
                    <a:cubicBezTo>
                      <a:pt x="1890004" y="40459"/>
                      <a:pt x="2103262" y="-16982"/>
                      <a:pt x="2377792" y="0"/>
                    </a:cubicBezTo>
                    <a:cubicBezTo>
                      <a:pt x="2663015" y="20490"/>
                      <a:pt x="2638663" y="18941"/>
                      <a:pt x="2840475" y="0"/>
                    </a:cubicBezTo>
                    <a:cubicBezTo>
                      <a:pt x="3044371" y="-27642"/>
                      <a:pt x="3303582" y="1529"/>
                      <a:pt x="3474714" y="0"/>
                    </a:cubicBezTo>
                    <a:cubicBezTo>
                      <a:pt x="3690548" y="-6046"/>
                      <a:pt x="3918823" y="-11195"/>
                      <a:pt x="4108953" y="0"/>
                    </a:cubicBezTo>
                    <a:cubicBezTo>
                      <a:pt x="4270854" y="-27362"/>
                      <a:pt x="4418787" y="-17554"/>
                      <a:pt x="4686007" y="0"/>
                    </a:cubicBezTo>
                    <a:cubicBezTo>
                      <a:pt x="4954338" y="7157"/>
                      <a:pt x="4979586" y="-755"/>
                      <a:pt x="5091505" y="0"/>
                    </a:cubicBezTo>
                    <a:cubicBezTo>
                      <a:pt x="5215509" y="3357"/>
                      <a:pt x="5370711" y="1955"/>
                      <a:pt x="5439816" y="0"/>
                    </a:cubicBezTo>
                    <a:cubicBezTo>
                      <a:pt x="5532276" y="-61804"/>
                      <a:pt x="5843700" y="-43336"/>
                      <a:pt x="6131241" y="0"/>
                    </a:cubicBezTo>
                    <a:cubicBezTo>
                      <a:pt x="6400248" y="8730"/>
                      <a:pt x="6515051" y="150598"/>
                      <a:pt x="6543932" y="412690"/>
                    </a:cubicBezTo>
                    <a:cubicBezTo>
                      <a:pt x="6542606" y="582062"/>
                      <a:pt x="6533596" y="661147"/>
                      <a:pt x="6543932" y="795105"/>
                    </a:cubicBezTo>
                    <a:cubicBezTo>
                      <a:pt x="6537981" y="918389"/>
                      <a:pt x="6539825" y="1119868"/>
                      <a:pt x="6543932" y="1214136"/>
                    </a:cubicBezTo>
                    <a:cubicBezTo>
                      <a:pt x="6549143" y="1304601"/>
                      <a:pt x="6570296" y="1520800"/>
                      <a:pt x="6543932" y="1633166"/>
                    </a:cubicBezTo>
                    <a:cubicBezTo>
                      <a:pt x="6509918" y="1794922"/>
                      <a:pt x="6386774" y="2022149"/>
                      <a:pt x="6131241" y="2045857"/>
                    </a:cubicBezTo>
                    <a:cubicBezTo>
                      <a:pt x="6024790" y="2049496"/>
                      <a:pt x="5904006" y="2053047"/>
                      <a:pt x="5782929" y="2045857"/>
                    </a:cubicBezTo>
                    <a:cubicBezTo>
                      <a:pt x="5673595" y="2088486"/>
                      <a:pt x="5362766" y="1998576"/>
                      <a:pt x="5205876" y="2045857"/>
                    </a:cubicBezTo>
                    <a:cubicBezTo>
                      <a:pt x="5035300" y="2067414"/>
                      <a:pt x="4863141" y="2034542"/>
                      <a:pt x="4743193" y="2045857"/>
                    </a:cubicBezTo>
                    <a:cubicBezTo>
                      <a:pt x="4627276" y="2055122"/>
                      <a:pt x="4426375" y="2046671"/>
                      <a:pt x="4337696" y="2045857"/>
                    </a:cubicBezTo>
                    <a:cubicBezTo>
                      <a:pt x="4271845" y="2016681"/>
                      <a:pt x="4090053" y="2067614"/>
                      <a:pt x="3932199" y="2045857"/>
                    </a:cubicBezTo>
                    <a:cubicBezTo>
                      <a:pt x="3788990" y="2037423"/>
                      <a:pt x="3508502" y="2010763"/>
                      <a:pt x="3297959" y="2045857"/>
                    </a:cubicBezTo>
                    <a:cubicBezTo>
                      <a:pt x="3108064" y="2048399"/>
                      <a:pt x="3026543" y="2054123"/>
                      <a:pt x="2835276" y="2045857"/>
                    </a:cubicBezTo>
                    <a:cubicBezTo>
                      <a:pt x="2651344" y="2009957"/>
                      <a:pt x="2403857" y="1977169"/>
                      <a:pt x="2201037" y="2045857"/>
                    </a:cubicBezTo>
                    <a:cubicBezTo>
                      <a:pt x="2003094" y="2099498"/>
                      <a:pt x="1752465" y="2016921"/>
                      <a:pt x="1566797" y="2045857"/>
                    </a:cubicBezTo>
                    <a:cubicBezTo>
                      <a:pt x="1373847" y="2054466"/>
                      <a:pt x="1324744" y="2040015"/>
                      <a:pt x="1104115" y="2045857"/>
                    </a:cubicBezTo>
                    <a:cubicBezTo>
                      <a:pt x="885015" y="2036940"/>
                      <a:pt x="567146" y="2040099"/>
                      <a:pt x="412690" y="2045857"/>
                    </a:cubicBezTo>
                    <a:cubicBezTo>
                      <a:pt x="142639" y="2025210"/>
                      <a:pt x="-5905" y="1909516"/>
                      <a:pt x="0" y="1633166"/>
                    </a:cubicBezTo>
                    <a:cubicBezTo>
                      <a:pt x="-6753" y="1545958"/>
                      <a:pt x="41291" y="1382154"/>
                      <a:pt x="0" y="1238546"/>
                    </a:cubicBezTo>
                    <a:cubicBezTo>
                      <a:pt x="-7952" y="1085688"/>
                      <a:pt x="9216" y="1037594"/>
                      <a:pt x="0" y="868335"/>
                    </a:cubicBezTo>
                    <a:cubicBezTo>
                      <a:pt x="694" y="681885"/>
                      <a:pt x="-6717" y="514308"/>
                      <a:pt x="0" y="412690"/>
                    </a:cubicBezTo>
                    <a:close/>
                  </a:path>
                  <a:path w="6543932" h="2045857" fill="none" stroke="0" extrusionOk="0">
                    <a:moveTo>
                      <a:pt x="0" y="412690"/>
                    </a:moveTo>
                    <a:cubicBezTo>
                      <a:pt x="-10475" y="187744"/>
                      <a:pt x="198428" y="29057"/>
                      <a:pt x="412690" y="0"/>
                    </a:cubicBezTo>
                    <a:cubicBezTo>
                      <a:pt x="549211" y="25561"/>
                      <a:pt x="832969" y="19467"/>
                      <a:pt x="989744" y="0"/>
                    </a:cubicBezTo>
                    <a:cubicBezTo>
                      <a:pt x="1145039" y="-16916"/>
                      <a:pt x="1242242" y="-7474"/>
                      <a:pt x="1338055" y="0"/>
                    </a:cubicBezTo>
                    <a:cubicBezTo>
                      <a:pt x="1379296" y="16029"/>
                      <a:pt x="1642173" y="-34697"/>
                      <a:pt x="1857924" y="0"/>
                    </a:cubicBezTo>
                    <a:cubicBezTo>
                      <a:pt x="2110624" y="3416"/>
                      <a:pt x="2142313" y="-29319"/>
                      <a:pt x="2377792" y="0"/>
                    </a:cubicBezTo>
                    <a:cubicBezTo>
                      <a:pt x="2609031" y="7647"/>
                      <a:pt x="2679943" y="-20327"/>
                      <a:pt x="2897660" y="0"/>
                    </a:cubicBezTo>
                    <a:cubicBezTo>
                      <a:pt x="3114929" y="16188"/>
                      <a:pt x="3258499" y="-4925"/>
                      <a:pt x="3531899" y="0"/>
                    </a:cubicBezTo>
                    <a:cubicBezTo>
                      <a:pt x="3793412" y="17446"/>
                      <a:pt x="3914952" y="-20510"/>
                      <a:pt x="4051768" y="0"/>
                    </a:cubicBezTo>
                    <a:cubicBezTo>
                      <a:pt x="4165551" y="19097"/>
                      <a:pt x="4431720" y="-27910"/>
                      <a:pt x="4571636" y="0"/>
                    </a:cubicBezTo>
                    <a:cubicBezTo>
                      <a:pt x="4722379" y="-9682"/>
                      <a:pt x="4988140" y="26651"/>
                      <a:pt x="5148690" y="0"/>
                    </a:cubicBezTo>
                    <a:cubicBezTo>
                      <a:pt x="5301902" y="-17232"/>
                      <a:pt x="5464454" y="-22970"/>
                      <a:pt x="5668559" y="0"/>
                    </a:cubicBezTo>
                    <a:cubicBezTo>
                      <a:pt x="5864279" y="-3042"/>
                      <a:pt x="5954578" y="16899"/>
                      <a:pt x="6131241" y="0"/>
                    </a:cubicBezTo>
                    <a:cubicBezTo>
                      <a:pt x="6356211" y="-8733"/>
                      <a:pt x="6536618" y="219013"/>
                      <a:pt x="6543932" y="412690"/>
                    </a:cubicBezTo>
                    <a:cubicBezTo>
                      <a:pt x="6546253" y="574341"/>
                      <a:pt x="6554922" y="622511"/>
                      <a:pt x="6543932" y="795105"/>
                    </a:cubicBezTo>
                    <a:cubicBezTo>
                      <a:pt x="6537092" y="970319"/>
                      <a:pt x="6538112" y="1058948"/>
                      <a:pt x="6543932" y="1177521"/>
                    </a:cubicBezTo>
                    <a:cubicBezTo>
                      <a:pt x="6514544" y="1299260"/>
                      <a:pt x="6533447" y="1412380"/>
                      <a:pt x="6543932" y="1633166"/>
                    </a:cubicBezTo>
                    <a:cubicBezTo>
                      <a:pt x="6510759" y="1932800"/>
                      <a:pt x="6381011" y="2051164"/>
                      <a:pt x="6131241" y="2045857"/>
                    </a:cubicBezTo>
                    <a:cubicBezTo>
                      <a:pt x="5909532" y="2023240"/>
                      <a:pt x="5723039" y="2034052"/>
                      <a:pt x="5554187" y="2045857"/>
                    </a:cubicBezTo>
                    <a:cubicBezTo>
                      <a:pt x="5410549" y="2075856"/>
                      <a:pt x="5152586" y="2030797"/>
                      <a:pt x="4977134" y="2045857"/>
                    </a:cubicBezTo>
                    <a:cubicBezTo>
                      <a:pt x="4775605" y="2072754"/>
                      <a:pt x="4692441" y="2066488"/>
                      <a:pt x="4457266" y="2045857"/>
                    </a:cubicBezTo>
                    <a:cubicBezTo>
                      <a:pt x="4228462" y="2050310"/>
                      <a:pt x="4205400" y="2030363"/>
                      <a:pt x="3994582" y="2045857"/>
                    </a:cubicBezTo>
                    <a:cubicBezTo>
                      <a:pt x="3789832" y="2054360"/>
                      <a:pt x="3804171" y="2029718"/>
                      <a:pt x="3646271" y="2045857"/>
                    </a:cubicBezTo>
                    <a:cubicBezTo>
                      <a:pt x="3459860" y="2079686"/>
                      <a:pt x="3296406" y="2035484"/>
                      <a:pt x="3183588" y="2045857"/>
                    </a:cubicBezTo>
                    <a:cubicBezTo>
                      <a:pt x="3050936" y="2070394"/>
                      <a:pt x="2858903" y="2051435"/>
                      <a:pt x="2720905" y="2045857"/>
                    </a:cubicBezTo>
                    <a:cubicBezTo>
                      <a:pt x="2575782" y="2062190"/>
                      <a:pt x="2448957" y="2027342"/>
                      <a:pt x="2372593" y="2045857"/>
                    </a:cubicBezTo>
                    <a:cubicBezTo>
                      <a:pt x="2306884" y="2044639"/>
                      <a:pt x="2073490" y="2037142"/>
                      <a:pt x="1967096" y="2045857"/>
                    </a:cubicBezTo>
                    <a:cubicBezTo>
                      <a:pt x="1870199" y="2049103"/>
                      <a:pt x="1700996" y="2041701"/>
                      <a:pt x="1618784" y="2045857"/>
                    </a:cubicBezTo>
                    <a:cubicBezTo>
                      <a:pt x="1489227" y="2018025"/>
                      <a:pt x="1271417" y="2061078"/>
                      <a:pt x="984544" y="2045857"/>
                    </a:cubicBezTo>
                    <a:cubicBezTo>
                      <a:pt x="704051" y="2038449"/>
                      <a:pt x="654979" y="2035279"/>
                      <a:pt x="412690" y="2045857"/>
                    </a:cubicBezTo>
                    <a:cubicBezTo>
                      <a:pt x="207573" y="2115668"/>
                      <a:pt x="77777" y="1905384"/>
                      <a:pt x="0" y="1633166"/>
                    </a:cubicBezTo>
                    <a:cubicBezTo>
                      <a:pt x="11242" y="1458690"/>
                      <a:pt x="6362" y="1415652"/>
                      <a:pt x="0" y="1214136"/>
                    </a:cubicBezTo>
                    <a:cubicBezTo>
                      <a:pt x="-25166" y="999127"/>
                      <a:pt x="27744" y="885657"/>
                      <a:pt x="0" y="795105"/>
                    </a:cubicBezTo>
                    <a:cubicBezTo>
                      <a:pt x="-28399" y="694205"/>
                      <a:pt x="-2121" y="610060"/>
                      <a:pt x="0" y="412690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custGeom>
                        <a:avLst/>
                        <a:gdLst>
                          <a:gd name="connsiteX0" fmla="*/ 0 w 8439386"/>
                          <a:gd name="connsiteY0" fmla="*/ 532226 h 2638441"/>
                          <a:gd name="connsiteX1" fmla="*/ 532226 w 8439386"/>
                          <a:gd name="connsiteY1" fmla="*/ 0 h 2638441"/>
                          <a:gd name="connsiteX2" fmla="*/ 1276424 w 8439386"/>
                          <a:gd name="connsiteY2" fmla="*/ 0 h 2638441"/>
                          <a:gd name="connsiteX3" fmla="*/ 1725624 w 8439386"/>
                          <a:gd name="connsiteY3" fmla="*/ 0 h 2638441"/>
                          <a:gd name="connsiteX4" fmla="*/ 2396073 w 8439386"/>
                          <a:gd name="connsiteY4" fmla="*/ 0 h 2638441"/>
                          <a:gd name="connsiteX5" fmla="*/ 3066522 w 8439386"/>
                          <a:gd name="connsiteY5" fmla="*/ 0 h 2638441"/>
                          <a:gd name="connsiteX6" fmla="*/ 3736970 w 8439386"/>
                          <a:gd name="connsiteY6" fmla="*/ 0 h 2638441"/>
                          <a:gd name="connsiteX7" fmla="*/ 4554917 w 8439386"/>
                          <a:gd name="connsiteY7" fmla="*/ 0 h 2638441"/>
                          <a:gd name="connsiteX8" fmla="*/ 5225366 w 8439386"/>
                          <a:gd name="connsiteY8" fmla="*/ 0 h 2638441"/>
                          <a:gd name="connsiteX9" fmla="*/ 5895814 w 8439386"/>
                          <a:gd name="connsiteY9" fmla="*/ 0 h 2638441"/>
                          <a:gd name="connsiteX10" fmla="*/ 6640012 w 8439386"/>
                          <a:gd name="connsiteY10" fmla="*/ 0 h 2638441"/>
                          <a:gd name="connsiteX11" fmla="*/ 7310461 w 8439386"/>
                          <a:gd name="connsiteY11" fmla="*/ 0 h 2638441"/>
                          <a:gd name="connsiteX12" fmla="*/ 7907160 w 8439386"/>
                          <a:gd name="connsiteY12" fmla="*/ 0 h 2638441"/>
                          <a:gd name="connsiteX13" fmla="*/ 8439386 w 8439386"/>
                          <a:gd name="connsiteY13" fmla="*/ 532226 h 2638441"/>
                          <a:gd name="connsiteX14" fmla="*/ 8439386 w 8439386"/>
                          <a:gd name="connsiteY14" fmla="*/ 1025409 h 2638441"/>
                          <a:gd name="connsiteX15" fmla="*/ 8439386 w 8439386"/>
                          <a:gd name="connsiteY15" fmla="*/ 1518592 h 2638441"/>
                          <a:gd name="connsiteX16" fmla="*/ 8439386 w 8439386"/>
                          <a:gd name="connsiteY16" fmla="*/ 2106215 h 2638441"/>
                          <a:gd name="connsiteX17" fmla="*/ 7907160 w 8439386"/>
                          <a:gd name="connsiteY17" fmla="*/ 2638441 h 2638441"/>
                          <a:gd name="connsiteX18" fmla="*/ 7162962 w 8439386"/>
                          <a:gd name="connsiteY18" fmla="*/ 2638441 h 2638441"/>
                          <a:gd name="connsiteX19" fmla="*/ 6418764 w 8439386"/>
                          <a:gd name="connsiteY19" fmla="*/ 2638441 h 2638441"/>
                          <a:gd name="connsiteX20" fmla="*/ 5748316 w 8439386"/>
                          <a:gd name="connsiteY20" fmla="*/ 2638441 h 2638441"/>
                          <a:gd name="connsiteX21" fmla="*/ 5151616 w 8439386"/>
                          <a:gd name="connsiteY21" fmla="*/ 2638441 h 2638441"/>
                          <a:gd name="connsiteX22" fmla="*/ 4702416 w 8439386"/>
                          <a:gd name="connsiteY22" fmla="*/ 2638441 h 2638441"/>
                          <a:gd name="connsiteX23" fmla="*/ 4105717 w 8439386"/>
                          <a:gd name="connsiteY23" fmla="*/ 2638441 h 2638441"/>
                          <a:gd name="connsiteX24" fmla="*/ 3509018 w 8439386"/>
                          <a:gd name="connsiteY24" fmla="*/ 2638441 h 2638441"/>
                          <a:gd name="connsiteX25" fmla="*/ 3059817 w 8439386"/>
                          <a:gd name="connsiteY25" fmla="*/ 2638441 h 2638441"/>
                          <a:gd name="connsiteX26" fmla="*/ 2536867 w 8439386"/>
                          <a:gd name="connsiteY26" fmla="*/ 2638441 h 2638441"/>
                          <a:gd name="connsiteX27" fmla="*/ 2087667 w 8439386"/>
                          <a:gd name="connsiteY27" fmla="*/ 2638441 h 2638441"/>
                          <a:gd name="connsiteX28" fmla="*/ 1269719 w 8439386"/>
                          <a:gd name="connsiteY28" fmla="*/ 2638441 h 2638441"/>
                          <a:gd name="connsiteX29" fmla="*/ 532226 w 8439386"/>
                          <a:gd name="connsiteY29" fmla="*/ 2638441 h 2638441"/>
                          <a:gd name="connsiteX30" fmla="*/ 0 w 8439386"/>
                          <a:gd name="connsiteY30" fmla="*/ 2106215 h 2638441"/>
                          <a:gd name="connsiteX31" fmla="*/ 0 w 8439386"/>
                          <a:gd name="connsiteY31" fmla="*/ 1565812 h 2638441"/>
                          <a:gd name="connsiteX32" fmla="*/ 0 w 8439386"/>
                          <a:gd name="connsiteY32" fmla="*/ 1025409 h 2638441"/>
                          <a:gd name="connsiteX33" fmla="*/ 0 w 8439386"/>
                          <a:gd name="connsiteY33" fmla="*/ 532226 h 2638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8439386" h="2638441" fill="none" extrusionOk="0">
                            <a:moveTo>
                              <a:pt x="0" y="532226"/>
                            </a:moveTo>
                            <a:cubicBezTo>
                              <a:pt x="-13871" y="231041"/>
                              <a:pt x="239302" y="7808"/>
                              <a:pt x="532226" y="0"/>
                            </a:cubicBezTo>
                            <a:cubicBezTo>
                              <a:pt x="715257" y="32821"/>
                              <a:pt x="1098928" y="8437"/>
                              <a:pt x="1276424" y="0"/>
                            </a:cubicBezTo>
                            <a:cubicBezTo>
                              <a:pt x="1453920" y="-8437"/>
                              <a:pt x="1619865" y="-16693"/>
                              <a:pt x="1725624" y="0"/>
                            </a:cubicBezTo>
                            <a:cubicBezTo>
                              <a:pt x="1831383" y="16693"/>
                              <a:pt x="2075215" y="-5713"/>
                              <a:pt x="2396073" y="0"/>
                            </a:cubicBezTo>
                            <a:cubicBezTo>
                              <a:pt x="2716931" y="5713"/>
                              <a:pt x="2756443" y="-32440"/>
                              <a:pt x="3066522" y="0"/>
                            </a:cubicBezTo>
                            <a:cubicBezTo>
                              <a:pt x="3376601" y="32440"/>
                              <a:pt x="3460045" y="-30818"/>
                              <a:pt x="3736970" y="0"/>
                            </a:cubicBezTo>
                            <a:cubicBezTo>
                              <a:pt x="4013895" y="30818"/>
                              <a:pt x="4186716" y="-21755"/>
                              <a:pt x="4554917" y="0"/>
                            </a:cubicBezTo>
                            <a:cubicBezTo>
                              <a:pt x="4923118" y="21755"/>
                              <a:pt x="5052465" y="-24859"/>
                              <a:pt x="5225366" y="0"/>
                            </a:cubicBezTo>
                            <a:cubicBezTo>
                              <a:pt x="5398267" y="24859"/>
                              <a:pt x="5707986" y="-30533"/>
                              <a:pt x="5895814" y="0"/>
                            </a:cubicBezTo>
                            <a:cubicBezTo>
                              <a:pt x="6083642" y="30533"/>
                              <a:pt x="6419442" y="31546"/>
                              <a:pt x="6640012" y="0"/>
                            </a:cubicBezTo>
                            <a:cubicBezTo>
                              <a:pt x="6860582" y="-31546"/>
                              <a:pt x="7046361" y="-18265"/>
                              <a:pt x="7310461" y="0"/>
                            </a:cubicBezTo>
                            <a:cubicBezTo>
                              <a:pt x="7574561" y="18265"/>
                              <a:pt x="7681967" y="9668"/>
                              <a:pt x="7907160" y="0"/>
                            </a:cubicBezTo>
                            <a:cubicBezTo>
                              <a:pt x="8180778" y="-6437"/>
                              <a:pt x="8425728" y="210883"/>
                              <a:pt x="8439386" y="532226"/>
                            </a:cubicBezTo>
                            <a:cubicBezTo>
                              <a:pt x="8456022" y="732425"/>
                              <a:pt x="8452484" y="805052"/>
                              <a:pt x="8439386" y="1025409"/>
                            </a:cubicBezTo>
                            <a:cubicBezTo>
                              <a:pt x="8426288" y="1245766"/>
                              <a:pt x="8441556" y="1384005"/>
                              <a:pt x="8439386" y="1518592"/>
                            </a:cubicBezTo>
                            <a:cubicBezTo>
                              <a:pt x="8437216" y="1653179"/>
                              <a:pt x="8422509" y="1864944"/>
                              <a:pt x="8439386" y="2106215"/>
                            </a:cubicBezTo>
                            <a:cubicBezTo>
                              <a:pt x="8425270" y="2443246"/>
                              <a:pt x="8209947" y="2650542"/>
                              <a:pt x="7907160" y="2638441"/>
                            </a:cubicBezTo>
                            <a:cubicBezTo>
                              <a:pt x="7605652" y="2601342"/>
                              <a:pt x="7357029" y="2618909"/>
                              <a:pt x="7162962" y="2638441"/>
                            </a:cubicBezTo>
                            <a:cubicBezTo>
                              <a:pt x="6968895" y="2657973"/>
                              <a:pt x="6667082" y="2627307"/>
                              <a:pt x="6418764" y="2638441"/>
                            </a:cubicBezTo>
                            <a:cubicBezTo>
                              <a:pt x="6170446" y="2649575"/>
                              <a:pt x="6034510" y="2640827"/>
                              <a:pt x="5748316" y="2638441"/>
                            </a:cubicBezTo>
                            <a:cubicBezTo>
                              <a:pt x="5462122" y="2636055"/>
                              <a:pt x="5414926" y="2625247"/>
                              <a:pt x="5151616" y="2638441"/>
                            </a:cubicBezTo>
                            <a:cubicBezTo>
                              <a:pt x="4888306" y="2651635"/>
                              <a:pt x="4905085" y="2616212"/>
                              <a:pt x="4702416" y="2638441"/>
                            </a:cubicBezTo>
                            <a:cubicBezTo>
                              <a:pt x="4499747" y="2660670"/>
                              <a:pt x="4284304" y="2627814"/>
                              <a:pt x="4105717" y="2638441"/>
                            </a:cubicBezTo>
                            <a:cubicBezTo>
                              <a:pt x="3927130" y="2649068"/>
                              <a:pt x="3693324" y="2640615"/>
                              <a:pt x="3509018" y="2638441"/>
                            </a:cubicBezTo>
                            <a:cubicBezTo>
                              <a:pt x="3324712" y="2636267"/>
                              <a:pt x="3174911" y="2632954"/>
                              <a:pt x="3059817" y="2638441"/>
                            </a:cubicBezTo>
                            <a:cubicBezTo>
                              <a:pt x="2944723" y="2643928"/>
                              <a:pt x="2670910" y="2623549"/>
                              <a:pt x="2536867" y="2638441"/>
                            </a:cubicBezTo>
                            <a:cubicBezTo>
                              <a:pt x="2402824" y="2653334"/>
                              <a:pt x="2183514" y="2637127"/>
                              <a:pt x="2087667" y="2638441"/>
                            </a:cubicBezTo>
                            <a:cubicBezTo>
                              <a:pt x="1991820" y="2639755"/>
                              <a:pt x="1637759" y="2643269"/>
                              <a:pt x="1269719" y="2638441"/>
                            </a:cubicBezTo>
                            <a:cubicBezTo>
                              <a:pt x="901679" y="2633613"/>
                              <a:pt x="850874" y="2617115"/>
                              <a:pt x="532226" y="2638441"/>
                            </a:cubicBezTo>
                            <a:cubicBezTo>
                              <a:pt x="226671" y="2703705"/>
                              <a:pt x="57084" y="2425878"/>
                              <a:pt x="0" y="2106215"/>
                            </a:cubicBezTo>
                            <a:cubicBezTo>
                              <a:pt x="16185" y="1880439"/>
                              <a:pt x="7264" y="1830249"/>
                              <a:pt x="0" y="1565812"/>
                            </a:cubicBezTo>
                            <a:cubicBezTo>
                              <a:pt x="-7264" y="1301375"/>
                              <a:pt x="25625" y="1143991"/>
                              <a:pt x="0" y="1025409"/>
                            </a:cubicBezTo>
                            <a:cubicBezTo>
                              <a:pt x="-25625" y="906827"/>
                              <a:pt x="11095" y="755106"/>
                              <a:pt x="0" y="532226"/>
                            </a:cubicBezTo>
                            <a:close/>
                          </a:path>
                          <a:path w="8439386" h="2638441" stroke="0" extrusionOk="0">
                            <a:moveTo>
                              <a:pt x="0" y="532226"/>
                            </a:moveTo>
                            <a:cubicBezTo>
                              <a:pt x="1124" y="272659"/>
                              <a:pt x="257738" y="34758"/>
                              <a:pt x="532226" y="0"/>
                            </a:cubicBezTo>
                            <a:cubicBezTo>
                              <a:pt x="769559" y="-34874"/>
                              <a:pt x="931917" y="25058"/>
                              <a:pt x="1276424" y="0"/>
                            </a:cubicBezTo>
                            <a:cubicBezTo>
                              <a:pt x="1620931" y="-25058"/>
                              <a:pt x="1673506" y="2631"/>
                              <a:pt x="1799374" y="0"/>
                            </a:cubicBezTo>
                            <a:cubicBezTo>
                              <a:pt x="1925242" y="-2631"/>
                              <a:pt x="2196784" y="-5643"/>
                              <a:pt x="2322324" y="0"/>
                            </a:cubicBezTo>
                            <a:cubicBezTo>
                              <a:pt x="2447864" y="5643"/>
                              <a:pt x="2700266" y="-26689"/>
                              <a:pt x="3066522" y="0"/>
                            </a:cubicBezTo>
                            <a:cubicBezTo>
                              <a:pt x="3432778" y="26689"/>
                              <a:pt x="3401733" y="18196"/>
                              <a:pt x="3663221" y="0"/>
                            </a:cubicBezTo>
                            <a:cubicBezTo>
                              <a:pt x="3924709" y="-18196"/>
                              <a:pt x="4230402" y="8691"/>
                              <a:pt x="4481168" y="0"/>
                            </a:cubicBezTo>
                            <a:cubicBezTo>
                              <a:pt x="4731934" y="-8691"/>
                              <a:pt x="5087240" y="25369"/>
                              <a:pt x="5299115" y="0"/>
                            </a:cubicBezTo>
                            <a:cubicBezTo>
                              <a:pt x="5510990" y="-25369"/>
                              <a:pt x="5697391" y="-6715"/>
                              <a:pt x="6043313" y="0"/>
                            </a:cubicBezTo>
                            <a:cubicBezTo>
                              <a:pt x="6389235" y="6715"/>
                              <a:pt x="6424755" y="-4765"/>
                              <a:pt x="6566263" y="0"/>
                            </a:cubicBezTo>
                            <a:cubicBezTo>
                              <a:pt x="6707771" y="4765"/>
                              <a:pt x="6922037" y="16272"/>
                              <a:pt x="7015463" y="0"/>
                            </a:cubicBezTo>
                            <a:cubicBezTo>
                              <a:pt x="7108889" y="-16272"/>
                              <a:pt x="7511103" y="795"/>
                              <a:pt x="7907160" y="0"/>
                            </a:cubicBezTo>
                            <a:cubicBezTo>
                              <a:pt x="8257745" y="27883"/>
                              <a:pt x="8431333" y="187816"/>
                              <a:pt x="8439386" y="532226"/>
                            </a:cubicBezTo>
                            <a:cubicBezTo>
                              <a:pt x="8415211" y="723189"/>
                              <a:pt x="8443238" y="866800"/>
                              <a:pt x="8439386" y="1025409"/>
                            </a:cubicBezTo>
                            <a:cubicBezTo>
                              <a:pt x="8435534" y="1184018"/>
                              <a:pt x="8443017" y="1453746"/>
                              <a:pt x="8439386" y="1565812"/>
                            </a:cubicBezTo>
                            <a:cubicBezTo>
                              <a:pt x="8435755" y="1677878"/>
                              <a:pt x="8448687" y="1950278"/>
                              <a:pt x="8439386" y="2106215"/>
                            </a:cubicBezTo>
                            <a:cubicBezTo>
                              <a:pt x="8465000" y="2347033"/>
                              <a:pt x="8216809" y="2659032"/>
                              <a:pt x="7907160" y="2638441"/>
                            </a:cubicBezTo>
                            <a:cubicBezTo>
                              <a:pt x="7752455" y="2650111"/>
                              <a:pt x="7619675" y="2628166"/>
                              <a:pt x="7457959" y="2638441"/>
                            </a:cubicBezTo>
                            <a:cubicBezTo>
                              <a:pt x="7296243" y="2648716"/>
                              <a:pt x="6944327" y="2601747"/>
                              <a:pt x="6713762" y="2638441"/>
                            </a:cubicBezTo>
                            <a:cubicBezTo>
                              <a:pt x="6483197" y="2675135"/>
                              <a:pt x="6266831" y="2633816"/>
                              <a:pt x="6117062" y="2638441"/>
                            </a:cubicBezTo>
                            <a:cubicBezTo>
                              <a:pt x="5967293" y="2643066"/>
                              <a:pt x="5706762" y="2644029"/>
                              <a:pt x="5594113" y="2638441"/>
                            </a:cubicBezTo>
                            <a:cubicBezTo>
                              <a:pt x="5481464" y="2632853"/>
                              <a:pt x="5265981" y="2642152"/>
                              <a:pt x="5071163" y="2638441"/>
                            </a:cubicBezTo>
                            <a:cubicBezTo>
                              <a:pt x="4876345" y="2634731"/>
                              <a:pt x="4497850" y="2629404"/>
                              <a:pt x="4253215" y="2638441"/>
                            </a:cubicBezTo>
                            <a:cubicBezTo>
                              <a:pt x="4008580" y="2647478"/>
                              <a:pt x="3900747" y="2663571"/>
                              <a:pt x="3656516" y="2638441"/>
                            </a:cubicBezTo>
                            <a:cubicBezTo>
                              <a:pt x="3412285" y="2613311"/>
                              <a:pt x="3081073" y="2603895"/>
                              <a:pt x="2838569" y="2638441"/>
                            </a:cubicBezTo>
                            <a:cubicBezTo>
                              <a:pt x="2596065" y="2672987"/>
                              <a:pt x="2270864" y="2620730"/>
                              <a:pt x="2020622" y="2638441"/>
                            </a:cubicBezTo>
                            <a:cubicBezTo>
                              <a:pt x="1770380" y="2656152"/>
                              <a:pt x="1702265" y="2634495"/>
                              <a:pt x="1423923" y="2638441"/>
                            </a:cubicBezTo>
                            <a:cubicBezTo>
                              <a:pt x="1145581" y="2642387"/>
                              <a:pt x="747222" y="2634876"/>
                              <a:pt x="532226" y="2638441"/>
                            </a:cubicBezTo>
                            <a:cubicBezTo>
                              <a:pt x="181280" y="2622651"/>
                              <a:pt x="-35815" y="2400194"/>
                              <a:pt x="0" y="2106215"/>
                            </a:cubicBezTo>
                            <a:cubicBezTo>
                              <a:pt x="-14945" y="1987795"/>
                              <a:pt x="14985" y="1791357"/>
                              <a:pt x="0" y="1597292"/>
                            </a:cubicBezTo>
                            <a:cubicBezTo>
                              <a:pt x="-14985" y="1403227"/>
                              <a:pt x="5009" y="1345869"/>
                              <a:pt x="0" y="1119849"/>
                            </a:cubicBezTo>
                            <a:cubicBezTo>
                              <a:pt x="-5009" y="893829"/>
                              <a:pt x="15614" y="678577"/>
                              <a:pt x="0" y="53222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7E13BDF5-EEDD-0E95-7B28-72909B99C035}"/>
                  </a:ext>
                </a:extLst>
              </p:cNvPr>
              <p:cNvSpPr/>
              <p:nvPr/>
            </p:nvSpPr>
            <p:spPr>
              <a:xfrm>
                <a:off x="3883620" y="1432365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1FE84C2C-6BCF-FDD1-0BC3-02F3F309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76" y="4942391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3DADBFB0-306C-E087-28A8-36D5FC46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6940" y="4942391"/>
              <a:ext cx="469963" cy="4699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9A1D981-01AD-D3D3-C781-1E9FDC8E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1350" y="4942391"/>
              <a:ext cx="469963" cy="4699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FEB408C1-6B01-92CA-B6FB-ECC69A92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6368" y="5543055"/>
              <a:ext cx="469963" cy="4699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9FA5EEF2-5A1E-A4DE-8226-40AAB72B5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5914" y="5543055"/>
              <a:ext cx="469963" cy="4699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CB85BEF6-9301-3897-6ACB-419883AF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042" y="5543055"/>
              <a:ext cx="469963" cy="4699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95539877-6F9B-3FE8-923D-A5BADDD5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5547" y="6013018"/>
              <a:ext cx="469963" cy="46996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B4A316D3-56FD-0DD6-5A32-AE0DFF112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370" y="6013018"/>
              <a:ext cx="469963" cy="4699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18033F41-AF9D-D35C-BCA0-BD6C95A42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9498" y="6013018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4A2A69-966C-470C-ADD5-2EA3E6811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971" y="79589"/>
            <a:ext cx="78889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6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kids-wallpaper-free-2 | Cartoon wallpaper, Cartoon kids, Kids wallpaper">
            <a:extLst>
              <a:ext uri="{FF2B5EF4-FFF2-40B4-BE49-F238E27FC236}">
                <a16:creationId xmlns:a16="http://schemas.microsoft.com/office/drawing/2014/main" xmlns="" id="{C3E72DBC-DBC2-417E-BDAC-1B5DFD57C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9"/>
          <a:stretch/>
        </p:blipFill>
        <p:spPr bwMode="auto">
          <a:xfrm>
            <a:off x="0" y="-243840"/>
            <a:ext cx="12192000" cy="778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879698-E67A-449C-81DC-D480CE507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224" y="1099465"/>
            <a:ext cx="6364776" cy="233497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198785B-3C09-729C-1C14-2957A6FAC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153527"/>
            <a:ext cx="1459925" cy="14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1" descr="Cartoon Background Images 1920x1200">
            <a:extLst>
              <a:ext uri="{FF2B5EF4-FFF2-40B4-BE49-F238E27FC236}">
                <a16:creationId xmlns:a16="http://schemas.microsoft.com/office/drawing/2014/main" xmlns="" id="{879CAD19-F082-43B5-84C8-988791FF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63B9B26-E55D-1147-53B0-317F72C2438F}"/>
              </a:ext>
            </a:extLst>
          </p:cNvPr>
          <p:cNvGrpSpPr/>
          <p:nvPr/>
        </p:nvGrpSpPr>
        <p:grpSpPr>
          <a:xfrm>
            <a:off x="1666639" y="55124"/>
            <a:ext cx="8534636" cy="1342455"/>
            <a:chOff x="2941084" y="273579"/>
            <a:chExt cx="6309828" cy="13424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A392A06-D8E5-1D18-78A5-77CEAC65A643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4181FB5-9319-4662-7EBF-56CA4F30EDA5}"/>
                </a:ext>
              </a:extLst>
            </p:cNvPr>
            <p:cNvSpPr txBox="1"/>
            <p:nvPr/>
          </p:nvSpPr>
          <p:spPr>
            <a:xfrm>
              <a:off x="2941084" y="27357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47283D7-38BD-DE8D-59D4-2ACEFDC97E14}"/>
              </a:ext>
            </a:extLst>
          </p:cNvPr>
          <p:cNvGrpSpPr/>
          <p:nvPr/>
        </p:nvGrpSpPr>
        <p:grpSpPr>
          <a:xfrm>
            <a:off x="190107" y="1239994"/>
            <a:ext cx="10346683" cy="1492695"/>
            <a:chOff x="55488" y="1751609"/>
            <a:chExt cx="10346683" cy="12940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EA85DAF2-C3BD-2332-5936-E307DBD2D442}"/>
                </a:ext>
              </a:extLst>
            </p:cNvPr>
            <p:cNvSpPr/>
            <p:nvPr/>
          </p:nvSpPr>
          <p:spPr>
            <a:xfrm>
              <a:off x="268099" y="2230780"/>
              <a:ext cx="10134072" cy="814839"/>
            </a:xfrm>
            <a:custGeom>
              <a:avLst/>
              <a:gdLst>
                <a:gd name="connsiteX0" fmla="*/ 0 w 10134072"/>
                <a:gd name="connsiteY0" fmla="*/ 198992 h 814839"/>
                <a:gd name="connsiteX1" fmla="*/ 198992 w 10134072"/>
                <a:gd name="connsiteY1" fmla="*/ 0 h 814839"/>
                <a:gd name="connsiteX2" fmla="*/ 9935080 w 10134072"/>
                <a:gd name="connsiteY2" fmla="*/ 0 h 814839"/>
                <a:gd name="connsiteX3" fmla="*/ 10134072 w 10134072"/>
                <a:gd name="connsiteY3" fmla="*/ 198992 h 814839"/>
                <a:gd name="connsiteX4" fmla="*/ 10134072 w 10134072"/>
                <a:gd name="connsiteY4" fmla="*/ 615847 h 814839"/>
                <a:gd name="connsiteX5" fmla="*/ 9935080 w 10134072"/>
                <a:gd name="connsiteY5" fmla="*/ 814839 h 814839"/>
                <a:gd name="connsiteX6" fmla="*/ 198992 w 10134072"/>
                <a:gd name="connsiteY6" fmla="*/ 814839 h 814839"/>
                <a:gd name="connsiteX7" fmla="*/ 0 w 10134072"/>
                <a:gd name="connsiteY7" fmla="*/ 615847 h 814839"/>
                <a:gd name="connsiteX8" fmla="*/ 0 w 10134072"/>
                <a:gd name="connsiteY8" fmla="*/ 198992 h 81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34072" h="814839" fill="none" extrusionOk="0">
                  <a:moveTo>
                    <a:pt x="0" y="198992"/>
                  </a:moveTo>
                  <a:cubicBezTo>
                    <a:pt x="-5419" y="108080"/>
                    <a:pt x="82170" y="-4651"/>
                    <a:pt x="198992" y="0"/>
                  </a:cubicBezTo>
                  <a:cubicBezTo>
                    <a:pt x="1887876" y="-35273"/>
                    <a:pt x="5491911" y="-144294"/>
                    <a:pt x="9935080" y="0"/>
                  </a:cubicBezTo>
                  <a:cubicBezTo>
                    <a:pt x="10065500" y="6246"/>
                    <a:pt x="10120998" y="78069"/>
                    <a:pt x="10134072" y="198992"/>
                  </a:cubicBezTo>
                  <a:cubicBezTo>
                    <a:pt x="10104775" y="346148"/>
                    <a:pt x="10161186" y="534884"/>
                    <a:pt x="10134072" y="615847"/>
                  </a:cubicBezTo>
                  <a:cubicBezTo>
                    <a:pt x="10140805" y="720655"/>
                    <a:pt x="10049971" y="809429"/>
                    <a:pt x="9935080" y="814839"/>
                  </a:cubicBezTo>
                  <a:cubicBezTo>
                    <a:pt x="6886868" y="892364"/>
                    <a:pt x="5017861" y="771136"/>
                    <a:pt x="198992" y="814839"/>
                  </a:cubicBezTo>
                  <a:cubicBezTo>
                    <a:pt x="81260" y="812669"/>
                    <a:pt x="-13594" y="725561"/>
                    <a:pt x="0" y="615847"/>
                  </a:cubicBezTo>
                  <a:cubicBezTo>
                    <a:pt x="-22587" y="544243"/>
                    <a:pt x="-31970" y="384799"/>
                    <a:pt x="0" y="198992"/>
                  </a:cubicBezTo>
                  <a:close/>
                </a:path>
                <a:path w="10134072" h="814839" stroke="0" extrusionOk="0">
                  <a:moveTo>
                    <a:pt x="0" y="198992"/>
                  </a:moveTo>
                  <a:cubicBezTo>
                    <a:pt x="-4934" y="72044"/>
                    <a:pt x="83608" y="4442"/>
                    <a:pt x="198992" y="0"/>
                  </a:cubicBezTo>
                  <a:cubicBezTo>
                    <a:pt x="2547507" y="-95379"/>
                    <a:pt x="8747342" y="58096"/>
                    <a:pt x="9935080" y="0"/>
                  </a:cubicBezTo>
                  <a:cubicBezTo>
                    <a:pt x="10028398" y="-11672"/>
                    <a:pt x="10117255" y="77006"/>
                    <a:pt x="10134072" y="198992"/>
                  </a:cubicBezTo>
                  <a:cubicBezTo>
                    <a:pt x="10139495" y="302086"/>
                    <a:pt x="10164668" y="525888"/>
                    <a:pt x="10134072" y="615847"/>
                  </a:cubicBezTo>
                  <a:cubicBezTo>
                    <a:pt x="10143236" y="714854"/>
                    <a:pt x="10035346" y="805242"/>
                    <a:pt x="9935080" y="814839"/>
                  </a:cubicBezTo>
                  <a:cubicBezTo>
                    <a:pt x="6139311" y="754933"/>
                    <a:pt x="3854652" y="897353"/>
                    <a:pt x="198992" y="814839"/>
                  </a:cubicBezTo>
                  <a:cubicBezTo>
                    <a:pt x="69996" y="819560"/>
                    <a:pt x="-5433" y="731261"/>
                    <a:pt x="0" y="615847"/>
                  </a:cubicBezTo>
                  <a:cubicBezTo>
                    <a:pt x="9673" y="461689"/>
                    <a:pt x="24248" y="349252"/>
                    <a:pt x="0" y="19899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848722C5-7E3F-F12F-33F2-7A80802DE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88" y="1751609"/>
              <a:ext cx="1001601" cy="100160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CFCDBFD-652F-CF43-08DB-A56E0D5CADE8}"/>
              </a:ext>
            </a:extLst>
          </p:cNvPr>
          <p:cNvGrpSpPr/>
          <p:nvPr/>
        </p:nvGrpSpPr>
        <p:grpSpPr>
          <a:xfrm>
            <a:off x="78963" y="2559598"/>
            <a:ext cx="10531887" cy="1311385"/>
            <a:chOff x="140332" y="1734234"/>
            <a:chExt cx="10531887" cy="131138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9F46C912-2FF8-546D-7193-521CCE69E068}"/>
                </a:ext>
              </a:extLst>
            </p:cNvPr>
            <p:cNvSpPr/>
            <p:nvPr/>
          </p:nvSpPr>
          <p:spPr>
            <a:xfrm>
              <a:off x="352942" y="2054470"/>
              <a:ext cx="10319277" cy="991149"/>
            </a:xfrm>
            <a:custGeom>
              <a:avLst/>
              <a:gdLst>
                <a:gd name="connsiteX0" fmla="*/ 0 w 10319277"/>
                <a:gd name="connsiteY0" fmla="*/ 242048 h 991149"/>
                <a:gd name="connsiteX1" fmla="*/ 242048 w 10319277"/>
                <a:gd name="connsiteY1" fmla="*/ 0 h 991149"/>
                <a:gd name="connsiteX2" fmla="*/ 10077229 w 10319277"/>
                <a:gd name="connsiteY2" fmla="*/ 0 h 991149"/>
                <a:gd name="connsiteX3" fmla="*/ 10319277 w 10319277"/>
                <a:gd name="connsiteY3" fmla="*/ 242048 h 991149"/>
                <a:gd name="connsiteX4" fmla="*/ 10319277 w 10319277"/>
                <a:gd name="connsiteY4" fmla="*/ 749101 h 991149"/>
                <a:gd name="connsiteX5" fmla="*/ 10077229 w 10319277"/>
                <a:gd name="connsiteY5" fmla="*/ 991149 h 991149"/>
                <a:gd name="connsiteX6" fmla="*/ 242048 w 10319277"/>
                <a:gd name="connsiteY6" fmla="*/ 991149 h 991149"/>
                <a:gd name="connsiteX7" fmla="*/ 0 w 10319277"/>
                <a:gd name="connsiteY7" fmla="*/ 749101 h 991149"/>
                <a:gd name="connsiteX8" fmla="*/ 0 w 10319277"/>
                <a:gd name="connsiteY8" fmla="*/ 242048 h 99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277" h="991149" fill="none" extrusionOk="0">
                  <a:moveTo>
                    <a:pt x="0" y="242048"/>
                  </a:moveTo>
                  <a:cubicBezTo>
                    <a:pt x="-6953" y="132735"/>
                    <a:pt x="97917" y="-7024"/>
                    <a:pt x="242048" y="0"/>
                  </a:cubicBezTo>
                  <a:cubicBezTo>
                    <a:pt x="3060673" y="-35273"/>
                    <a:pt x="5386652" y="-144294"/>
                    <a:pt x="10077229" y="0"/>
                  </a:cubicBezTo>
                  <a:cubicBezTo>
                    <a:pt x="10232575" y="6595"/>
                    <a:pt x="10300428" y="92477"/>
                    <a:pt x="10319277" y="242048"/>
                  </a:cubicBezTo>
                  <a:cubicBezTo>
                    <a:pt x="10310741" y="494446"/>
                    <a:pt x="10310479" y="624457"/>
                    <a:pt x="10319277" y="749101"/>
                  </a:cubicBezTo>
                  <a:cubicBezTo>
                    <a:pt x="10324062" y="879162"/>
                    <a:pt x="10225887" y="974911"/>
                    <a:pt x="10077229" y="991149"/>
                  </a:cubicBezTo>
                  <a:cubicBezTo>
                    <a:pt x="6493834" y="1068674"/>
                    <a:pt x="1631405" y="947446"/>
                    <a:pt x="242048" y="991149"/>
                  </a:cubicBezTo>
                  <a:cubicBezTo>
                    <a:pt x="98231" y="988340"/>
                    <a:pt x="-9656" y="882648"/>
                    <a:pt x="0" y="749101"/>
                  </a:cubicBezTo>
                  <a:cubicBezTo>
                    <a:pt x="34419" y="653400"/>
                    <a:pt x="34213" y="428321"/>
                    <a:pt x="0" y="242048"/>
                  </a:cubicBezTo>
                  <a:close/>
                </a:path>
                <a:path w="10319277" h="991149" stroke="0" extrusionOk="0">
                  <a:moveTo>
                    <a:pt x="0" y="242048"/>
                  </a:moveTo>
                  <a:cubicBezTo>
                    <a:pt x="-885" y="105310"/>
                    <a:pt x="93484" y="12056"/>
                    <a:pt x="242048" y="0"/>
                  </a:cubicBezTo>
                  <a:cubicBezTo>
                    <a:pt x="3116081" y="-95379"/>
                    <a:pt x="7760075" y="58096"/>
                    <a:pt x="10077229" y="0"/>
                  </a:cubicBezTo>
                  <a:cubicBezTo>
                    <a:pt x="10203403" y="-5283"/>
                    <a:pt x="10311022" y="102436"/>
                    <a:pt x="10319277" y="242048"/>
                  </a:cubicBezTo>
                  <a:cubicBezTo>
                    <a:pt x="10355412" y="355038"/>
                    <a:pt x="10344609" y="581590"/>
                    <a:pt x="10319277" y="749101"/>
                  </a:cubicBezTo>
                  <a:cubicBezTo>
                    <a:pt x="10324754" y="876270"/>
                    <a:pt x="10205727" y="985988"/>
                    <a:pt x="10077229" y="991149"/>
                  </a:cubicBezTo>
                  <a:cubicBezTo>
                    <a:pt x="6053058" y="931243"/>
                    <a:pt x="4442231" y="1073663"/>
                    <a:pt x="242048" y="991149"/>
                  </a:cubicBezTo>
                  <a:cubicBezTo>
                    <a:pt x="89871" y="995722"/>
                    <a:pt x="-9142" y="892059"/>
                    <a:pt x="0" y="749101"/>
                  </a:cubicBezTo>
                  <a:cubicBezTo>
                    <a:pt x="28075" y="654778"/>
                    <a:pt x="20788" y="319332"/>
                    <a:pt x="0" y="24204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Để được trời đặt tên, cái cây mảnh khảnh, lá nhỏ xíu đã giới thiệu về mình như thế nào?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F656556A-5625-C8F7-C6A3-B33086D2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32" y="1734234"/>
              <a:ext cx="1001601" cy="1001601"/>
            </a:xfrm>
            <a:prstGeom prst="rect">
              <a:avLst/>
            </a:prstGeom>
          </p:spPr>
        </p:pic>
      </p:grpSp>
      <p:pic>
        <p:nvPicPr>
          <p:cNvPr id="30" name="Picture 53" descr="76+] High Resolution Cartoon Wallpapers on WallpaperSafari">
            <a:extLst>
              <a:ext uri="{FF2B5EF4-FFF2-40B4-BE49-F238E27FC236}">
                <a16:creationId xmlns:a16="http://schemas.microsoft.com/office/drawing/2014/main" xmlns="" id="{4616F715-C7F8-40E7-B1E6-F888B2B12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1528" l="22344" r="74375">
                        <a14:foregroundMark x1="22344" y1="61042" x2="35260" y2="68819"/>
                        <a14:foregroundMark x1="37031" y1="79583" x2="48490" y2="76111"/>
                        <a14:foregroundMark x1="60729" y1="78264" x2="63958" y2="71875"/>
                        <a14:foregroundMark x1="63958" y1="71875" x2="59323" y2="66042"/>
                        <a14:foregroundMark x1="70260" y1="73333" x2="73021" y2="76806"/>
                        <a14:foregroundMark x1="68958" y1="64306" x2="69792" y2="66667"/>
                        <a14:foregroundMark x1="74115" y1="22778" x2="74479" y2="25347"/>
                        <a14:foregroundMark x1="67031" y1="13750" x2="57865" y2="9444"/>
                        <a14:foregroundMark x1="56875" y1="81528" x2="73646" y2="7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5162" r="23763" b="16989"/>
          <a:stretch/>
        </p:blipFill>
        <p:spPr bwMode="auto">
          <a:xfrm>
            <a:off x="9707880" y="20016"/>
            <a:ext cx="2410702" cy="242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F36D819-31AB-4782-9E15-08AF0956D161}"/>
              </a:ext>
            </a:extLst>
          </p:cNvPr>
          <p:cNvGrpSpPr/>
          <p:nvPr/>
        </p:nvGrpSpPr>
        <p:grpSpPr>
          <a:xfrm>
            <a:off x="0" y="3797848"/>
            <a:ext cx="10531887" cy="1194566"/>
            <a:chOff x="140332" y="1734234"/>
            <a:chExt cx="10531887" cy="11320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BCEF5613-7577-40A9-AD8F-0319F044F55D}"/>
                </a:ext>
              </a:extLst>
            </p:cNvPr>
            <p:cNvSpPr/>
            <p:nvPr/>
          </p:nvSpPr>
          <p:spPr>
            <a:xfrm>
              <a:off x="352942" y="2089286"/>
              <a:ext cx="10319277" cy="777041"/>
            </a:xfrm>
            <a:custGeom>
              <a:avLst/>
              <a:gdLst>
                <a:gd name="connsiteX0" fmla="*/ 0 w 10319277"/>
                <a:gd name="connsiteY0" fmla="*/ 189761 h 777041"/>
                <a:gd name="connsiteX1" fmla="*/ 189761 w 10319277"/>
                <a:gd name="connsiteY1" fmla="*/ 0 h 777041"/>
                <a:gd name="connsiteX2" fmla="*/ 10129516 w 10319277"/>
                <a:gd name="connsiteY2" fmla="*/ 0 h 777041"/>
                <a:gd name="connsiteX3" fmla="*/ 10319277 w 10319277"/>
                <a:gd name="connsiteY3" fmla="*/ 189761 h 777041"/>
                <a:gd name="connsiteX4" fmla="*/ 10319277 w 10319277"/>
                <a:gd name="connsiteY4" fmla="*/ 587280 h 777041"/>
                <a:gd name="connsiteX5" fmla="*/ 10129516 w 10319277"/>
                <a:gd name="connsiteY5" fmla="*/ 777041 h 777041"/>
                <a:gd name="connsiteX6" fmla="*/ 189761 w 10319277"/>
                <a:gd name="connsiteY6" fmla="*/ 777041 h 777041"/>
                <a:gd name="connsiteX7" fmla="*/ 0 w 10319277"/>
                <a:gd name="connsiteY7" fmla="*/ 587280 h 777041"/>
                <a:gd name="connsiteX8" fmla="*/ 0 w 10319277"/>
                <a:gd name="connsiteY8" fmla="*/ 189761 h 77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277" h="777041" fill="none" extrusionOk="0">
                  <a:moveTo>
                    <a:pt x="0" y="189761"/>
                  </a:moveTo>
                  <a:cubicBezTo>
                    <a:pt x="-1651" y="90744"/>
                    <a:pt x="75354" y="-6455"/>
                    <a:pt x="189761" y="0"/>
                  </a:cubicBezTo>
                  <a:cubicBezTo>
                    <a:pt x="4066675" y="-35273"/>
                    <a:pt x="8617987" y="-144294"/>
                    <a:pt x="10129516" y="0"/>
                  </a:cubicBezTo>
                  <a:cubicBezTo>
                    <a:pt x="10248057" y="4182"/>
                    <a:pt x="10315543" y="81811"/>
                    <a:pt x="10319277" y="189761"/>
                  </a:cubicBezTo>
                  <a:cubicBezTo>
                    <a:pt x="10317927" y="277798"/>
                    <a:pt x="10291036" y="523607"/>
                    <a:pt x="10319277" y="587280"/>
                  </a:cubicBezTo>
                  <a:cubicBezTo>
                    <a:pt x="10335460" y="679845"/>
                    <a:pt x="10247221" y="763053"/>
                    <a:pt x="10129516" y="777041"/>
                  </a:cubicBezTo>
                  <a:cubicBezTo>
                    <a:pt x="6115277" y="854566"/>
                    <a:pt x="3409168" y="733338"/>
                    <a:pt x="189761" y="777041"/>
                  </a:cubicBezTo>
                  <a:cubicBezTo>
                    <a:pt x="67416" y="772180"/>
                    <a:pt x="-18404" y="691830"/>
                    <a:pt x="0" y="587280"/>
                  </a:cubicBezTo>
                  <a:cubicBezTo>
                    <a:pt x="2562" y="404051"/>
                    <a:pt x="26820" y="359554"/>
                    <a:pt x="0" y="189761"/>
                  </a:cubicBezTo>
                  <a:close/>
                </a:path>
                <a:path w="10319277" h="777041" stroke="0" extrusionOk="0">
                  <a:moveTo>
                    <a:pt x="0" y="189761"/>
                  </a:moveTo>
                  <a:cubicBezTo>
                    <a:pt x="-4603" y="69056"/>
                    <a:pt x="83777" y="957"/>
                    <a:pt x="189761" y="0"/>
                  </a:cubicBezTo>
                  <a:cubicBezTo>
                    <a:pt x="3082616" y="-95379"/>
                    <a:pt x="6218653" y="58096"/>
                    <a:pt x="10129516" y="0"/>
                  </a:cubicBezTo>
                  <a:cubicBezTo>
                    <a:pt x="10223781" y="-7418"/>
                    <a:pt x="10311638" y="79469"/>
                    <a:pt x="10319277" y="189761"/>
                  </a:cubicBezTo>
                  <a:cubicBezTo>
                    <a:pt x="10312923" y="304895"/>
                    <a:pt x="10346024" y="513282"/>
                    <a:pt x="10319277" y="587280"/>
                  </a:cubicBezTo>
                  <a:cubicBezTo>
                    <a:pt x="10324741" y="685587"/>
                    <a:pt x="10226943" y="769695"/>
                    <a:pt x="10129516" y="777041"/>
                  </a:cubicBezTo>
                  <a:cubicBezTo>
                    <a:pt x="6667957" y="717135"/>
                    <a:pt x="1792330" y="859555"/>
                    <a:pt x="189761" y="777041"/>
                  </a:cubicBezTo>
                  <a:cubicBezTo>
                    <a:pt x="74890" y="779530"/>
                    <a:pt x="-14668" y="706969"/>
                    <a:pt x="0" y="587280"/>
                  </a:cubicBezTo>
                  <a:cubicBezTo>
                    <a:pt x="5900" y="454687"/>
                    <a:pt x="-11665" y="302513"/>
                    <a:pt x="0" y="18976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”?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592200F-9015-4B63-A639-5B8A44000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32" y="1734234"/>
              <a:ext cx="1001601" cy="100160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78BC9D0-BADC-4B3E-9F94-F240CB157B2B}"/>
              </a:ext>
            </a:extLst>
          </p:cNvPr>
          <p:cNvGrpSpPr/>
          <p:nvPr/>
        </p:nvGrpSpPr>
        <p:grpSpPr>
          <a:xfrm>
            <a:off x="107538" y="5210176"/>
            <a:ext cx="10531887" cy="1480208"/>
            <a:chOff x="140332" y="1734234"/>
            <a:chExt cx="10531887" cy="131138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A5C7A153-AF55-4ACD-BF63-2FCBE226B6E4}"/>
                </a:ext>
              </a:extLst>
            </p:cNvPr>
            <p:cNvSpPr/>
            <p:nvPr/>
          </p:nvSpPr>
          <p:spPr>
            <a:xfrm>
              <a:off x="352942" y="2147726"/>
              <a:ext cx="10319277" cy="897893"/>
            </a:xfrm>
            <a:custGeom>
              <a:avLst/>
              <a:gdLst>
                <a:gd name="connsiteX0" fmla="*/ 0 w 10319277"/>
                <a:gd name="connsiteY0" fmla="*/ 219274 h 897893"/>
                <a:gd name="connsiteX1" fmla="*/ 219274 w 10319277"/>
                <a:gd name="connsiteY1" fmla="*/ 0 h 897893"/>
                <a:gd name="connsiteX2" fmla="*/ 10100003 w 10319277"/>
                <a:gd name="connsiteY2" fmla="*/ 0 h 897893"/>
                <a:gd name="connsiteX3" fmla="*/ 10319277 w 10319277"/>
                <a:gd name="connsiteY3" fmla="*/ 219274 h 897893"/>
                <a:gd name="connsiteX4" fmla="*/ 10319277 w 10319277"/>
                <a:gd name="connsiteY4" fmla="*/ 678619 h 897893"/>
                <a:gd name="connsiteX5" fmla="*/ 10100003 w 10319277"/>
                <a:gd name="connsiteY5" fmla="*/ 897893 h 897893"/>
                <a:gd name="connsiteX6" fmla="*/ 219274 w 10319277"/>
                <a:gd name="connsiteY6" fmla="*/ 897893 h 897893"/>
                <a:gd name="connsiteX7" fmla="*/ 0 w 10319277"/>
                <a:gd name="connsiteY7" fmla="*/ 678619 h 897893"/>
                <a:gd name="connsiteX8" fmla="*/ 0 w 10319277"/>
                <a:gd name="connsiteY8" fmla="*/ 219274 h 89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277" h="897893" fill="none" extrusionOk="0">
                  <a:moveTo>
                    <a:pt x="0" y="219274"/>
                  </a:moveTo>
                  <a:cubicBezTo>
                    <a:pt x="-2103" y="105541"/>
                    <a:pt x="81497" y="-11206"/>
                    <a:pt x="219274" y="0"/>
                  </a:cubicBezTo>
                  <a:cubicBezTo>
                    <a:pt x="1767110" y="-35273"/>
                    <a:pt x="6039996" y="-144294"/>
                    <a:pt x="10100003" y="0"/>
                  </a:cubicBezTo>
                  <a:cubicBezTo>
                    <a:pt x="10240976" y="6048"/>
                    <a:pt x="10310059" y="90400"/>
                    <a:pt x="10319277" y="219274"/>
                  </a:cubicBezTo>
                  <a:cubicBezTo>
                    <a:pt x="10323208" y="371502"/>
                    <a:pt x="10340093" y="488267"/>
                    <a:pt x="10319277" y="678619"/>
                  </a:cubicBezTo>
                  <a:cubicBezTo>
                    <a:pt x="10332164" y="789976"/>
                    <a:pt x="10234831" y="883013"/>
                    <a:pt x="10100003" y="897893"/>
                  </a:cubicBezTo>
                  <a:cubicBezTo>
                    <a:pt x="8060685" y="975418"/>
                    <a:pt x="3913900" y="854190"/>
                    <a:pt x="219274" y="897893"/>
                  </a:cubicBezTo>
                  <a:cubicBezTo>
                    <a:pt x="92203" y="896239"/>
                    <a:pt x="-13080" y="799542"/>
                    <a:pt x="0" y="678619"/>
                  </a:cubicBezTo>
                  <a:cubicBezTo>
                    <a:pt x="30166" y="515341"/>
                    <a:pt x="-40706" y="368763"/>
                    <a:pt x="0" y="219274"/>
                  </a:cubicBezTo>
                  <a:close/>
                </a:path>
                <a:path w="10319277" h="897893" stroke="0" extrusionOk="0">
                  <a:moveTo>
                    <a:pt x="0" y="219274"/>
                  </a:moveTo>
                  <a:cubicBezTo>
                    <a:pt x="-4860" y="81381"/>
                    <a:pt x="81715" y="13329"/>
                    <a:pt x="219274" y="0"/>
                  </a:cubicBezTo>
                  <a:cubicBezTo>
                    <a:pt x="4079151" y="-95379"/>
                    <a:pt x="5845785" y="58096"/>
                    <a:pt x="10100003" y="0"/>
                  </a:cubicBezTo>
                  <a:cubicBezTo>
                    <a:pt x="10202725" y="-12939"/>
                    <a:pt x="10299850" y="84210"/>
                    <a:pt x="10319277" y="219274"/>
                  </a:cubicBezTo>
                  <a:cubicBezTo>
                    <a:pt x="10346407" y="378373"/>
                    <a:pt x="10278362" y="515259"/>
                    <a:pt x="10319277" y="678619"/>
                  </a:cubicBezTo>
                  <a:cubicBezTo>
                    <a:pt x="10329802" y="787210"/>
                    <a:pt x="10213123" y="889942"/>
                    <a:pt x="10100003" y="897893"/>
                  </a:cubicBezTo>
                  <a:cubicBezTo>
                    <a:pt x="8806705" y="837987"/>
                    <a:pt x="3553312" y="980407"/>
                    <a:pt x="219274" y="897893"/>
                  </a:cubicBezTo>
                  <a:cubicBezTo>
                    <a:pt x="93524" y="899042"/>
                    <a:pt x="-8606" y="808456"/>
                    <a:pt x="0" y="678619"/>
                  </a:cubicBezTo>
                  <a:cubicBezTo>
                    <a:pt x="4486" y="450095"/>
                    <a:pt x="-34395" y="409116"/>
                    <a:pt x="0" y="21927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Theo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D577FBCB-B867-4C7C-944B-62A7DE343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32" y="1734234"/>
              <a:ext cx="1001601" cy="1001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6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8FE725A-4B7A-638F-2B96-93C992403BBA}"/>
              </a:ext>
            </a:extLst>
          </p:cNvPr>
          <p:cNvGrpSpPr/>
          <p:nvPr/>
        </p:nvGrpSpPr>
        <p:grpSpPr>
          <a:xfrm>
            <a:off x="122578" y="94594"/>
            <a:ext cx="11810210" cy="1280746"/>
            <a:chOff x="-180352" y="1504400"/>
            <a:chExt cx="11810210" cy="128074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937844AC-9B5C-A260-EA4C-9BA8E99D2CF1}"/>
                </a:ext>
              </a:extLst>
            </p:cNvPr>
            <p:cNvSpPr/>
            <p:nvPr/>
          </p:nvSpPr>
          <p:spPr>
            <a:xfrm>
              <a:off x="268099" y="1504400"/>
              <a:ext cx="11361759" cy="1280746"/>
            </a:xfrm>
            <a:custGeom>
              <a:avLst/>
              <a:gdLst>
                <a:gd name="connsiteX0" fmla="*/ 0 w 11361759"/>
                <a:gd name="connsiteY0" fmla="*/ 312771 h 1280746"/>
                <a:gd name="connsiteX1" fmla="*/ 312771 w 11361759"/>
                <a:gd name="connsiteY1" fmla="*/ 0 h 1280746"/>
                <a:gd name="connsiteX2" fmla="*/ 11048988 w 11361759"/>
                <a:gd name="connsiteY2" fmla="*/ 0 h 1280746"/>
                <a:gd name="connsiteX3" fmla="*/ 11361759 w 11361759"/>
                <a:gd name="connsiteY3" fmla="*/ 312771 h 1280746"/>
                <a:gd name="connsiteX4" fmla="*/ 11361759 w 11361759"/>
                <a:gd name="connsiteY4" fmla="*/ 967975 h 1280746"/>
                <a:gd name="connsiteX5" fmla="*/ 11048988 w 11361759"/>
                <a:gd name="connsiteY5" fmla="*/ 1280746 h 1280746"/>
                <a:gd name="connsiteX6" fmla="*/ 312771 w 11361759"/>
                <a:gd name="connsiteY6" fmla="*/ 1280746 h 1280746"/>
                <a:gd name="connsiteX7" fmla="*/ 0 w 11361759"/>
                <a:gd name="connsiteY7" fmla="*/ 967975 h 1280746"/>
                <a:gd name="connsiteX8" fmla="*/ 0 w 11361759"/>
                <a:gd name="connsiteY8" fmla="*/ 312771 h 128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80746" fill="none" extrusionOk="0">
                  <a:moveTo>
                    <a:pt x="0" y="312771"/>
                  </a:moveTo>
                  <a:cubicBezTo>
                    <a:pt x="-2924" y="150278"/>
                    <a:pt x="112792" y="-18306"/>
                    <a:pt x="312771" y="0"/>
                  </a:cubicBezTo>
                  <a:cubicBezTo>
                    <a:pt x="3759419" y="-35273"/>
                    <a:pt x="8475547" y="-144294"/>
                    <a:pt x="11048988" y="0"/>
                  </a:cubicBezTo>
                  <a:cubicBezTo>
                    <a:pt x="11251543" y="9075"/>
                    <a:pt x="11353281" y="132884"/>
                    <a:pt x="11361759" y="312771"/>
                  </a:cubicBezTo>
                  <a:cubicBezTo>
                    <a:pt x="11314063" y="627738"/>
                    <a:pt x="11413948" y="879345"/>
                    <a:pt x="11361759" y="967975"/>
                  </a:cubicBezTo>
                  <a:cubicBezTo>
                    <a:pt x="11388043" y="1120838"/>
                    <a:pt x="11241941" y="1258832"/>
                    <a:pt x="11048988" y="1280746"/>
                  </a:cubicBezTo>
                  <a:cubicBezTo>
                    <a:pt x="7949299" y="1358271"/>
                    <a:pt x="3601657" y="1237043"/>
                    <a:pt x="312771" y="1280746"/>
                  </a:cubicBezTo>
                  <a:cubicBezTo>
                    <a:pt x="109999" y="1272425"/>
                    <a:pt x="-23869" y="1140388"/>
                    <a:pt x="0" y="967975"/>
                  </a:cubicBezTo>
                  <a:cubicBezTo>
                    <a:pt x="21578" y="640713"/>
                    <a:pt x="-28574" y="579222"/>
                    <a:pt x="0" y="312771"/>
                  </a:cubicBezTo>
                  <a:close/>
                </a:path>
                <a:path w="11361759" h="1280746" stroke="0" extrusionOk="0">
                  <a:moveTo>
                    <a:pt x="0" y="312771"/>
                  </a:moveTo>
                  <a:cubicBezTo>
                    <a:pt x="-2052" y="132942"/>
                    <a:pt x="130565" y="7668"/>
                    <a:pt x="312771" y="0"/>
                  </a:cubicBezTo>
                  <a:cubicBezTo>
                    <a:pt x="3743045" y="-95379"/>
                    <a:pt x="8179050" y="58096"/>
                    <a:pt x="11048988" y="0"/>
                  </a:cubicBezTo>
                  <a:cubicBezTo>
                    <a:pt x="11214555" y="-5048"/>
                    <a:pt x="11338961" y="123647"/>
                    <a:pt x="11361759" y="312771"/>
                  </a:cubicBezTo>
                  <a:cubicBezTo>
                    <a:pt x="11395568" y="639499"/>
                    <a:pt x="11332255" y="718497"/>
                    <a:pt x="11361759" y="967975"/>
                  </a:cubicBezTo>
                  <a:cubicBezTo>
                    <a:pt x="11380878" y="1117988"/>
                    <a:pt x="11198299" y="1257408"/>
                    <a:pt x="11048988" y="1280746"/>
                  </a:cubicBezTo>
                  <a:cubicBezTo>
                    <a:pt x="6986821" y="1220840"/>
                    <a:pt x="2914063" y="1363260"/>
                    <a:pt x="312771" y="1280746"/>
                  </a:cubicBezTo>
                  <a:cubicBezTo>
                    <a:pt x="135399" y="1281891"/>
                    <a:pt x="-13448" y="1154363"/>
                    <a:pt x="0" y="967975"/>
                  </a:cubicBezTo>
                  <a:cubicBezTo>
                    <a:pt x="-42835" y="806788"/>
                    <a:pt x="56158" y="475043"/>
                    <a:pt x="0" y="312771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Đóng vai trời và cây cối, diễn tả lại cảnh trời đặt tên cho các loại cây: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0352" y="1580133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xmlns="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213013" y="1375339"/>
            <a:ext cx="4874696" cy="54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xmlns="" id="{09B25C4C-00BB-4364-AA3F-9CAADEBAFDAF}"/>
              </a:ext>
            </a:extLst>
          </p:cNvPr>
          <p:cNvSpPr/>
          <p:nvPr/>
        </p:nvSpPr>
        <p:spPr>
          <a:xfrm>
            <a:off x="755431" y="2631528"/>
            <a:ext cx="7158859" cy="1243005"/>
          </a:xfrm>
          <a:custGeom>
            <a:avLst/>
            <a:gdLst>
              <a:gd name="connsiteX0" fmla="*/ 0 w 7158859"/>
              <a:gd name="connsiteY0" fmla="*/ 155761 h 1243005"/>
              <a:gd name="connsiteX1" fmla="*/ 155761 w 7158859"/>
              <a:gd name="connsiteY1" fmla="*/ 0 h 1243005"/>
              <a:gd name="connsiteX2" fmla="*/ 635075 w 7158859"/>
              <a:gd name="connsiteY2" fmla="*/ 0 h 1243005"/>
              <a:gd name="connsiteX3" fmla="*/ 1182862 w 7158859"/>
              <a:gd name="connsiteY3" fmla="*/ 0 h 1243005"/>
              <a:gd name="connsiteX4" fmla="*/ 2004542 w 7158859"/>
              <a:gd name="connsiteY4" fmla="*/ 0 h 1243005"/>
              <a:gd name="connsiteX5" fmla="*/ 2483856 w 7158859"/>
              <a:gd name="connsiteY5" fmla="*/ 0 h 1243005"/>
              <a:gd name="connsiteX6" fmla="*/ 2963169 w 7158859"/>
              <a:gd name="connsiteY6" fmla="*/ 0 h 1243005"/>
              <a:gd name="connsiteX7" fmla="*/ 3442483 w 7158859"/>
              <a:gd name="connsiteY7" fmla="*/ 0 h 1243005"/>
              <a:gd name="connsiteX8" fmla="*/ 4127216 w 7158859"/>
              <a:gd name="connsiteY8" fmla="*/ 0 h 1243005"/>
              <a:gd name="connsiteX9" fmla="*/ 4811950 w 7158859"/>
              <a:gd name="connsiteY9" fmla="*/ 0 h 1243005"/>
              <a:gd name="connsiteX10" fmla="*/ 5496684 w 7158859"/>
              <a:gd name="connsiteY10" fmla="*/ 0 h 1243005"/>
              <a:gd name="connsiteX11" fmla="*/ 6318364 w 7158859"/>
              <a:gd name="connsiteY11" fmla="*/ 0 h 1243005"/>
              <a:gd name="connsiteX12" fmla="*/ 7003098 w 7158859"/>
              <a:gd name="connsiteY12" fmla="*/ 0 h 1243005"/>
              <a:gd name="connsiteX13" fmla="*/ 7158859 w 7158859"/>
              <a:gd name="connsiteY13" fmla="*/ 155761 h 1243005"/>
              <a:gd name="connsiteX14" fmla="*/ 7158859 w 7158859"/>
              <a:gd name="connsiteY14" fmla="*/ 602873 h 1243005"/>
              <a:gd name="connsiteX15" fmla="*/ 7158859 w 7158859"/>
              <a:gd name="connsiteY15" fmla="*/ 1087244 h 1243005"/>
              <a:gd name="connsiteX16" fmla="*/ 7003098 w 7158859"/>
              <a:gd name="connsiteY16" fmla="*/ 1243005 h 1243005"/>
              <a:gd name="connsiteX17" fmla="*/ 6455311 w 7158859"/>
              <a:gd name="connsiteY17" fmla="*/ 1243005 h 1243005"/>
              <a:gd name="connsiteX18" fmla="*/ 5907524 w 7158859"/>
              <a:gd name="connsiteY18" fmla="*/ 1243005 h 1243005"/>
              <a:gd name="connsiteX19" fmla="*/ 5428210 w 7158859"/>
              <a:gd name="connsiteY19" fmla="*/ 1243005 h 1243005"/>
              <a:gd name="connsiteX20" fmla="*/ 4606530 w 7158859"/>
              <a:gd name="connsiteY20" fmla="*/ 1243005 h 1243005"/>
              <a:gd name="connsiteX21" fmla="*/ 3921796 w 7158859"/>
              <a:gd name="connsiteY21" fmla="*/ 1243005 h 1243005"/>
              <a:gd name="connsiteX22" fmla="*/ 3305536 w 7158859"/>
              <a:gd name="connsiteY22" fmla="*/ 1243005 h 1243005"/>
              <a:gd name="connsiteX23" fmla="*/ 2552329 w 7158859"/>
              <a:gd name="connsiteY23" fmla="*/ 1243005 h 1243005"/>
              <a:gd name="connsiteX24" fmla="*/ 1867595 w 7158859"/>
              <a:gd name="connsiteY24" fmla="*/ 1243005 h 1243005"/>
              <a:gd name="connsiteX25" fmla="*/ 1251335 w 7158859"/>
              <a:gd name="connsiteY25" fmla="*/ 1243005 h 1243005"/>
              <a:gd name="connsiteX26" fmla="*/ 772021 w 7158859"/>
              <a:gd name="connsiteY26" fmla="*/ 1243005 h 1243005"/>
              <a:gd name="connsiteX27" fmla="*/ 155761 w 7158859"/>
              <a:gd name="connsiteY27" fmla="*/ 1243005 h 1243005"/>
              <a:gd name="connsiteX28" fmla="*/ 0 w 7158859"/>
              <a:gd name="connsiteY28" fmla="*/ 1087244 h 1243005"/>
              <a:gd name="connsiteX29" fmla="*/ 0 w 7158859"/>
              <a:gd name="connsiteY29" fmla="*/ 640132 h 1243005"/>
              <a:gd name="connsiteX30" fmla="*/ 0 w 7158859"/>
              <a:gd name="connsiteY30" fmla="*/ 155761 h 124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58859" h="1243005" fill="none" extrusionOk="0">
                <a:moveTo>
                  <a:pt x="0" y="155761"/>
                </a:moveTo>
                <a:cubicBezTo>
                  <a:pt x="-1489" y="81866"/>
                  <a:pt x="66269" y="-3840"/>
                  <a:pt x="155761" y="0"/>
                </a:cubicBezTo>
                <a:cubicBezTo>
                  <a:pt x="289277" y="20900"/>
                  <a:pt x="472521" y="-6623"/>
                  <a:pt x="635075" y="0"/>
                </a:cubicBezTo>
                <a:cubicBezTo>
                  <a:pt x="797629" y="6623"/>
                  <a:pt x="927891" y="15708"/>
                  <a:pt x="1182862" y="0"/>
                </a:cubicBezTo>
                <a:cubicBezTo>
                  <a:pt x="1437833" y="-15708"/>
                  <a:pt x="1615755" y="16506"/>
                  <a:pt x="2004542" y="0"/>
                </a:cubicBezTo>
                <a:cubicBezTo>
                  <a:pt x="2393329" y="-16506"/>
                  <a:pt x="2353980" y="-20330"/>
                  <a:pt x="2483856" y="0"/>
                </a:cubicBezTo>
                <a:cubicBezTo>
                  <a:pt x="2613732" y="20330"/>
                  <a:pt x="2810197" y="-10174"/>
                  <a:pt x="2963169" y="0"/>
                </a:cubicBezTo>
                <a:cubicBezTo>
                  <a:pt x="3116141" y="10174"/>
                  <a:pt x="3339047" y="16386"/>
                  <a:pt x="3442483" y="0"/>
                </a:cubicBezTo>
                <a:cubicBezTo>
                  <a:pt x="3545919" y="-16386"/>
                  <a:pt x="3922188" y="18863"/>
                  <a:pt x="4127216" y="0"/>
                </a:cubicBezTo>
                <a:cubicBezTo>
                  <a:pt x="4332244" y="-18863"/>
                  <a:pt x="4485395" y="-1377"/>
                  <a:pt x="4811950" y="0"/>
                </a:cubicBezTo>
                <a:cubicBezTo>
                  <a:pt x="5138505" y="1377"/>
                  <a:pt x="5187915" y="28727"/>
                  <a:pt x="5496684" y="0"/>
                </a:cubicBezTo>
                <a:cubicBezTo>
                  <a:pt x="5805453" y="-28727"/>
                  <a:pt x="6000505" y="16303"/>
                  <a:pt x="6318364" y="0"/>
                </a:cubicBezTo>
                <a:cubicBezTo>
                  <a:pt x="6636223" y="-16303"/>
                  <a:pt x="6735930" y="6119"/>
                  <a:pt x="7003098" y="0"/>
                </a:cubicBezTo>
                <a:cubicBezTo>
                  <a:pt x="7098040" y="393"/>
                  <a:pt x="7149499" y="85884"/>
                  <a:pt x="7158859" y="155761"/>
                </a:cubicBezTo>
                <a:cubicBezTo>
                  <a:pt x="7163294" y="374005"/>
                  <a:pt x="7160050" y="394887"/>
                  <a:pt x="7158859" y="602873"/>
                </a:cubicBezTo>
                <a:cubicBezTo>
                  <a:pt x="7157668" y="810859"/>
                  <a:pt x="7142954" y="913137"/>
                  <a:pt x="7158859" y="1087244"/>
                </a:cubicBezTo>
                <a:cubicBezTo>
                  <a:pt x="7143245" y="1168322"/>
                  <a:pt x="7083143" y="1231009"/>
                  <a:pt x="7003098" y="1243005"/>
                </a:cubicBezTo>
                <a:cubicBezTo>
                  <a:pt x="6819909" y="1248795"/>
                  <a:pt x="6672989" y="1263737"/>
                  <a:pt x="6455311" y="1243005"/>
                </a:cubicBezTo>
                <a:cubicBezTo>
                  <a:pt x="6237633" y="1222273"/>
                  <a:pt x="6139810" y="1252285"/>
                  <a:pt x="5907524" y="1243005"/>
                </a:cubicBezTo>
                <a:cubicBezTo>
                  <a:pt x="5675238" y="1233725"/>
                  <a:pt x="5561398" y="1220876"/>
                  <a:pt x="5428210" y="1243005"/>
                </a:cubicBezTo>
                <a:cubicBezTo>
                  <a:pt x="5295022" y="1265134"/>
                  <a:pt x="4980309" y="1219239"/>
                  <a:pt x="4606530" y="1243005"/>
                </a:cubicBezTo>
                <a:cubicBezTo>
                  <a:pt x="4232751" y="1266771"/>
                  <a:pt x="4230841" y="1262484"/>
                  <a:pt x="3921796" y="1243005"/>
                </a:cubicBezTo>
                <a:cubicBezTo>
                  <a:pt x="3612751" y="1223526"/>
                  <a:pt x="3547724" y="1269540"/>
                  <a:pt x="3305536" y="1243005"/>
                </a:cubicBezTo>
                <a:cubicBezTo>
                  <a:pt x="3063348" y="1216470"/>
                  <a:pt x="2756968" y="1215968"/>
                  <a:pt x="2552329" y="1243005"/>
                </a:cubicBezTo>
                <a:cubicBezTo>
                  <a:pt x="2347690" y="1270042"/>
                  <a:pt x="2197380" y="1223533"/>
                  <a:pt x="1867595" y="1243005"/>
                </a:cubicBezTo>
                <a:cubicBezTo>
                  <a:pt x="1537810" y="1262477"/>
                  <a:pt x="1439420" y="1218903"/>
                  <a:pt x="1251335" y="1243005"/>
                </a:cubicBezTo>
                <a:cubicBezTo>
                  <a:pt x="1063250" y="1267107"/>
                  <a:pt x="884380" y="1247331"/>
                  <a:pt x="772021" y="1243005"/>
                </a:cubicBezTo>
                <a:cubicBezTo>
                  <a:pt x="659662" y="1238679"/>
                  <a:pt x="372685" y="1271165"/>
                  <a:pt x="155761" y="1243005"/>
                </a:cubicBezTo>
                <a:cubicBezTo>
                  <a:pt x="67119" y="1261824"/>
                  <a:pt x="18673" y="1177457"/>
                  <a:pt x="0" y="1087244"/>
                </a:cubicBezTo>
                <a:cubicBezTo>
                  <a:pt x="-21225" y="950259"/>
                  <a:pt x="6939" y="845179"/>
                  <a:pt x="0" y="640132"/>
                </a:cubicBezTo>
                <a:cubicBezTo>
                  <a:pt x="-6939" y="435085"/>
                  <a:pt x="23462" y="323112"/>
                  <a:pt x="0" y="155761"/>
                </a:cubicBezTo>
                <a:close/>
              </a:path>
              <a:path w="7158859" h="1243005" stroke="0" extrusionOk="0">
                <a:moveTo>
                  <a:pt x="0" y="155761"/>
                </a:moveTo>
                <a:cubicBezTo>
                  <a:pt x="309" y="79200"/>
                  <a:pt x="79432" y="17323"/>
                  <a:pt x="155761" y="0"/>
                </a:cubicBezTo>
                <a:cubicBezTo>
                  <a:pt x="527567" y="-13949"/>
                  <a:pt x="578171" y="-7088"/>
                  <a:pt x="908968" y="0"/>
                </a:cubicBezTo>
                <a:cubicBezTo>
                  <a:pt x="1239765" y="7088"/>
                  <a:pt x="1264376" y="9505"/>
                  <a:pt x="1456755" y="0"/>
                </a:cubicBezTo>
                <a:cubicBezTo>
                  <a:pt x="1649134" y="-9505"/>
                  <a:pt x="1801081" y="-17223"/>
                  <a:pt x="2004542" y="0"/>
                </a:cubicBezTo>
                <a:cubicBezTo>
                  <a:pt x="2208003" y="17223"/>
                  <a:pt x="2508320" y="28799"/>
                  <a:pt x="2757749" y="0"/>
                </a:cubicBezTo>
                <a:cubicBezTo>
                  <a:pt x="3007178" y="-28799"/>
                  <a:pt x="3230396" y="-9435"/>
                  <a:pt x="3374009" y="0"/>
                </a:cubicBezTo>
                <a:cubicBezTo>
                  <a:pt x="3517622" y="9435"/>
                  <a:pt x="3824650" y="-4209"/>
                  <a:pt x="4195690" y="0"/>
                </a:cubicBezTo>
                <a:cubicBezTo>
                  <a:pt x="4566730" y="4209"/>
                  <a:pt x="4753348" y="31165"/>
                  <a:pt x="5017370" y="0"/>
                </a:cubicBezTo>
                <a:cubicBezTo>
                  <a:pt x="5281392" y="-31165"/>
                  <a:pt x="5483649" y="5474"/>
                  <a:pt x="5770577" y="0"/>
                </a:cubicBezTo>
                <a:cubicBezTo>
                  <a:pt x="6057505" y="-5474"/>
                  <a:pt x="6095701" y="-16104"/>
                  <a:pt x="6318364" y="0"/>
                </a:cubicBezTo>
                <a:cubicBezTo>
                  <a:pt x="6541027" y="16104"/>
                  <a:pt x="6750041" y="-1658"/>
                  <a:pt x="7003098" y="0"/>
                </a:cubicBezTo>
                <a:cubicBezTo>
                  <a:pt x="7091142" y="-13210"/>
                  <a:pt x="7175094" y="73131"/>
                  <a:pt x="7158859" y="155761"/>
                </a:cubicBezTo>
                <a:cubicBezTo>
                  <a:pt x="7146688" y="365126"/>
                  <a:pt x="7154610" y="487003"/>
                  <a:pt x="7158859" y="602873"/>
                </a:cubicBezTo>
                <a:cubicBezTo>
                  <a:pt x="7163108" y="718743"/>
                  <a:pt x="7171151" y="897929"/>
                  <a:pt x="7158859" y="1087244"/>
                </a:cubicBezTo>
                <a:cubicBezTo>
                  <a:pt x="7164123" y="1171730"/>
                  <a:pt x="7089344" y="1246758"/>
                  <a:pt x="7003098" y="1243005"/>
                </a:cubicBezTo>
                <a:cubicBezTo>
                  <a:pt x="6713438" y="1281263"/>
                  <a:pt x="6444774" y="1213714"/>
                  <a:pt x="6181418" y="1243005"/>
                </a:cubicBezTo>
                <a:cubicBezTo>
                  <a:pt x="5918062" y="1272296"/>
                  <a:pt x="5851685" y="1240706"/>
                  <a:pt x="5565157" y="1243005"/>
                </a:cubicBezTo>
                <a:cubicBezTo>
                  <a:pt x="5278629" y="1245304"/>
                  <a:pt x="5060543" y="1256689"/>
                  <a:pt x="4743477" y="1243005"/>
                </a:cubicBezTo>
                <a:cubicBezTo>
                  <a:pt x="4426411" y="1229321"/>
                  <a:pt x="4350589" y="1269858"/>
                  <a:pt x="3990270" y="1243005"/>
                </a:cubicBezTo>
                <a:cubicBezTo>
                  <a:pt x="3629951" y="1216152"/>
                  <a:pt x="3652776" y="1264148"/>
                  <a:pt x="3374009" y="1243005"/>
                </a:cubicBezTo>
                <a:cubicBezTo>
                  <a:pt x="3095242" y="1221862"/>
                  <a:pt x="3043305" y="1217778"/>
                  <a:pt x="2826222" y="1243005"/>
                </a:cubicBezTo>
                <a:cubicBezTo>
                  <a:pt x="2609139" y="1268232"/>
                  <a:pt x="2469237" y="1223875"/>
                  <a:pt x="2278435" y="1243005"/>
                </a:cubicBezTo>
                <a:cubicBezTo>
                  <a:pt x="2087633" y="1262135"/>
                  <a:pt x="1830815" y="1233179"/>
                  <a:pt x="1456755" y="1243005"/>
                </a:cubicBezTo>
                <a:cubicBezTo>
                  <a:pt x="1082695" y="1252831"/>
                  <a:pt x="1034501" y="1212971"/>
                  <a:pt x="840495" y="1243005"/>
                </a:cubicBezTo>
                <a:cubicBezTo>
                  <a:pt x="646489" y="1273039"/>
                  <a:pt x="438644" y="1266718"/>
                  <a:pt x="155761" y="1243005"/>
                </a:cubicBezTo>
                <a:cubicBezTo>
                  <a:pt x="64559" y="1227564"/>
                  <a:pt x="10253" y="1188278"/>
                  <a:pt x="0" y="1087244"/>
                </a:cubicBezTo>
                <a:cubicBezTo>
                  <a:pt x="12014" y="877131"/>
                  <a:pt x="-2201" y="779438"/>
                  <a:pt x="0" y="621503"/>
                </a:cubicBezTo>
                <a:cubicBezTo>
                  <a:pt x="2201" y="463568"/>
                  <a:pt x="9693" y="383690"/>
                  <a:pt x="0" y="155761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3200" b="1" i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em đóng vai trời, 3 em đóng vai các loài cây được trời đặt tên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0224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1591065" cy="1622405"/>
            <a:chOff x="86318" y="1493403"/>
            <a:chExt cx="11591065" cy="162240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937844AC-9B5C-A260-EA4C-9BA8E99D2CF1}"/>
                </a:ext>
              </a:extLst>
            </p:cNvPr>
            <p:cNvSpPr/>
            <p:nvPr/>
          </p:nvSpPr>
          <p:spPr>
            <a:xfrm>
              <a:off x="315624" y="1859800"/>
              <a:ext cx="11361759" cy="1256008"/>
            </a:xfrm>
            <a:custGeom>
              <a:avLst/>
              <a:gdLst>
                <a:gd name="connsiteX0" fmla="*/ 0 w 11361759"/>
                <a:gd name="connsiteY0" fmla="*/ 306730 h 1256008"/>
                <a:gd name="connsiteX1" fmla="*/ 306730 w 11361759"/>
                <a:gd name="connsiteY1" fmla="*/ 0 h 1256008"/>
                <a:gd name="connsiteX2" fmla="*/ 11055029 w 11361759"/>
                <a:gd name="connsiteY2" fmla="*/ 0 h 1256008"/>
                <a:gd name="connsiteX3" fmla="*/ 11361759 w 11361759"/>
                <a:gd name="connsiteY3" fmla="*/ 306730 h 1256008"/>
                <a:gd name="connsiteX4" fmla="*/ 11361759 w 11361759"/>
                <a:gd name="connsiteY4" fmla="*/ 949278 h 1256008"/>
                <a:gd name="connsiteX5" fmla="*/ 11055029 w 11361759"/>
                <a:gd name="connsiteY5" fmla="*/ 1256008 h 1256008"/>
                <a:gd name="connsiteX6" fmla="*/ 306730 w 11361759"/>
                <a:gd name="connsiteY6" fmla="*/ 1256008 h 1256008"/>
                <a:gd name="connsiteX7" fmla="*/ 0 w 11361759"/>
                <a:gd name="connsiteY7" fmla="*/ 949278 h 1256008"/>
                <a:gd name="connsiteX8" fmla="*/ 0 w 11361759"/>
                <a:gd name="connsiteY8" fmla="*/ 306730 h 125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56008" fill="none" extrusionOk="0">
                  <a:moveTo>
                    <a:pt x="0" y="306730"/>
                  </a:moveTo>
                  <a:cubicBezTo>
                    <a:pt x="-4572" y="153349"/>
                    <a:pt x="128292" y="-6072"/>
                    <a:pt x="306730" y="0"/>
                  </a:cubicBezTo>
                  <a:cubicBezTo>
                    <a:pt x="3445287" y="-35273"/>
                    <a:pt x="6716408" y="-144294"/>
                    <a:pt x="11055029" y="0"/>
                  </a:cubicBezTo>
                  <a:cubicBezTo>
                    <a:pt x="11233877" y="2875"/>
                    <a:pt x="11353493" y="130358"/>
                    <a:pt x="11361759" y="306730"/>
                  </a:cubicBezTo>
                  <a:cubicBezTo>
                    <a:pt x="11304557" y="460663"/>
                    <a:pt x="11341946" y="787164"/>
                    <a:pt x="11361759" y="949278"/>
                  </a:cubicBezTo>
                  <a:cubicBezTo>
                    <a:pt x="11379505" y="1105261"/>
                    <a:pt x="11228241" y="1251878"/>
                    <a:pt x="11055029" y="1256008"/>
                  </a:cubicBezTo>
                  <a:cubicBezTo>
                    <a:pt x="8331090" y="1333533"/>
                    <a:pt x="3700185" y="1212305"/>
                    <a:pt x="306730" y="1256008"/>
                  </a:cubicBezTo>
                  <a:cubicBezTo>
                    <a:pt x="125428" y="1252711"/>
                    <a:pt x="-26051" y="1118324"/>
                    <a:pt x="0" y="949278"/>
                  </a:cubicBezTo>
                  <a:cubicBezTo>
                    <a:pt x="-28124" y="714479"/>
                    <a:pt x="-19105" y="446398"/>
                    <a:pt x="0" y="306730"/>
                  </a:cubicBezTo>
                  <a:close/>
                </a:path>
                <a:path w="11361759" h="1256008" stroke="0" extrusionOk="0">
                  <a:moveTo>
                    <a:pt x="0" y="306730"/>
                  </a:moveTo>
                  <a:cubicBezTo>
                    <a:pt x="-6826" y="113742"/>
                    <a:pt x="117668" y="15923"/>
                    <a:pt x="306730" y="0"/>
                  </a:cubicBezTo>
                  <a:cubicBezTo>
                    <a:pt x="2056398" y="-95379"/>
                    <a:pt x="6753374" y="58096"/>
                    <a:pt x="11055029" y="0"/>
                  </a:cubicBezTo>
                  <a:cubicBezTo>
                    <a:pt x="11199249" y="-17727"/>
                    <a:pt x="11340743" y="122224"/>
                    <a:pt x="11361759" y="306730"/>
                  </a:cubicBezTo>
                  <a:cubicBezTo>
                    <a:pt x="11407893" y="527892"/>
                    <a:pt x="11413062" y="798434"/>
                    <a:pt x="11361759" y="949278"/>
                  </a:cubicBezTo>
                  <a:cubicBezTo>
                    <a:pt x="11381276" y="1095481"/>
                    <a:pt x="11208853" y="1240490"/>
                    <a:pt x="11055029" y="1256008"/>
                  </a:cubicBezTo>
                  <a:cubicBezTo>
                    <a:pt x="9577202" y="1196102"/>
                    <a:pt x="5576936" y="1338522"/>
                    <a:pt x="306730" y="1256008"/>
                  </a:cubicBezTo>
                  <a:cubicBezTo>
                    <a:pt x="129312" y="1257990"/>
                    <a:pt x="-21665" y="1140668"/>
                    <a:pt x="0" y="949278"/>
                  </a:cubicBezTo>
                  <a:cubicBezTo>
                    <a:pt x="-54112" y="807555"/>
                    <a:pt x="-19569" y="432966"/>
                    <a:pt x="0" y="30673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Để được trời đặt tên, cái cây mảnh khảnh, lá nhỏ xíu đã giới thiệu về mình như thế nào?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xmlns="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9829800" y="4061689"/>
            <a:ext cx="2362199" cy="280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xmlns="" id="{DC0D3128-9611-4177-BAD1-D802445EF2B6}"/>
              </a:ext>
            </a:extLst>
          </p:cNvPr>
          <p:cNvSpPr/>
          <p:nvPr/>
        </p:nvSpPr>
        <p:spPr>
          <a:xfrm>
            <a:off x="1650124" y="2186152"/>
            <a:ext cx="7935309" cy="3079531"/>
          </a:xfrm>
          <a:custGeom>
            <a:avLst/>
            <a:gdLst>
              <a:gd name="connsiteX0" fmla="*/ 0 w 7935309"/>
              <a:gd name="connsiteY0" fmla="*/ 385896 h 3079531"/>
              <a:gd name="connsiteX1" fmla="*/ 385896 w 7935309"/>
              <a:gd name="connsiteY1" fmla="*/ 0 h 3079531"/>
              <a:gd name="connsiteX2" fmla="*/ 1037125 w 7935309"/>
              <a:gd name="connsiteY2" fmla="*/ 0 h 3079531"/>
              <a:gd name="connsiteX3" fmla="*/ 1688354 w 7935309"/>
              <a:gd name="connsiteY3" fmla="*/ 0 h 3079531"/>
              <a:gd name="connsiteX4" fmla="*/ 2339582 w 7935309"/>
              <a:gd name="connsiteY4" fmla="*/ 0 h 3079531"/>
              <a:gd name="connsiteX5" fmla="*/ 3134082 w 7935309"/>
              <a:gd name="connsiteY5" fmla="*/ 0 h 3079531"/>
              <a:gd name="connsiteX6" fmla="*/ 3785310 w 7935309"/>
              <a:gd name="connsiteY6" fmla="*/ 0 h 3079531"/>
              <a:gd name="connsiteX7" fmla="*/ 4436539 w 7935309"/>
              <a:gd name="connsiteY7" fmla="*/ 0 h 3079531"/>
              <a:gd name="connsiteX8" fmla="*/ 5159403 w 7935309"/>
              <a:gd name="connsiteY8" fmla="*/ 0 h 3079531"/>
              <a:gd name="connsiteX9" fmla="*/ 5810632 w 7935309"/>
              <a:gd name="connsiteY9" fmla="*/ 0 h 3079531"/>
              <a:gd name="connsiteX10" fmla="*/ 6390226 w 7935309"/>
              <a:gd name="connsiteY10" fmla="*/ 0 h 3079531"/>
              <a:gd name="connsiteX11" fmla="*/ 6969819 w 7935309"/>
              <a:gd name="connsiteY11" fmla="*/ 0 h 3079531"/>
              <a:gd name="connsiteX12" fmla="*/ 7549413 w 7935309"/>
              <a:gd name="connsiteY12" fmla="*/ 0 h 3079531"/>
              <a:gd name="connsiteX13" fmla="*/ 7935309 w 7935309"/>
              <a:gd name="connsiteY13" fmla="*/ 385896 h 3079531"/>
              <a:gd name="connsiteX14" fmla="*/ 7935309 w 7935309"/>
              <a:gd name="connsiteY14" fmla="*/ 962831 h 3079531"/>
              <a:gd name="connsiteX15" fmla="*/ 7935309 w 7935309"/>
              <a:gd name="connsiteY15" fmla="*/ 1585920 h 3079531"/>
              <a:gd name="connsiteX16" fmla="*/ 7935309 w 7935309"/>
              <a:gd name="connsiteY16" fmla="*/ 2162855 h 3079531"/>
              <a:gd name="connsiteX17" fmla="*/ 7935309 w 7935309"/>
              <a:gd name="connsiteY17" fmla="*/ 2693635 h 3079531"/>
              <a:gd name="connsiteX18" fmla="*/ 7549413 w 7935309"/>
              <a:gd name="connsiteY18" fmla="*/ 3079531 h 3079531"/>
              <a:gd name="connsiteX19" fmla="*/ 6826549 w 7935309"/>
              <a:gd name="connsiteY19" fmla="*/ 3079531 h 3079531"/>
              <a:gd name="connsiteX20" fmla="*/ 6390226 w 7935309"/>
              <a:gd name="connsiteY20" fmla="*/ 3079531 h 3079531"/>
              <a:gd name="connsiteX21" fmla="*/ 5810632 w 7935309"/>
              <a:gd name="connsiteY21" fmla="*/ 3079531 h 3079531"/>
              <a:gd name="connsiteX22" fmla="*/ 5231038 w 7935309"/>
              <a:gd name="connsiteY22" fmla="*/ 3079531 h 3079531"/>
              <a:gd name="connsiteX23" fmla="*/ 4794715 w 7935309"/>
              <a:gd name="connsiteY23" fmla="*/ 3079531 h 3079531"/>
              <a:gd name="connsiteX24" fmla="*/ 4286757 w 7935309"/>
              <a:gd name="connsiteY24" fmla="*/ 3079531 h 3079531"/>
              <a:gd name="connsiteX25" fmla="*/ 3850433 w 7935309"/>
              <a:gd name="connsiteY25" fmla="*/ 3079531 h 3079531"/>
              <a:gd name="connsiteX26" fmla="*/ 3055934 w 7935309"/>
              <a:gd name="connsiteY26" fmla="*/ 3079531 h 3079531"/>
              <a:gd name="connsiteX27" fmla="*/ 2547976 w 7935309"/>
              <a:gd name="connsiteY27" fmla="*/ 3079531 h 3079531"/>
              <a:gd name="connsiteX28" fmla="*/ 2040017 w 7935309"/>
              <a:gd name="connsiteY28" fmla="*/ 3079531 h 3079531"/>
              <a:gd name="connsiteX29" fmla="*/ 1245518 w 7935309"/>
              <a:gd name="connsiteY29" fmla="*/ 3079531 h 3079531"/>
              <a:gd name="connsiteX30" fmla="*/ 385896 w 7935309"/>
              <a:gd name="connsiteY30" fmla="*/ 3079531 h 3079531"/>
              <a:gd name="connsiteX31" fmla="*/ 0 w 7935309"/>
              <a:gd name="connsiteY31" fmla="*/ 2693635 h 3079531"/>
              <a:gd name="connsiteX32" fmla="*/ 0 w 7935309"/>
              <a:gd name="connsiteY32" fmla="*/ 2093623 h 3079531"/>
              <a:gd name="connsiteX33" fmla="*/ 0 w 7935309"/>
              <a:gd name="connsiteY33" fmla="*/ 1493611 h 3079531"/>
              <a:gd name="connsiteX34" fmla="*/ 0 w 7935309"/>
              <a:gd name="connsiteY34" fmla="*/ 962831 h 3079531"/>
              <a:gd name="connsiteX35" fmla="*/ 0 w 7935309"/>
              <a:gd name="connsiteY35" fmla="*/ 385896 h 307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35309" h="3079531" fill="none" extrusionOk="0">
                <a:moveTo>
                  <a:pt x="0" y="385896"/>
                </a:moveTo>
                <a:cubicBezTo>
                  <a:pt x="-11862" y="187525"/>
                  <a:pt x="205411" y="19706"/>
                  <a:pt x="385896" y="0"/>
                </a:cubicBezTo>
                <a:cubicBezTo>
                  <a:pt x="660785" y="4330"/>
                  <a:pt x="725407" y="5534"/>
                  <a:pt x="1037125" y="0"/>
                </a:cubicBezTo>
                <a:cubicBezTo>
                  <a:pt x="1348843" y="-5534"/>
                  <a:pt x="1414606" y="-14544"/>
                  <a:pt x="1688354" y="0"/>
                </a:cubicBezTo>
                <a:cubicBezTo>
                  <a:pt x="1962102" y="14544"/>
                  <a:pt x="2136554" y="-4771"/>
                  <a:pt x="2339582" y="0"/>
                </a:cubicBezTo>
                <a:cubicBezTo>
                  <a:pt x="2542610" y="4771"/>
                  <a:pt x="2851769" y="29516"/>
                  <a:pt x="3134082" y="0"/>
                </a:cubicBezTo>
                <a:cubicBezTo>
                  <a:pt x="3416395" y="-29516"/>
                  <a:pt x="3558302" y="-29291"/>
                  <a:pt x="3785310" y="0"/>
                </a:cubicBezTo>
                <a:cubicBezTo>
                  <a:pt x="4012318" y="29291"/>
                  <a:pt x="4304324" y="26438"/>
                  <a:pt x="4436539" y="0"/>
                </a:cubicBezTo>
                <a:cubicBezTo>
                  <a:pt x="4568754" y="-26438"/>
                  <a:pt x="4866378" y="-4476"/>
                  <a:pt x="5159403" y="0"/>
                </a:cubicBezTo>
                <a:cubicBezTo>
                  <a:pt x="5452428" y="4476"/>
                  <a:pt x="5549645" y="-9684"/>
                  <a:pt x="5810632" y="0"/>
                </a:cubicBezTo>
                <a:cubicBezTo>
                  <a:pt x="6071619" y="9684"/>
                  <a:pt x="6253791" y="2845"/>
                  <a:pt x="6390226" y="0"/>
                </a:cubicBezTo>
                <a:cubicBezTo>
                  <a:pt x="6526661" y="-2845"/>
                  <a:pt x="6695341" y="-14340"/>
                  <a:pt x="6969819" y="0"/>
                </a:cubicBezTo>
                <a:cubicBezTo>
                  <a:pt x="7244297" y="14340"/>
                  <a:pt x="7353721" y="-16867"/>
                  <a:pt x="7549413" y="0"/>
                </a:cubicBezTo>
                <a:cubicBezTo>
                  <a:pt x="7796280" y="36772"/>
                  <a:pt x="7963941" y="179153"/>
                  <a:pt x="7935309" y="385896"/>
                </a:cubicBezTo>
                <a:cubicBezTo>
                  <a:pt x="7933511" y="627658"/>
                  <a:pt x="7943718" y="818151"/>
                  <a:pt x="7935309" y="962831"/>
                </a:cubicBezTo>
                <a:cubicBezTo>
                  <a:pt x="7926900" y="1107512"/>
                  <a:pt x="7931253" y="1321298"/>
                  <a:pt x="7935309" y="1585920"/>
                </a:cubicBezTo>
                <a:cubicBezTo>
                  <a:pt x="7939365" y="1850542"/>
                  <a:pt x="7917693" y="1902399"/>
                  <a:pt x="7935309" y="2162855"/>
                </a:cubicBezTo>
                <a:cubicBezTo>
                  <a:pt x="7952925" y="2423311"/>
                  <a:pt x="7953270" y="2443022"/>
                  <a:pt x="7935309" y="2693635"/>
                </a:cubicBezTo>
                <a:cubicBezTo>
                  <a:pt x="7902415" y="2887430"/>
                  <a:pt x="7763016" y="3091877"/>
                  <a:pt x="7549413" y="3079531"/>
                </a:cubicBezTo>
                <a:cubicBezTo>
                  <a:pt x="7353514" y="3110198"/>
                  <a:pt x="7070367" y="3095760"/>
                  <a:pt x="6826549" y="3079531"/>
                </a:cubicBezTo>
                <a:cubicBezTo>
                  <a:pt x="6582731" y="3063302"/>
                  <a:pt x="6562144" y="3079747"/>
                  <a:pt x="6390226" y="3079531"/>
                </a:cubicBezTo>
                <a:cubicBezTo>
                  <a:pt x="6218308" y="3079315"/>
                  <a:pt x="6039519" y="3053887"/>
                  <a:pt x="5810632" y="3079531"/>
                </a:cubicBezTo>
                <a:cubicBezTo>
                  <a:pt x="5581745" y="3105175"/>
                  <a:pt x="5359035" y="3061335"/>
                  <a:pt x="5231038" y="3079531"/>
                </a:cubicBezTo>
                <a:cubicBezTo>
                  <a:pt x="5103041" y="3097727"/>
                  <a:pt x="4962276" y="3071564"/>
                  <a:pt x="4794715" y="3079531"/>
                </a:cubicBezTo>
                <a:cubicBezTo>
                  <a:pt x="4627154" y="3087498"/>
                  <a:pt x="4436438" y="3099002"/>
                  <a:pt x="4286757" y="3079531"/>
                </a:cubicBezTo>
                <a:cubicBezTo>
                  <a:pt x="4137076" y="3060060"/>
                  <a:pt x="4017702" y="3087042"/>
                  <a:pt x="3850433" y="3079531"/>
                </a:cubicBezTo>
                <a:cubicBezTo>
                  <a:pt x="3683164" y="3072020"/>
                  <a:pt x="3450407" y="3086401"/>
                  <a:pt x="3055934" y="3079531"/>
                </a:cubicBezTo>
                <a:cubicBezTo>
                  <a:pt x="2661461" y="3072661"/>
                  <a:pt x="2688623" y="3101943"/>
                  <a:pt x="2547976" y="3079531"/>
                </a:cubicBezTo>
                <a:cubicBezTo>
                  <a:pt x="2407329" y="3057119"/>
                  <a:pt x="2150510" y="3090637"/>
                  <a:pt x="2040017" y="3079531"/>
                </a:cubicBezTo>
                <a:cubicBezTo>
                  <a:pt x="1929524" y="3068425"/>
                  <a:pt x="1542803" y="3116749"/>
                  <a:pt x="1245518" y="3079531"/>
                </a:cubicBezTo>
                <a:cubicBezTo>
                  <a:pt x="948233" y="3042313"/>
                  <a:pt x="739655" y="3091337"/>
                  <a:pt x="385896" y="3079531"/>
                </a:cubicBezTo>
                <a:cubicBezTo>
                  <a:pt x="169581" y="3073265"/>
                  <a:pt x="21849" y="2916492"/>
                  <a:pt x="0" y="2693635"/>
                </a:cubicBezTo>
                <a:cubicBezTo>
                  <a:pt x="4477" y="2440887"/>
                  <a:pt x="15406" y="2372984"/>
                  <a:pt x="0" y="2093623"/>
                </a:cubicBezTo>
                <a:cubicBezTo>
                  <a:pt x="-15406" y="1814262"/>
                  <a:pt x="-1220" y="1635932"/>
                  <a:pt x="0" y="1493611"/>
                </a:cubicBezTo>
                <a:cubicBezTo>
                  <a:pt x="1220" y="1351290"/>
                  <a:pt x="-14376" y="1101106"/>
                  <a:pt x="0" y="962831"/>
                </a:cubicBezTo>
                <a:cubicBezTo>
                  <a:pt x="14376" y="824556"/>
                  <a:pt x="-5214" y="661299"/>
                  <a:pt x="0" y="385896"/>
                </a:cubicBezTo>
                <a:close/>
              </a:path>
              <a:path w="7935309" h="3079531" stroke="0" extrusionOk="0">
                <a:moveTo>
                  <a:pt x="0" y="385896"/>
                </a:moveTo>
                <a:cubicBezTo>
                  <a:pt x="191" y="178599"/>
                  <a:pt x="181922" y="16351"/>
                  <a:pt x="385896" y="0"/>
                </a:cubicBezTo>
                <a:cubicBezTo>
                  <a:pt x="636226" y="23970"/>
                  <a:pt x="896605" y="26240"/>
                  <a:pt x="1108760" y="0"/>
                </a:cubicBezTo>
                <a:cubicBezTo>
                  <a:pt x="1320915" y="-26240"/>
                  <a:pt x="1401667" y="-19004"/>
                  <a:pt x="1616718" y="0"/>
                </a:cubicBezTo>
                <a:cubicBezTo>
                  <a:pt x="1831769" y="19004"/>
                  <a:pt x="1921912" y="9678"/>
                  <a:pt x="2124677" y="0"/>
                </a:cubicBezTo>
                <a:cubicBezTo>
                  <a:pt x="2327442" y="-9678"/>
                  <a:pt x="2630365" y="16432"/>
                  <a:pt x="2847541" y="0"/>
                </a:cubicBezTo>
                <a:cubicBezTo>
                  <a:pt x="3064717" y="-16432"/>
                  <a:pt x="3293020" y="11543"/>
                  <a:pt x="3427135" y="0"/>
                </a:cubicBezTo>
                <a:cubicBezTo>
                  <a:pt x="3561250" y="-11543"/>
                  <a:pt x="3955370" y="-30427"/>
                  <a:pt x="4221634" y="0"/>
                </a:cubicBezTo>
                <a:cubicBezTo>
                  <a:pt x="4487898" y="30427"/>
                  <a:pt x="4733156" y="14204"/>
                  <a:pt x="5016133" y="0"/>
                </a:cubicBezTo>
                <a:cubicBezTo>
                  <a:pt x="5299110" y="-14204"/>
                  <a:pt x="5575990" y="-33250"/>
                  <a:pt x="5738997" y="0"/>
                </a:cubicBezTo>
                <a:cubicBezTo>
                  <a:pt x="5902004" y="33250"/>
                  <a:pt x="5996464" y="-17252"/>
                  <a:pt x="6246955" y="0"/>
                </a:cubicBezTo>
                <a:cubicBezTo>
                  <a:pt x="6497446" y="17252"/>
                  <a:pt x="6568844" y="-11035"/>
                  <a:pt x="6683279" y="0"/>
                </a:cubicBezTo>
                <a:cubicBezTo>
                  <a:pt x="6797714" y="11035"/>
                  <a:pt x="7284263" y="4677"/>
                  <a:pt x="7549413" y="0"/>
                </a:cubicBezTo>
                <a:cubicBezTo>
                  <a:pt x="7767023" y="2208"/>
                  <a:pt x="7934105" y="165225"/>
                  <a:pt x="7935309" y="385896"/>
                </a:cubicBezTo>
                <a:cubicBezTo>
                  <a:pt x="7951727" y="590547"/>
                  <a:pt x="7932403" y="673053"/>
                  <a:pt x="7935309" y="916676"/>
                </a:cubicBezTo>
                <a:cubicBezTo>
                  <a:pt x="7938215" y="1160299"/>
                  <a:pt x="7907852" y="1342097"/>
                  <a:pt x="7935309" y="1516688"/>
                </a:cubicBezTo>
                <a:cubicBezTo>
                  <a:pt x="7962766" y="1691279"/>
                  <a:pt x="7952605" y="1900064"/>
                  <a:pt x="7935309" y="2139778"/>
                </a:cubicBezTo>
                <a:cubicBezTo>
                  <a:pt x="7918014" y="2379492"/>
                  <a:pt x="7951736" y="2428430"/>
                  <a:pt x="7935309" y="2693635"/>
                </a:cubicBezTo>
                <a:cubicBezTo>
                  <a:pt x="7916149" y="2898986"/>
                  <a:pt x="7758769" y="3115333"/>
                  <a:pt x="7549413" y="3079531"/>
                </a:cubicBezTo>
                <a:cubicBezTo>
                  <a:pt x="7249370" y="3057681"/>
                  <a:pt x="7189558" y="3109422"/>
                  <a:pt x="6898184" y="3079531"/>
                </a:cubicBezTo>
                <a:cubicBezTo>
                  <a:pt x="6606810" y="3049640"/>
                  <a:pt x="6538883" y="3051349"/>
                  <a:pt x="6318591" y="3079531"/>
                </a:cubicBezTo>
                <a:cubicBezTo>
                  <a:pt x="6098299" y="3107713"/>
                  <a:pt x="5982623" y="3101485"/>
                  <a:pt x="5810632" y="3079531"/>
                </a:cubicBezTo>
                <a:cubicBezTo>
                  <a:pt x="5638641" y="3057577"/>
                  <a:pt x="5537104" y="3063424"/>
                  <a:pt x="5302674" y="3079531"/>
                </a:cubicBezTo>
                <a:cubicBezTo>
                  <a:pt x="5068244" y="3095638"/>
                  <a:pt x="4794405" y="3074278"/>
                  <a:pt x="4508174" y="3079531"/>
                </a:cubicBezTo>
                <a:cubicBezTo>
                  <a:pt x="4221943" y="3084784"/>
                  <a:pt x="4089123" y="3059482"/>
                  <a:pt x="3928581" y="3079531"/>
                </a:cubicBezTo>
                <a:cubicBezTo>
                  <a:pt x="3768039" y="3099580"/>
                  <a:pt x="3376688" y="3099219"/>
                  <a:pt x="3134082" y="3079531"/>
                </a:cubicBezTo>
                <a:cubicBezTo>
                  <a:pt x="2891476" y="3059843"/>
                  <a:pt x="2678477" y="3068472"/>
                  <a:pt x="2339582" y="3079531"/>
                </a:cubicBezTo>
                <a:cubicBezTo>
                  <a:pt x="2000687" y="3090590"/>
                  <a:pt x="1879222" y="3086095"/>
                  <a:pt x="1759989" y="3079531"/>
                </a:cubicBezTo>
                <a:cubicBezTo>
                  <a:pt x="1640756" y="3072967"/>
                  <a:pt x="1539584" y="3069227"/>
                  <a:pt x="1323665" y="3079531"/>
                </a:cubicBezTo>
                <a:cubicBezTo>
                  <a:pt x="1107746" y="3089835"/>
                  <a:pt x="804281" y="3055345"/>
                  <a:pt x="385896" y="3079531"/>
                </a:cubicBezTo>
                <a:cubicBezTo>
                  <a:pt x="170884" y="3094908"/>
                  <a:pt x="-29394" y="2874219"/>
                  <a:pt x="0" y="2693635"/>
                </a:cubicBezTo>
                <a:cubicBezTo>
                  <a:pt x="-22095" y="2473263"/>
                  <a:pt x="-18821" y="2304312"/>
                  <a:pt x="0" y="2185932"/>
                </a:cubicBezTo>
                <a:cubicBezTo>
                  <a:pt x="18821" y="2067552"/>
                  <a:pt x="-2656" y="1907034"/>
                  <a:pt x="0" y="1655152"/>
                </a:cubicBezTo>
                <a:cubicBezTo>
                  <a:pt x="2656" y="1403270"/>
                  <a:pt x="17894" y="1159791"/>
                  <a:pt x="0" y="1032063"/>
                </a:cubicBezTo>
                <a:cubicBezTo>
                  <a:pt x="-17894" y="904335"/>
                  <a:pt x="9698" y="708006"/>
                  <a:pt x="0" y="385896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Tôi có dáng người mảnh khảnh, lá nhỏ xíu.</a:t>
            </a: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Tôi có thể là một thứ gia vị không thể thiếu trong các món canh cá, chả mực…</a:t>
            </a:r>
          </a:p>
        </p:txBody>
      </p:sp>
    </p:spTree>
    <p:extLst>
      <p:ext uri="{BB962C8B-B14F-4D97-AF65-F5344CB8AC3E}">
        <p14:creationId xmlns:p14="http://schemas.microsoft.com/office/powerpoint/2010/main" val="407564806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8765263" cy="1622405"/>
            <a:chOff x="86318" y="1493403"/>
            <a:chExt cx="8765263" cy="162240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937844AC-9B5C-A260-EA4C-9BA8E99D2CF1}"/>
                </a:ext>
              </a:extLst>
            </p:cNvPr>
            <p:cNvSpPr/>
            <p:nvPr/>
          </p:nvSpPr>
          <p:spPr>
            <a:xfrm>
              <a:off x="315625" y="1859800"/>
              <a:ext cx="8535956" cy="1256008"/>
            </a:xfrm>
            <a:custGeom>
              <a:avLst/>
              <a:gdLst>
                <a:gd name="connsiteX0" fmla="*/ 0 w 8535956"/>
                <a:gd name="connsiteY0" fmla="*/ 306730 h 1256008"/>
                <a:gd name="connsiteX1" fmla="*/ 306730 w 8535956"/>
                <a:gd name="connsiteY1" fmla="*/ 0 h 1256008"/>
                <a:gd name="connsiteX2" fmla="*/ 8229226 w 8535956"/>
                <a:gd name="connsiteY2" fmla="*/ 0 h 1256008"/>
                <a:gd name="connsiteX3" fmla="*/ 8535956 w 8535956"/>
                <a:gd name="connsiteY3" fmla="*/ 306730 h 1256008"/>
                <a:gd name="connsiteX4" fmla="*/ 8535956 w 8535956"/>
                <a:gd name="connsiteY4" fmla="*/ 949278 h 1256008"/>
                <a:gd name="connsiteX5" fmla="*/ 8229226 w 8535956"/>
                <a:gd name="connsiteY5" fmla="*/ 1256008 h 1256008"/>
                <a:gd name="connsiteX6" fmla="*/ 306730 w 8535956"/>
                <a:gd name="connsiteY6" fmla="*/ 1256008 h 1256008"/>
                <a:gd name="connsiteX7" fmla="*/ 0 w 8535956"/>
                <a:gd name="connsiteY7" fmla="*/ 949278 h 1256008"/>
                <a:gd name="connsiteX8" fmla="*/ 0 w 8535956"/>
                <a:gd name="connsiteY8" fmla="*/ 306730 h 125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35956" h="1256008" fill="none" extrusionOk="0">
                  <a:moveTo>
                    <a:pt x="0" y="306730"/>
                  </a:moveTo>
                  <a:cubicBezTo>
                    <a:pt x="-4572" y="153349"/>
                    <a:pt x="128292" y="-6072"/>
                    <a:pt x="306730" y="0"/>
                  </a:cubicBezTo>
                  <a:cubicBezTo>
                    <a:pt x="2616277" y="-35273"/>
                    <a:pt x="4770501" y="-144294"/>
                    <a:pt x="8229226" y="0"/>
                  </a:cubicBezTo>
                  <a:cubicBezTo>
                    <a:pt x="8408074" y="2875"/>
                    <a:pt x="8527690" y="130358"/>
                    <a:pt x="8535956" y="306730"/>
                  </a:cubicBezTo>
                  <a:cubicBezTo>
                    <a:pt x="8478754" y="460663"/>
                    <a:pt x="8516143" y="787164"/>
                    <a:pt x="8535956" y="949278"/>
                  </a:cubicBezTo>
                  <a:cubicBezTo>
                    <a:pt x="8553702" y="1105261"/>
                    <a:pt x="8402438" y="1251878"/>
                    <a:pt x="8229226" y="1256008"/>
                  </a:cubicBezTo>
                  <a:cubicBezTo>
                    <a:pt x="6354797" y="1333533"/>
                    <a:pt x="1581118" y="1212305"/>
                    <a:pt x="306730" y="1256008"/>
                  </a:cubicBezTo>
                  <a:cubicBezTo>
                    <a:pt x="125428" y="1252711"/>
                    <a:pt x="-26051" y="1118324"/>
                    <a:pt x="0" y="949278"/>
                  </a:cubicBezTo>
                  <a:cubicBezTo>
                    <a:pt x="-28124" y="714479"/>
                    <a:pt x="-19105" y="446398"/>
                    <a:pt x="0" y="306730"/>
                  </a:cubicBezTo>
                  <a:close/>
                </a:path>
                <a:path w="8535956" h="1256008" stroke="0" extrusionOk="0">
                  <a:moveTo>
                    <a:pt x="0" y="306730"/>
                  </a:moveTo>
                  <a:cubicBezTo>
                    <a:pt x="-6826" y="113742"/>
                    <a:pt x="117668" y="15923"/>
                    <a:pt x="306730" y="0"/>
                  </a:cubicBezTo>
                  <a:cubicBezTo>
                    <a:pt x="2169670" y="-95379"/>
                    <a:pt x="6040289" y="58096"/>
                    <a:pt x="8229226" y="0"/>
                  </a:cubicBezTo>
                  <a:cubicBezTo>
                    <a:pt x="8373446" y="-17727"/>
                    <a:pt x="8514940" y="122224"/>
                    <a:pt x="8535956" y="306730"/>
                  </a:cubicBezTo>
                  <a:cubicBezTo>
                    <a:pt x="8582090" y="527892"/>
                    <a:pt x="8587259" y="798434"/>
                    <a:pt x="8535956" y="949278"/>
                  </a:cubicBezTo>
                  <a:cubicBezTo>
                    <a:pt x="8555473" y="1095481"/>
                    <a:pt x="8383050" y="1240490"/>
                    <a:pt x="8229226" y="1256008"/>
                  </a:cubicBezTo>
                  <a:cubicBezTo>
                    <a:pt x="4422023" y="1196102"/>
                    <a:pt x="2480936" y="1338522"/>
                    <a:pt x="306730" y="1256008"/>
                  </a:cubicBezTo>
                  <a:cubicBezTo>
                    <a:pt x="129312" y="1257990"/>
                    <a:pt x="-21665" y="1140668"/>
                    <a:pt x="0" y="949278"/>
                  </a:cubicBezTo>
                  <a:cubicBezTo>
                    <a:pt x="-54112" y="807555"/>
                    <a:pt x="-19569" y="432966"/>
                    <a:pt x="0" y="30673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Vì sao cây này có tên là “thì là”?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xmlns="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693810" y="1529013"/>
            <a:ext cx="4498189" cy="5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xmlns="" id="{BE341A0B-6675-4B4C-B860-CB43E61D54AD}"/>
              </a:ext>
            </a:extLst>
          </p:cNvPr>
          <p:cNvSpPr/>
          <p:nvPr/>
        </p:nvSpPr>
        <p:spPr>
          <a:xfrm>
            <a:off x="917077" y="2994101"/>
            <a:ext cx="7434598" cy="2805839"/>
          </a:xfrm>
          <a:custGeom>
            <a:avLst/>
            <a:gdLst>
              <a:gd name="connsiteX0" fmla="*/ 0 w 7434598"/>
              <a:gd name="connsiteY0" fmla="*/ 351600 h 2805839"/>
              <a:gd name="connsiteX1" fmla="*/ 351600 w 7434598"/>
              <a:gd name="connsiteY1" fmla="*/ 0 h 2805839"/>
              <a:gd name="connsiteX2" fmla="*/ 1092054 w 7434598"/>
              <a:gd name="connsiteY2" fmla="*/ 0 h 2805839"/>
              <a:gd name="connsiteX3" fmla="*/ 1563252 w 7434598"/>
              <a:gd name="connsiteY3" fmla="*/ 0 h 2805839"/>
              <a:gd name="connsiteX4" fmla="*/ 2236391 w 7434598"/>
              <a:gd name="connsiteY4" fmla="*/ 0 h 2805839"/>
              <a:gd name="connsiteX5" fmla="*/ 2909531 w 7434598"/>
              <a:gd name="connsiteY5" fmla="*/ 0 h 2805839"/>
              <a:gd name="connsiteX6" fmla="*/ 3582671 w 7434598"/>
              <a:gd name="connsiteY6" fmla="*/ 0 h 2805839"/>
              <a:gd name="connsiteX7" fmla="*/ 4390439 w 7434598"/>
              <a:gd name="connsiteY7" fmla="*/ 0 h 2805839"/>
              <a:gd name="connsiteX8" fmla="*/ 5063579 w 7434598"/>
              <a:gd name="connsiteY8" fmla="*/ 0 h 2805839"/>
              <a:gd name="connsiteX9" fmla="*/ 5736718 w 7434598"/>
              <a:gd name="connsiteY9" fmla="*/ 0 h 2805839"/>
              <a:gd name="connsiteX10" fmla="*/ 6477172 w 7434598"/>
              <a:gd name="connsiteY10" fmla="*/ 0 h 2805839"/>
              <a:gd name="connsiteX11" fmla="*/ 7082998 w 7434598"/>
              <a:gd name="connsiteY11" fmla="*/ 0 h 2805839"/>
              <a:gd name="connsiteX12" fmla="*/ 7434598 w 7434598"/>
              <a:gd name="connsiteY12" fmla="*/ 351600 h 2805839"/>
              <a:gd name="connsiteX13" fmla="*/ 7434598 w 7434598"/>
              <a:gd name="connsiteY13" fmla="*/ 898286 h 2805839"/>
              <a:gd name="connsiteX14" fmla="*/ 7434598 w 7434598"/>
              <a:gd name="connsiteY14" fmla="*/ 1402920 h 2805839"/>
              <a:gd name="connsiteX15" fmla="*/ 7434598 w 7434598"/>
              <a:gd name="connsiteY15" fmla="*/ 1886526 h 2805839"/>
              <a:gd name="connsiteX16" fmla="*/ 7434598 w 7434598"/>
              <a:gd name="connsiteY16" fmla="*/ 2454239 h 2805839"/>
              <a:gd name="connsiteX17" fmla="*/ 7082998 w 7434598"/>
              <a:gd name="connsiteY17" fmla="*/ 2805839 h 2805839"/>
              <a:gd name="connsiteX18" fmla="*/ 6342544 w 7434598"/>
              <a:gd name="connsiteY18" fmla="*/ 2805839 h 2805839"/>
              <a:gd name="connsiteX19" fmla="*/ 5602090 w 7434598"/>
              <a:gd name="connsiteY19" fmla="*/ 2805839 h 2805839"/>
              <a:gd name="connsiteX20" fmla="*/ 4928951 w 7434598"/>
              <a:gd name="connsiteY20" fmla="*/ 2805839 h 2805839"/>
              <a:gd name="connsiteX21" fmla="*/ 4323125 w 7434598"/>
              <a:gd name="connsiteY21" fmla="*/ 2805839 h 2805839"/>
              <a:gd name="connsiteX22" fmla="*/ 3851927 w 7434598"/>
              <a:gd name="connsiteY22" fmla="*/ 2805839 h 2805839"/>
              <a:gd name="connsiteX23" fmla="*/ 3246101 w 7434598"/>
              <a:gd name="connsiteY23" fmla="*/ 2805839 h 2805839"/>
              <a:gd name="connsiteX24" fmla="*/ 2640275 w 7434598"/>
              <a:gd name="connsiteY24" fmla="*/ 2805839 h 2805839"/>
              <a:gd name="connsiteX25" fmla="*/ 2169077 w 7434598"/>
              <a:gd name="connsiteY25" fmla="*/ 2805839 h 2805839"/>
              <a:gd name="connsiteX26" fmla="*/ 1630566 w 7434598"/>
              <a:gd name="connsiteY26" fmla="*/ 2805839 h 2805839"/>
              <a:gd name="connsiteX27" fmla="*/ 1159368 w 7434598"/>
              <a:gd name="connsiteY27" fmla="*/ 2805839 h 2805839"/>
              <a:gd name="connsiteX28" fmla="*/ 351600 w 7434598"/>
              <a:gd name="connsiteY28" fmla="*/ 2805839 h 2805839"/>
              <a:gd name="connsiteX29" fmla="*/ 0 w 7434598"/>
              <a:gd name="connsiteY29" fmla="*/ 2454239 h 2805839"/>
              <a:gd name="connsiteX30" fmla="*/ 0 w 7434598"/>
              <a:gd name="connsiteY30" fmla="*/ 1886526 h 2805839"/>
              <a:gd name="connsiteX31" fmla="*/ 0 w 7434598"/>
              <a:gd name="connsiteY31" fmla="*/ 1423946 h 2805839"/>
              <a:gd name="connsiteX32" fmla="*/ 0 w 7434598"/>
              <a:gd name="connsiteY32" fmla="*/ 877260 h 2805839"/>
              <a:gd name="connsiteX33" fmla="*/ 0 w 7434598"/>
              <a:gd name="connsiteY33" fmla="*/ 351600 h 280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34598" h="2805839" fill="none" extrusionOk="0">
                <a:moveTo>
                  <a:pt x="0" y="351600"/>
                </a:moveTo>
                <a:cubicBezTo>
                  <a:pt x="-24180" y="144788"/>
                  <a:pt x="163200" y="44447"/>
                  <a:pt x="351600" y="0"/>
                </a:cubicBezTo>
                <a:cubicBezTo>
                  <a:pt x="610689" y="-9861"/>
                  <a:pt x="864923" y="-8489"/>
                  <a:pt x="1092054" y="0"/>
                </a:cubicBezTo>
                <a:cubicBezTo>
                  <a:pt x="1319185" y="8489"/>
                  <a:pt x="1341006" y="-19314"/>
                  <a:pt x="1563252" y="0"/>
                </a:cubicBezTo>
                <a:cubicBezTo>
                  <a:pt x="1785498" y="19314"/>
                  <a:pt x="1976278" y="4676"/>
                  <a:pt x="2236391" y="0"/>
                </a:cubicBezTo>
                <a:cubicBezTo>
                  <a:pt x="2496504" y="-4676"/>
                  <a:pt x="2632001" y="8356"/>
                  <a:pt x="2909531" y="0"/>
                </a:cubicBezTo>
                <a:cubicBezTo>
                  <a:pt x="3187061" y="-8356"/>
                  <a:pt x="3374603" y="-5113"/>
                  <a:pt x="3582671" y="0"/>
                </a:cubicBezTo>
                <a:cubicBezTo>
                  <a:pt x="3790739" y="5113"/>
                  <a:pt x="4079557" y="35440"/>
                  <a:pt x="4390439" y="0"/>
                </a:cubicBezTo>
                <a:cubicBezTo>
                  <a:pt x="4701321" y="-35440"/>
                  <a:pt x="4881377" y="11479"/>
                  <a:pt x="5063579" y="0"/>
                </a:cubicBezTo>
                <a:cubicBezTo>
                  <a:pt x="5245781" y="-11479"/>
                  <a:pt x="5523359" y="33133"/>
                  <a:pt x="5736718" y="0"/>
                </a:cubicBezTo>
                <a:cubicBezTo>
                  <a:pt x="5950077" y="-33133"/>
                  <a:pt x="6129514" y="8465"/>
                  <a:pt x="6477172" y="0"/>
                </a:cubicBezTo>
                <a:cubicBezTo>
                  <a:pt x="6824830" y="-8465"/>
                  <a:pt x="6859288" y="24754"/>
                  <a:pt x="7082998" y="0"/>
                </a:cubicBezTo>
                <a:cubicBezTo>
                  <a:pt x="7261579" y="2506"/>
                  <a:pt x="7448235" y="156543"/>
                  <a:pt x="7434598" y="351600"/>
                </a:cubicBezTo>
                <a:cubicBezTo>
                  <a:pt x="7446189" y="605559"/>
                  <a:pt x="7419501" y="748570"/>
                  <a:pt x="7434598" y="898286"/>
                </a:cubicBezTo>
                <a:cubicBezTo>
                  <a:pt x="7449695" y="1048002"/>
                  <a:pt x="7444064" y="1299843"/>
                  <a:pt x="7434598" y="1402920"/>
                </a:cubicBezTo>
                <a:cubicBezTo>
                  <a:pt x="7425132" y="1505997"/>
                  <a:pt x="7457700" y="1704025"/>
                  <a:pt x="7434598" y="1886526"/>
                </a:cubicBezTo>
                <a:cubicBezTo>
                  <a:pt x="7411496" y="2069027"/>
                  <a:pt x="7416348" y="2191150"/>
                  <a:pt x="7434598" y="2454239"/>
                </a:cubicBezTo>
                <a:cubicBezTo>
                  <a:pt x="7432941" y="2653482"/>
                  <a:pt x="7302941" y="2841073"/>
                  <a:pt x="7082998" y="2805839"/>
                </a:cubicBezTo>
                <a:cubicBezTo>
                  <a:pt x="6825077" y="2797257"/>
                  <a:pt x="6679863" y="2776658"/>
                  <a:pt x="6342544" y="2805839"/>
                </a:cubicBezTo>
                <a:cubicBezTo>
                  <a:pt x="6005225" y="2835020"/>
                  <a:pt x="5925486" y="2781211"/>
                  <a:pt x="5602090" y="2805839"/>
                </a:cubicBezTo>
                <a:cubicBezTo>
                  <a:pt x="5278694" y="2830467"/>
                  <a:pt x="5143263" y="2780222"/>
                  <a:pt x="4928951" y="2805839"/>
                </a:cubicBezTo>
                <a:cubicBezTo>
                  <a:pt x="4714639" y="2831456"/>
                  <a:pt x="4460276" y="2822094"/>
                  <a:pt x="4323125" y="2805839"/>
                </a:cubicBezTo>
                <a:cubicBezTo>
                  <a:pt x="4185974" y="2789584"/>
                  <a:pt x="4057647" y="2793605"/>
                  <a:pt x="3851927" y="2805839"/>
                </a:cubicBezTo>
                <a:cubicBezTo>
                  <a:pt x="3646207" y="2818073"/>
                  <a:pt x="3456158" y="2830569"/>
                  <a:pt x="3246101" y="2805839"/>
                </a:cubicBezTo>
                <a:cubicBezTo>
                  <a:pt x="3036044" y="2781109"/>
                  <a:pt x="2892732" y="2822035"/>
                  <a:pt x="2640275" y="2805839"/>
                </a:cubicBezTo>
                <a:cubicBezTo>
                  <a:pt x="2387818" y="2789643"/>
                  <a:pt x="2357970" y="2829146"/>
                  <a:pt x="2169077" y="2805839"/>
                </a:cubicBezTo>
                <a:cubicBezTo>
                  <a:pt x="1980184" y="2782532"/>
                  <a:pt x="1760751" y="2799986"/>
                  <a:pt x="1630566" y="2805839"/>
                </a:cubicBezTo>
                <a:cubicBezTo>
                  <a:pt x="1500381" y="2811692"/>
                  <a:pt x="1324152" y="2801392"/>
                  <a:pt x="1159368" y="2805839"/>
                </a:cubicBezTo>
                <a:cubicBezTo>
                  <a:pt x="994584" y="2810286"/>
                  <a:pt x="677770" y="2775588"/>
                  <a:pt x="351600" y="2805839"/>
                </a:cubicBezTo>
                <a:cubicBezTo>
                  <a:pt x="168755" y="2825140"/>
                  <a:pt x="-40872" y="2670093"/>
                  <a:pt x="0" y="2454239"/>
                </a:cubicBezTo>
                <a:cubicBezTo>
                  <a:pt x="-15487" y="2183212"/>
                  <a:pt x="16287" y="2137587"/>
                  <a:pt x="0" y="1886526"/>
                </a:cubicBezTo>
                <a:cubicBezTo>
                  <a:pt x="-16287" y="1635465"/>
                  <a:pt x="3549" y="1636008"/>
                  <a:pt x="0" y="1423946"/>
                </a:cubicBezTo>
                <a:cubicBezTo>
                  <a:pt x="-3549" y="1211884"/>
                  <a:pt x="7229" y="1012034"/>
                  <a:pt x="0" y="877260"/>
                </a:cubicBezTo>
                <a:cubicBezTo>
                  <a:pt x="-7229" y="742486"/>
                  <a:pt x="11397" y="465921"/>
                  <a:pt x="0" y="351600"/>
                </a:cubicBezTo>
                <a:close/>
              </a:path>
              <a:path w="7434598" h="2805839" stroke="0" extrusionOk="0">
                <a:moveTo>
                  <a:pt x="0" y="351600"/>
                </a:moveTo>
                <a:cubicBezTo>
                  <a:pt x="830" y="182811"/>
                  <a:pt x="160990" y="6384"/>
                  <a:pt x="351600" y="0"/>
                </a:cubicBezTo>
                <a:cubicBezTo>
                  <a:pt x="561569" y="29468"/>
                  <a:pt x="878539" y="36282"/>
                  <a:pt x="1092054" y="0"/>
                </a:cubicBezTo>
                <a:cubicBezTo>
                  <a:pt x="1305569" y="-36282"/>
                  <a:pt x="1376288" y="20268"/>
                  <a:pt x="1630566" y="0"/>
                </a:cubicBezTo>
                <a:cubicBezTo>
                  <a:pt x="1884844" y="-20268"/>
                  <a:pt x="2009614" y="19823"/>
                  <a:pt x="2169077" y="0"/>
                </a:cubicBezTo>
                <a:cubicBezTo>
                  <a:pt x="2328540" y="-19823"/>
                  <a:pt x="2710454" y="-5434"/>
                  <a:pt x="2909531" y="0"/>
                </a:cubicBezTo>
                <a:cubicBezTo>
                  <a:pt x="3108608" y="5434"/>
                  <a:pt x="3323961" y="-20660"/>
                  <a:pt x="3515357" y="0"/>
                </a:cubicBezTo>
                <a:cubicBezTo>
                  <a:pt x="3706753" y="20660"/>
                  <a:pt x="4028331" y="-27666"/>
                  <a:pt x="4323125" y="0"/>
                </a:cubicBezTo>
                <a:cubicBezTo>
                  <a:pt x="4617919" y="27666"/>
                  <a:pt x="4774666" y="-12826"/>
                  <a:pt x="5130893" y="0"/>
                </a:cubicBezTo>
                <a:cubicBezTo>
                  <a:pt x="5487120" y="12826"/>
                  <a:pt x="5649377" y="33449"/>
                  <a:pt x="5871346" y="0"/>
                </a:cubicBezTo>
                <a:cubicBezTo>
                  <a:pt x="6093315" y="-33449"/>
                  <a:pt x="6220050" y="2308"/>
                  <a:pt x="6409858" y="0"/>
                </a:cubicBezTo>
                <a:cubicBezTo>
                  <a:pt x="6599666" y="-2308"/>
                  <a:pt x="6933736" y="-31643"/>
                  <a:pt x="7082998" y="0"/>
                </a:cubicBezTo>
                <a:cubicBezTo>
                  <a:pt x="7279257" y="-13578"/>
                  <a:pt x="7476191" y="166112"/>
                  <a:pt x="7434598" y="351600"/>
                </a:cubicBezTo>
                <a:cubicBezTo>
                  <a:pt x="7437892" y="487039"/>
                  <a:pt x="7426885" y="596222"/>
                  <a:pt x="7434598" y="835207"/>
                </a:cubicBezTo>
                <a:cubicBezTo>
                  <a:pt x="7442311" y="1074192"/>
                  <a:pt x="7436518" y="1081293"/>
                  <a:pt x="7434598" y="1318814"/>
                </a:cubicBezTo>
                <a:cubicBezTo>
                  <a:pt x="7432678" y="1556335"/>
                  <a:pt x="7437345" y="1733188"/>
                  <a:pt x="7434598" y="1865500"/>
                </a:cubicBezTo>
                <a:cubicBezTo>
                  <a:pt x="7431851" y="1997812"/>
                  <a:pt x="7424284" y="2211314"/>
                  <a:pt x="7434598" y="2454239"/>
                </a:cubicBezTo>
                <a:cubicBezTo>
                  <a:pt x="7455056" y="2605994"/>
                  <a:pt x="7286398" y="2817920"/>
                  <a:pt x="7082998" y="2805839"/>
                </a:cubicBezTo>
                <a:cubicBezTo>
                  <a:pt x="6898260" y="2798160"/>
                  <a:pt x="6780351" y="2814123"/>
                  <a:pt x="6611800" y="2805839"/>
                </a:cubicBezTo>
                <a:cubicBezTo>
                  <a:pt x="6443249" y="2797555"/>
                  <a:pt x="6207070" y="2800032"/>
                  <a:pt x="5871346" y="2805839"/>
                </a:cubicBezTo>
                <a:cubicBezTo>
                  <a:pt x="5535622" y="2811646"/>
                  <a:pt x="5549330" y="2790463"/>
                  <a:pt x="5265521" y="2805839"/>
                </a:cubicBezTo>
                <a:cubicBezTo>
                  <a:pt x="4981713" y="2821215"/>
                  <a:pt x="4875182" y="2824519"/>
                  <a:pt x="4727009" y="2805839"/>
                </a:cubicBezTo>
                <a:cubicBezTo>
                  <a:pt x="4578836" y="2787159"/>
                  <a:pt x="4452720" y="2803302"/>
                  <a:pt x="4188497" y="2805839"/>
                </a:cubicBezTo>
                <a:cubicBezTo>
                  <a:pt x="3924274" y="2808376"/>
                  <a:pt x="3571771" y="2801796"/>
                  <a:pt x="3380729" y="2805839"/>
                </a:cubicBezTo>
                <a:cubicBezTo>
                  <a:pt x="3189687" y="2809882"/>
                  <a:pt x="2990883" y="2833099"/>
                  <a:pt x="2774903" y="2805839"/>
                </a:cubicBezTo>
                <a:cubicBezTo>
                  <a:pt x="2558923" y="2778579"/>
                  <a:pt x="2325134" y="2777576"/>
                  <a:pt x="1967136" y="2805839"/>
                </a:cubicBezTo>
                <a:cubicBezTo>
                  <a:pt x="1609138" y="2834102"/>
                  <a:pt x="1472794" y="2833740"/>
                  <a:pt x="1159368" y="2805839"/>
                </a:cubicBezTo>
                <a:cubicBezTo>
                  <a:pt x="845942" y="2777938"/>
                  <a:pt x="675597" y="2842874"/>
                  <a:pt x="351600" y="2805839"/>
                </a:cubicBezTo>
                <a:cubicBezTo>
                  <a:pt x="114749" y="2802293"/>
                  <a:pt x="7313" y="2668881"/>
                  <a:pt x="0" y="2454239"/>
                </a:cubicBezTo>
                <a:cubicBezTo>
                  <a:pt x="-2310" y="2319968"/>
                  <a:pt x="693" y="2149218"/>
                  <a:pt x="0" y="1907553"/>
                </a:cubicBezTo>
                <a:cubicBezTo>
                  <a:pt x="-693" y="1665888"/>
                  <a:pt x="15173" y="1500911"/>
                  <a:pt x="0" y="1360867"/>
                </a:cubicBezTo>
                <a:cubicBezTo>
                  <a:pt x="-15173" y="1220823"/>
                  <a:pt x="-9778" y="1009475"/>
                  <a:pt x="0" y="898286"/>
                </a:cubicBezTo>
                <a:cubicBezTo>
                  <a:pt x="9778" y="787097"/>
                  <a:pt x="-13332" y="559784"/>
                  <a:pt x="0" y="35160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Do hấp tấp, vội vàng nên cây nhỏ đã nhầm lời lẩm nhẩm của trời là lời trời đặt tên cho cây.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71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8FE725A-4B7A-638F-2B96-93C992403BBA}"/>
              </a:ext>
            </a:extLst>
          </p:cNvPr>
          <p:cNvGrpSpPr/>
          <p:nvPr/>
        </p:nvGrpSpPr>
        <p:grpSpPr>
          <a:xfrm>
            <a:off x="122578" y="94594"/>
            <a:ext cx="11810210" cy="1280746"/>
            <a:chOff x="-180352" y="1504400"/>
            <a:chExt cx="11810210" cy="128074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937844AC-9B5C-A260-EA4C-9BA8E99D2CF1}"/>
                </a:ext>
              </a:extLst>
            </p:cNvPr>
            <p:cNvSpPr/>
            <p:nvPr/>
          </p:nvSpPr>
          <p:spPr>
            <a:xfrm>
              <a:off x="268099" y="1504400"/>
              <a:ext cx="11361759" cy="1280746"/>
            </a:xfrm>
            <a:custGeom>
              <a:avLst/>
              <a:gdLst>
                <a:gd name="connsiteX0" fmla="*/ 0 w 11361759"/>
                <a:gd name="connsiteY0" fmla="*/ 312771 h 1280746"/>
                <a:gd name="connsiteX1" fmla="*/ 312771 w 11361759"/>
                <a:gd name="connsiteY1" fmla="*/ 0 h 1280746"/>
                <a:gd name="connsiteX2" fmla="*/ 11048988 w 11361759"/>
                <a:gd name="connsiteY2" fmla="*/ 0 h 1280746"/>
                <a:gd name="connsiteX3" fmla="*/ 11361759 w 11361759"/>
                <a:gd name="connsiteY3" fmla="*/ 312771 h 1280746"/>
                <a:gd name="connsiteX4" fmla="*/ 11361759 w 11361759"/>
                <a:gd name="connsiteY4" fmla="*/ 967975 h 1280746"/>
                <a:gd name="connsiteX5" fmla="*/ 11048988 w 11361759"/>
                <a:gd name="connsiteY5" fmla="*/ 1280746 h 1280746"/>
                <a:gd name="connsiteX6" fmla="*/ 312771 w 11361759"/>
                <a:gd name="connsiteY6" fmla="*/ 1280746 h 1280746"/>
                <a:gd name="connsiteX7" fmla="*/ 0 w 11361759"/>
                <a:gd name="connsiteY7" fmla="*/ 967975 h 1280746"/>
                <a:gd name="connsiteX8" fmla="*/ 0 w 11361759"/>
                <a:gd name="connsiteY8" fmla="*/ 312771 h 128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80746" fill="none" extrusionOk="0">
                  <a:moveTo>
                    <a:pt x="0" y="312771"/>
                  </a:moveTo>
                  <a:cubicBezTo>
                    <a:pt x="-2924" y="150278"/>
                    <a:pt x="112792" y="-18306"/>
                    <a:pt x="312771" y="0"/>
                  </a:cubicBezTo>
                  <a:cubicBezTo>
                    <a:pt x="3759419" y="-35273"/>
                    <a:pt x="8475547" y="-144294"/>
                    <a:pt x="11048988" y="0"/>
                  </a:cubicBezTo>
                  <a:cubicBezTo>
                    <a:pt x="11251543" y="9075"/>
                    <a:pt x="11353281" y="132884"/>
                    <a:pt x="11361759" y="312771"/>
                  </a:cubicBezTo>
                  <a:cubicBezTo>
                    <a:pt x="11314063" y="627738"/>
                    <a:pt x="11413948" y="879345"/>
                    <a:pt x="11361759" y="967975"/>
                  </a:cubicBezTo>
                  <a:cubicBezTo>
                    <a:pt x="11388043" y="1120838"/>
                    <a:pt x="11241941" y="1258832"/>
                    <a:pt x="11048988" y="1280746"/>
                  </a:cubicBezTo>
                  <a:cubicBezTo>
                    <a:pt x="7949299" y="1358271"/>
                    <a:pt x="3601657" y="1237043"/>
                    <a:pt x="312771" y="1280746"/>
                  </a:cubicBezTo>
                  <a:cubicBezTo>
                    <a:pt x="109999" y="1272425"/>
                    <a:pt x="-23869" y="1140388"/>
                    <a:pt x="0" y="967975"/>
                  </a:cubicBezTo>
                  <a:cubicBezTo>
                    <a:pt x="21578" y="640713"/>
                    <a:pt x="-28574" y="579222"/>
                    <a:pt x="0" y="312771"/>
                  </a:cubicBezTo>
                  <a:close/>
                </a:path>
                <a:path w="11361759" h="1280746" stroke="0" extrusionOk="0">
                  <a:moveTo>
                    <a:pt x="0" y="312771"/>
                  </a:moveTo>
                  <a:cubicBezTo>
                    <a:pt x="-2052" y="132942"/>
                    <a:pt x="130565" y="7668"/>
                    <a:pt x="312771" y="0"/>
                  </a:cubicBezTo>
                  <a:cubicBezTo>
                    <a:pt x="3743045" y="-95379"/>
                    <a:pt x="8179050" y="58096"/>
                    <a:pt x="11048988" y="0"/>
                  </a:cubicBezTo>
                  <a:cubicBezTo>
                    <a:pt x="11214555" y="-5048"/>
                    <a:pt x="11338961" y="123647"/>
                    <a:pt x="11361759" y="312771"/>
                  </a:cubicBezTo>
                  <a:cubicBezTo>
                    <a:pt x="11395568" y="639499"/>
                    <a:pt x="11332255" y="718497"/>
                    <a:pt x="11361759" y="967975"/>
                  </a:cubicBezTo>
                  <a:cubicBezTo>
                    <a:pt x="11380878" y="1117988"/>
                    <a:pt x="11198299" y="1257408"/>
                    <a:pt x="11048988" y="1280746"/>
                  </a:cubicBezTo>
                  <a:cubicBezTo>
                    <a:pt x="6986821" y="1220840"/>
                    <a:pt x="2914063" y="1363260"/>
                    <a:pt x="312771" y="1280746"/>
                  </a:cubicBezTo>
                  <a:cubicBezTo>
                    <a:pt x="135399" y="1281891"/>
                    <a:pt x="-13448" y="1154363"/>
                    <a:pt x="0" y="967975"/>
                  </a:cubicBezTo>
                  <a:cubicBezTo>
                    <a:pt x="-42835" y="806788"/>
                    <a:pt x="56158" y="475043"/>
                    <a:pt x="0" y="312771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Theo em, bạn bè của cây nhỏ sẽ nói gì khi nó khoe tên mình là cây “thì là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0352" y="1580133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xmlns="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213013" y="1375339"/>
            <a:ext cx="4874696" cy="54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xmlns="" id="{09B25C4C-00BB-4364-AA3F-9CAADEBAFDAF}"/>
              </a:ext>
            </a:extLst>
          </p:cNvPr>
          <p:cNvSpPr/>
          <p:nvPr/>
        </p:nvSpPr>
        <p:spPr>
          <a:xfrm>
            <a:off x="378371" y="2631528"/>
            <a:ext cx="7935311" cy="2297824"/>
          </a:xfrm>
          <a:custGeom>
            <a:avLst/>
            <a:gdLst>
              <a:gd name="connsiteX0" fmla="*/ 0 w 7935311"/>
              <a:gd name="connsiteY0" fmla="*/ 287940 h 2297824"/>
              <a:gd name="connsiteX1" fmla="*/ 287940 w 7935311"/>
              <a:gd name="connsiteY1" fmla="*/ 0 h 2297824"/>
              <a:gd name="connsiteX2" fmla="*/ 1030573 w 7935311"/>
              <a:gd name="connsiteY2" fmla="*/ 0 h 2297824"/>
              <a:gd name="connsiteX3" fmla="*/ 1478830 w 7935311"/>
              <a:gd name="connsiteY3" fmla="*/ 0 h 2297824"/>
              <a:gd name="connsiteX4" fmla="*/ 2147869 w 7935311"/>
              <a:gd name="connsiteY4" fmla="*/ 0 h 2297824"/>
              <a:gd name="connsiteX5" fmla="*/ 2816908 w 7935311"/>
              <a:gd name="connsiteY5" fmla="*/ 0 h 2297824"/>
              <a:gd name="connsiteX6" fmla="*/ 3485947 w 7935311"/>
              <a:gd name="connsiteY6" fmla="*/ 0 h 2297824"/>
              <a:gd name="connsiteX7" fmla="*/ 4302175 w 7935311"/>
              <a:gd name="connsiteY7" fmla="*/ 0 h 2297824"/>
              <a:gd name="connsiteX8" fmla="*/ 4971214 w 7935311"/>
              <a:gd name="connsiteY8" fmla="*/ 0 h 2297824"/>
              <a:gd name="connsiteX9" fmla="*/ 5640253 w 7935311"/>
              <a:gd name="connsiteY9" fmla="*/ 0 h 2297824"/>
              <a:gd name="connsiteX10" fmla="*/ 6382887 w 7935311"/>
              <a:gd name="connsiteY10" fmla="*/ 0 h 2297824"/>
              <a:gd name="connsiteX11" fmla="*/ 7051926 w 7935311"/>
              <a:gd name="connsiteY11" fmla="*/ 0 h 2297824"/>
              <a:gd name="connsiteX12" fmla="*/ 7647371 w 7935311"/>
              <a:gd name="connsiteY12" fmla="*/ 0 h 2297824"/>
              <a:gd name="connsiteX13" fmla="*/ 7935311 w 7935311"/>
              <a:gd name="connsiteY13" fmla="*/ 287940 h 2297824"/>
              <a:gd name="connsiteX14" fmla="*/ 7935311 w 7935311"/>
              <a:gd name="connsiteY14" fmla="*/ 827482 h 2297824"/>
              <a:gd name="connsiteX15" fmla="*/ 7935311 w 7935311"/>
              <a:gd name="connsiteY15" fmla="*/ 1367025 h 2297824"/>
              <a:gd name="connsiteX16" fmla="*/ 7935311 w 7935311"/>
              <a:gd name="connsiteY16" fmla="*/ 2009884 h 2297824"/>
              <a:gd name="connsiteX17" fmla="*/ 7647371 w 7935311"/>
              <a:gd name="connsiteY17" fmla="*/ 2297824 h 2297824"/>
              <a:gd name="connsiteX18" fmla="*/ 6904738 w 7935311"/>
              <a:gd name="connsiteY18" fmla="*/ 2297824 h 2297824"/>
              <a:gd name="connsiteX19" fmla="*/ 6162104 w 7935311"/>
              <a:gd name="connsiteY19" fmla="*/ 2297824 h 2297824"/>
              <a:gd name="connsiteX20" fmla="*/ 5493065 w 7935311"/>
              <a:gd name="connsiteY20" fmla="*/ 2297824 h 2297824"/>
              <a:gd name="connsiteX21" fmla="*/ 4897620 w 7935311"/>
              <a:gd name="connsiteY21" fmla="*/ 2297824 h 2297824"/>
              <a:gd name="connsiteX22" fmla="*/ 4449364 w 7935311"/>
              <a:gd name="connsiteY22" fmla="*/ 2297824 h 2297824"/>
              <a:gd name="connsiteX23" fmla="*/ 3853919 w 7935311"/>
              <a:gd name="connsiteY23" fmla="*/ 2297824 h 2297824"/>
              <a:gd name="connsiteX24" fmla="*/ 3258474 w 7935311"/>
              <a:gd name="connsiteY24" fmla="*/ 2297824 h 2297824"/>
              <a:gd name="connsiteX25" fmla="*/ 2810218 w 7935311"/>
              <a:gd name="connsiteY25" fmla="*/ 2297824 h 2297824"/>
              <a:gd name="connsiteX26" fmla="*/ 2288367 w 7935311"/>
              <a:gd name="connsiteY26" fmla="*/ 2297824 h 2297824"/>
              <a:gd name="connsiteX27" fmla="*/ 1840111 w 7935311"/>
              <a:gd name="connsiteY27" fmla="*/ 2297824 h 2297824"/>
              <a:gd name="connsiteX28" fmla="*/ 1023883 w 7935311"/>
              <a:gd name="connsiteY28" fmla="*/ 2297824 h 2297824"/>
              <a:gd name="connsiteX29" fmla="*/ 287940 w 7935311"/>
              <a:gd name="connsiteY29" fmla="*/ 2297824 h 2297824"/>
              <a:gd name="connsiteX30" fmla="*/ 0 w 7935311"/>
              <a:gd name="connsiteY30" fmla="*/ 2009884 h 2297824"/>
              <a:gd name="connsiteX31" fmla="*/ 0 w 7935311"/>
              <a:gd name="connsiteY31" fmla="*/ 1418683 h 2297824"/>
              <a:gd name="connsiteX32" fmla="*/ 0 w 7935311"/>
              <a:gd name="connsiteY32" fmla="*/ 827482 h 2297824"/>
              <a:gd name="connsiteX33" fmla="*/ 0 w 7935311"/>
              <a:gd name="connsiteY33" fmla="*/ 287940 h 229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935311" h="2297824" fill="none" extrusionOk="0">
                <a:moveTo>
                  <a:pt x="0" y="287940"/>
                </a:moveTo>
                <a:cubicBezTo>
                  <a:pt x="-17545" y="119751"/>
                  <a:pt x="130447" y="11779"/>
                  <a:pt x="287940" y="0"/>
                </a:cubicBezTo>
                <a:cubicBezTo>
                  <a:pt x="559991" y="16728"/>
                  <a:pt x="704723" y="15374"/>
                  <a:pt x="1030573" y="0"/>
                </a:cubicBezTo>
                <a:cubicBezTo>
                  <a:pt x="1356423" y="-15374"/>
                  <a:pt x="1266964" y="-14954"/>
                  <a:pt x="1478830" y="0"/>
                </a:cubicBezTo>
                <a:cubicBezTo>
                  <a:pt x="1690696" y="14954"/>
                  <a:pt x="1869191" y="7325"/>
                  <a:pt x="2147869" y="0"/>
                </a:cubicBezTo>
                <a:cubicBezTo>
                  <a:pt x="2426547" y="-7325"/>
                  <a:pt x="2535697" y="1838"/>
                  <a:pt x="2816908" y="0"/>
                </a:cubicBezTo>
                <a:cubicBezTo>
                  <a:pt x="3098119" y="-1838"/>
                  <a:pt x="3165676" y="23006"/>
                  <a:pt x="3485947" y="0"/>
                </a:cubicBezTo>
                <a:cubicBezTo>
                  <a:pt x="3806218" y="-23006"/>
                  <a:pt x="3967312" y="37390"/>
                  <a:pt x="4302175" y="0"/>
                </a:cubicBezTo>
                <a:cubicBezTo>
                  <a:pt x="4637038" y="-37390"/>
                  <a:pt x="4708285" y="-16242"/>
                  <a:pt x="4971214" y="0"/>
                </a:cubicBezTo>
                <a:cubicBezTo>
                  <a:pt x="5234143" y="16242"/>
                  <a:pt x="5340405" y="-250"/>
                  <a:pt x="5640253" y="0"/>
                </a:cubicBezTo>
                <a:cubicBezTo>
                  <a:pt x="5940101" y="250"/>
                  <a:pt x="6200334" y="14086"/>
                  <a:pt x="6382887" y="0"/>
                </a:cubicBezTo>
                <a:cubicBezTo>
                  <a:pt x="6565440" y="-14086"/>
                  <a:pt x="6758301" y="176"/>
                  <a:pt x="7051926" y="0"/>
                </a:cubicBezTo>
                <a:cubicBezTo>
                  <a:pt x="7345551" y="-176"/>
                  <a:pt x="7512967" y="-3087"/>
                  <a:pt x="7647371" y="0"/>
                </a:cubicBezTo>
                <a:cubicBezTo>
                  <a:pt x="7788760" y="-5586"/>
                  <a:pt x="7923071" y="104357"/>
                  <a:pt x="7935311" y="287940"/>
                </a:cubicBezTo>
                <a:cubicBezTo>
                  <a:pt x="7926501" y="488020"/>
                  <a:pt x="7960423" y="714554"/>
                  <a:pt x="7935311" y="827482"/>
                </a:cubicBezTo>
                <a:cubicBezTo>
                  <a:pt x="7910199" y="940410"/>
                  <a:pt x="7955341" y="1243782"/>
                  <a:pt x="7935311" y="1367025"/>
                </a:cubicBezTo>
                <a:cubicBezTo>
                  <a:pt x="7915281" y="1490268"/>
                  <a:pt x="7943732" y="1810823"/>
                  <a:pt x="7935311" y="2009884"/>
                </a:cubicBezTo>
                <a:cubicBezTo>
                  <a:pt x="7928477" y="2189771"/>
                  <a:pt x="7825732" y="2324272"/>
                  <a:pt x="7647371" y="2297824"/>
                </a:cubicBezTo>
                <a:cubicBezTo>
                  <a:pt x="7306272" y="2321506"/>
                  <a:pt x="7213872" y="2304239"/>
                  <a:pt x="6904738" y="2297824"/>
                </a:cubicBezTo>
                <a:cubicBezTo>
                  <a:pt x="6595604" y="2291409"/>
                  <a:pt x="6500332" y="2269778"/>
                  <a:pt x="6162104" y="2297824"/>
                </a:cubicBezTo>
                <a:cubicBezTo>
                  <a:pt x="5823876" y="2325870"/>
                  <a:pt x="5770116" y="2275115"/>
                  <a:pt x="5493065" y="2297824"/>
                </a:cubicBezTo>
                <a:cubicBezTo>
                  <a:pt x="5216014" y="2320533"/>
                  <a:pt x="5180512" y="2326701"/>
                  <a:pt x="4897620" y="2297824"/>
                </a:cubicBezTo>
                <a:cubicBezTo>
                  <a:pt x="4614728" y="2268947"/>
                  <a:pt x="4638352" y="2289797"/>
                  <a:pt x="4449364" y="2297824"/>
                </a:cubicBezTo>
                <a:cubicBezTo>
                  <a:pt x="4260376" y="2305851"/>
                  <a:pt x="4037730" y="2275075"/>
                  <a:pt x="3853919" y="2297824"/>
                </a:cubicBezTo>
                <a:cubicBezTo>
                  <a:pt x="3670108" y="2320573"/>
                  <a:pt x="3540973" y="2317683"/>
                  <a:pt x="3258474" y="2297824"/>
                </a:cubicBezTo>
                <a:cubicBezTo>
                  <a:pt x="2975975" y="2277965"/>
                  <a:pt x="2919565" y="2292243"/>
                  <a:pt x="2810218" y="2297824"/>
                </a:cubicBezTo>
                <a:cubicBezTo>
                  <a:pt x="2700871" y="2303405"/>
                  <a:pt x="2451441" y="2275393"/>
                  <a:pt x="2288367" y="2297824"/>
                </a:cubicBezTo>
                <a:cubicBezTo>
                  <a:pt x="2125293" y="2320255"/>
                  <a:pt x="2034707" y="2300277"/>
                  <a:pt x="1840111" y="2297824"/>
                </a:cubicBezTo>
                <a:cubicBezTo>
                  <a:pt x="1645515" y="2295371"/>
                  <a:pt x="1275148" y="2283090"/>
                  <a:pt x="1023883" y="2297824"/>
                </a:cubicBezTo>
                <a:cubicBezTo>
                  <a:pt x="772618" y="2312558"/>
                  <a:pt x="597260" y="2282190"/>
                  <a:pt x="287940" y="2297824"/>
                </a:cubicBezTo>
                <a:cubicBezTo>
                  <a:pt x="125317" y="2318041"/>
                  <a:pt x="15271" y="2175790"/>
                  <a:pt x="0" y="2009884"/>
                </a:cubicBezTo>
                <a:cubicBezTo>
                  <a:pt x="-11142" y="1878722"/>
                  <a:pt x="865" y="1619867"/>
                  <a:pt x="0" y="1418683"/>
                </a:cubicBezTo>
                <a:cubicBezTo>
                  <a:pt x="-865" y="1217499"/>
                  <a:pt x="-16367" y="1102969"/>
                  <a:pt x="0" y="827482"/>
                </a:cubicBezTo>
                <a:cubicBezTo>
                  <a:pt x="16367" y="551995"/>
                  <a:pt x="-2797" y="462558"/>
                  <a:pt x="0" y="287940"/>
                </a:cubicBezTo>
                <a:close/>
              </a:path>
              <a:path w="7935311" h="2297824" stroke="0" extrusionOk="0">
                <a:moveTo>
                  <a:pt x="0" y="287940"/>
                </a:moveTo>
                <a:cubicBezTo>
                  <a:pt x="1284" y="168168"/>
                  <a:pt x="138691" y="17469"/>
                  <a:pt x="287940" y="0"/>
                </a:cubicBezTo>
                <a:cubicBezTo>
                  <a:pt x="588875" y="-12071"/>
                  <a:pt x="741986" y="-12882"/>
                  <a:pt x="1030573" y="0"/>
                </a:cubicBezTo>
                <a:cubicBezTo>
                  <a:pt x="1319160" y="12882"/>
                  <a:pt x="1328531" y="1263"/>
                  <a:pt x="1552424" y="0"/>
                </a:cubicBezTo>
                <a:cubicBezTo>
                  <a:pt x="1776317" y="-1263"/>
                  <a:pt x="1852938" y="-13846"/>
                  <a:pt x="2074275" y="0"/>
                </a:cubicBezTo>
                <a:cubicBezTo>
                  <a:pt x="2295612" y="13846"/>
                  <a:pt x="2522573" y="27257"/>
                  <a:pt x="2816908" y="0"/>
                </a:cubicBezTo>
                <a:cubicBezTo>
                  <a:pt x="3111243" y="-27257"/>
                  <a:pt x="3139603" y="-11391"/>
                  <a:pt x="3412353" y="0"/>
                </a:cubicBezTo>
                <a:cubicBezTo>
                  <a:pt x="3685103" y="11391"/>
                  <a:pt x="3902050" y="-15043"/>
                  <a:pt x="4228581" y="0"/>
                </a:cubicBezTo>
                <a:cubicBezTo>
                  <a:pt x="4555112" y="15043"/>
                  <a:pt x="4822751" y="-16946"/>
                  <a:pt x="5044809" y="0"/>
                </a:cubicBezTo>
                <a:cubicBezTo>
                  <a:pt x="5266867" y="16946"/>
                  <a:pt x="5437592" y="-20907"/>
                  <a:pt x="5787442" y="0"/>
                </a:cubicBezTo>
                <a:cubicBezTo>
                  <a:pt x="6137292" y="20907"/>
                  <a:pt x="6097746" y="22317"/>
                  <a:pt x="6309293" y="0"/>
                </a:cubicBezTo>
                <a:cubicBezTo>
                  <a:pt x="6520840" y="-22317"/>
                  <a:pt x="6620748" y="8030"/>
                  <a:pt x="6757549" y="0"/>
                </a:cubicBezTo>
                <a:cubicBezTo>
                  <a:pt x="6894350" y="-8030"/>
                  <a:pt x="7450888" y="24108"/>
                  <a:pt x="7647371" y="0"/>
                </a:cubicBezTo>
                <a:cubicBezTo>
                  <a:pt x="7835369" y="14262"/>
                  <a:pt x="7929744" y="94026"/>
                  <a:pt x="7935311" y="287940"/>
                </a:cubicBezTo>
                <a:cubicBezTo>
                  <a:pt x="7918767" y="443187"/>
                  <a:pt x="7945360" y="617399"/>
                  <a:pt x="7935311" y="827482"/>
                </a:cubicBezTo>
                <a:cubicBezTo>
                  <a:pt x="7925262" y="1037565"/>
                  <a:pt x="7933536" y="1124241"/>
                  <a:pt x="7935311" y="1418683"/>
                </a:cubicBezTo>
                <a:cubicBezTo>
                  <a:pt x="7937086" y="1713125"/>
                  <a:pt x="7907578" y="1750687"/>
                  <a:pt x="7935311" y="2009884"/>
                </a:cubicBezTo>
                <a:cubicBezTo>
                  <a:pt x="7942765" y="2153450"/>
                  <a:pt x="7826088" y="2323634"/>
                  <a:pt x="7647371" y="2297824"/>
                </a:cubicBezTo>
                <a:cubicBezTo>
                  <a:pt x="7460232" y="2306986"/>
                  <a:pt x="7349672" y="2306517"/>
                  <a:pt x="7199115" y="2297824"/>
                </a:cubicBezTo>
                <a:cubicBezTo>
                  <a:pt x="7048558" y="2289131"/>
                  <a:pt x="6788121" y="2301943"/>
                  <a:pt x="6456481" y="2297824"/>
                </a:cubicBezTo>
                <a:cubicBezTo>
                  <a:pt x="6124841" y="2293705"/>
                  <a:pt x="6081990" y="2288376"/>
                  <a:pt x="5861036" y="2297824"/>
                </a:cubicBezTo>
                <a:cubicBezTo>
                  <a:pt x="5640082" y="2307272"/>
                  <a:pt x="5569184" y="2320268"/>
                  <a:pt x="5339186" y="2297824"/>
                </a:cubicBezTo>
                <a:cubicBezTo>
                  <a:pt x="5109188" y="2275381"/>
                  <a:pt x="4999562" y="2275756"/>
                  <a:pt x="4817335" y="2297824"/>
                </a:cubicBezTo>
                <a:cubicBezTo>
                  <a:pt x="4635108" y="2319892"/>
                  <a:pt x="4180645" y="2274937"/>
                  <a:pt x="4001107" y="2297824"/>
                </a:cubicBezTo>
                <a:cubicBezTo>
                  <a:pt x="3821569" y="2320711"/>
                  <a:pt x="3568417" y="2268924"/>
                  <a:pt x="3405663" y="2297824"/>
                </a:cubicBezTo>
                <a:cubicBezTo>
                  <a:pt x="3242909" y="2326724"/>
                  <a:pt x="2886498" y="2298744"/>
                  <a:pt x="2589435" y="2297824"/>
                </a:cubicBezTo>
                <a:cubicBezTo>
                  <a:pt x="2292372" y="2296904"/>
                  <a:pt x="2017897" y="2282408"/>
                  <a:pt x="1773207" y="2297824"/>
                </a:cubicBezTo>
                <a:cubicBezTo>
                  <a:pt x="1528517" y="2313240"/>
                  <a:pt x="1470659" y="2290612"/>
                  <a:pt x="1177762" y="2297824"/>
                </a:cubicBezTo>
                <a:cubicBezTo>
                  <a:pt x="884865" y="2305036"/>
                  <a:pt x="539562" y="2316963"/>
                  <a:pt x="287940" y="2297824"/>
                </a:cubicBezTo>
                <a:cubicBezTo>
                  <a:pt x="104416" y="2291038"/>
                  <a:pt x="-11617" y="2168922"/>
                  <a:pt x="0" y="2009884"/>
                </a:cubicBezTo>
                <a:cubicBezTo>
                  <a:pt x="17982" y="1828053"/>
                  <a:pt x="-21145" y="1672282"/>
                  <a:pt x="0" y="1453122"/>
                </a:cubicBezTo>
                <a:cubicBezTo>
                  <a:pt x="21145" y="1233962"/>
                  <a:pt x="24401" y="1073025"/>
                  <a:pt x="0" y="930799"/>
                </a:cubicBezTo>
                <a:cubicBezTo>
                  <a:pt x="-24401" y="788573"/>
                  <a:pt x="10988" y="506906"/>
                  <a:pt x="0" y="28794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hay quá!/ 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bạn rất dễ nhớ./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bạn đã có cái tên đặc biệt!/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bạn đặc biệt quá!/...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10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E30C967-E1BC-259D-C299-B87FCF2A7227}"/>
              </a:ext>
            </a:extLst>
          </p:cNvPr>
          <p:cNvSpPr/>
          <p:nvPr/>
        </p:nvSpPr>
        <p:spPr>
          <a:xfrm>
            <a:off x="88135" y="88135"/>
            <a:ext cx="1443210" cy="583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0358701" cy="1405192"/>
            <a:chOff x="86318" y="1493403"/>
            <a:chExt cx="10358701" cy="140519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937844AC-9B5C-A260-EA4C-9BA8E99D2CF1}"/>
                </a:ext>
              </a:extLst>
            </p:cNvPr>
            <p:cNvSpPr/>
            <p:nvPr/>
          </p:nvSpPr>
          <p:spPr>
            <a:xfrm>
              <a:off x="250607" y="2077013"/>
              <a:ext cx="10194412" cy="821582"/>
            </a:xfrm>
            <a:custGeom>
              <a:avLst/>
              <a:gdLst>
                <a:gd name="connsiteX0" fmla="*/ 0 w 10194412"/>
                <a:gd name="connsiteY0" fmla="*/ 200639 h 821582"/>
                <a:gd name="connsiteX1" fmla="*/ 200639 w 10194412"/>
                <a:gd name="connsiteY1" fmla="*/ 0 h 821582"/>
                <a:gd name="connsiteX2" fmla="*/ 9993773 w 10194412"/>
                <a:gd name="connsiteY2" fmla="*/ 0 h 821582"/>
                <a:gd name="connsiteX3" fmla="*/ 10194412 w 10194412"/>
                <a:gd name="connsiteY3" fmla="*/ 200639 h 821582"/>
                <a:gd name="connsiteX4" fmla="*/ 10194412 w 10194412"/>
                <a:gd name="connsiteY4" fmla="*/ 620943 h 821582"/>
                <a:gd name="connsiteX5" fmla="*/ 9993773 w 10194412"/>
                <a:gd name="connsiteY5" fmla="*/ 821582 h 821582"/>
                <a:gd name="connsiteX6" fmla="*/ 200639 w 10194412"/>
                <a:gd name="connsiteY6" fmla="*/ 821582 h 821582"/>
                <a:gd name="connsiteX7" fmla="*/ 0 w 10194412"/>
                <a:gd name="connsiteY7" fmla="*/ 620943 h 821582"/>
                <a:gd name="connsiteX8" fmla="*/ 0 w 10194412"/>
                <a:gd name="connsiteY8" fmla="*/ 200639 h 82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94412" h="821582" fill="none" extrusionOk="0">
                  <a:moveTo>
                    <a:pt x="0" y="200639"/>
                  </a:moveTo>
                  <a:cubicBezTo>
                    <a:pt x="-2327" y="97982"/>
                    <a:pt x="85054" y="-3209"/>
                    <a:pt x="200639" y="0"/>
                  </a:cubicBezTo>
                  <a:cubicBezTo>
                    <a:pt x="4192375" y="-35273"/>
                    <a:pt x="8100848" y="-144294"/>
                    <a:pt x="9993773" y="0"/>
                  </a:cubicBezTo>
                  <a:cubicBezTo>
                    <a:pt x="10124659" y="6111"/>
                    <a:pt x="10185450" y="82273"/>
                    <a:pt x="10194412" y="200639"/>
                  </a:cubicBezTo>
                  <a:cubicBezTo>
                    <a:pt x="10196801" y="386954"/>
                    <a:pt x="10179651" y="421769"/>
                    <a:pt x="10194412" y="620943"/>
                  </a:cubicBezTo>
                  <a:cubicBezTo>
                    <a:pt x="10210153" y="719850"/>
                    <a:pt x="10112065" y="813471"/>
                    <a:pt x="9993773" y="821582"/>
                  </a:cubicBezTo>
                  <a:cubicBezTo>
                    <a:pt x="8902239" y="899107"/>
                    <a:pt x="4454177" y="777879"/>
                    <a:pt x="200639" y="821582"/>
                  </a:cubicBezTo>
                  <a:cubicBezTo>
                    <a:pt x="72413" y="816756"/>
                    <a:pt x="-20178" y="731477"/>
                    <a:pt x="0" y="620943"/>
                  </a:cubicBezTo>
                  <a:cubicBezTo>
                    <a:pt x="18323" y="478906"/>
                    <a:pt x="7962" y="393283"/>
                    <a:pt x="0" y="200639"/>
                  </a:cubicBezTo>
                  <a:close/>
                </a:path>
                <a:path w="10194412" h="821582" stroke="0" extrusionOk="0">
                  <a:moveTo>
                    <a:pt x="0" y="200639"/>
                  </a:moveTo>
                  <a:cubicBezTo>
                    <a:pt x="-559" y="87897"/>
                    <a:pt x="74106" y="12734"/>
                    <a:pt x="200639" y="0"/>
                  </a:cubicBezTo>
                  <a:cubicBezTo>
                    <a:pt x="1627102" y="-95379"/>
                    <a:pt x="5278787" y="58096"/>
                    <a:pt x="9993773" y="0"/>
                  </a:cubicBezTo>
                  <a:cubicBezTo>
                    <a:pt x="10093449" y="-7838"/>
                    <a:pt x="10187337" y="84744"/>
                    <a:pt x="10194412" y="200639"/>
                  </a:cubicBezTo>
                  <a:cubicBezTo>
                    <a:pt x="10201644" y="286440"/>
                    <a:pt x="10173889" y="557396"/>
                    <a:pt x="10194412" y="620943"/>
                  </a:cubicBezTo>
                  <a:cubicBezTo>
                    <a:pt x="10199329" y="725909"/>
                    <a:pt x="10097385" y="814412"/>
                    <a:pt x="9993773" y="821582"/>
                  </a:cubicBezTo>
                  <a:cubicBezTo>
                    <a:pt x="7903392" y="761676"/>
                    <a:pt x="2089390" y="904096"/>
                    <a:pt x="200639" y="821582"/>
                  </a:cubicBezTo>
                  <a:cubicBezTo>
                    <a:pt x="75581" y="825104"/>
                    <a:pt x="-7440" y="739304"/>
                    <a:pt x="0" y="620943"/>
                  </a:cubicBezTo>
                  <a:cubicBezTo>
                    <a:pt x="-15813" y="500545"/>
                    <a:pt x="-2087" y="282902"/>
                    <a:pt x="0" y="200639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45720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1405192" cy="1405192"/>
            </a:xfrm>
            <a:prstGeom prst="rect">
              <a:avLst/>
            </a:prstGeom>
          </p:spPr>
        </p:pic>
      </p:grpSp>
      <p:pic>
        <p:nvPicPr>
          <p:cNvPr id="20482" name="Picture 2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xmlns="" id="{A46D7C23-C4B9-45EB-9C31-F58AA31C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7639" l="8750" r="90000">
                        <a14:foregroundMark x1="9583" y1="76042" x2="9583" y2="76042"/>
                        <a14:foregroundMark x1="16458" y1="87431" x2="23802" y2="97708"/>
                        <a14:foregroundMark x1="59219" y1="48542" x2="63646" y2="54653"/>
                        <a14:foregroundMark x1="64635" y1="59236" x2="63646" y2="61389"/>
                        <a14:foregroundMark x1="34323" y1="39583" x2="34323" y2="39583"/>
                        <a14:foregroundMark x1="35781" y1="44375" x2="35781" y2="44375"/>
                        <a14:foregroundMark x1="61510" y1="69306" x2="61510" y2="69306"/>
                        <a14:foregroundMark x1="60885" y1="69306" x2="60729" y2="69306"/>
                        <a14:foregroundMark x1="60729" y1="69306" x2="60729" y2="69306"/>
                        <a14:foregroundMark x1="61875" y1="68819" x2="62344" y2="68819"/>
                        <a14:foregroundMark x1="62187" y1="69306" x2="62031" y2="69514"/>
                        <a14:foregroundMark x1="62031" y1="69514" x2="62031" y2="69514"/>
                        <a14:foregroundMark x1="10521" y1="60972" x2="12188" y2="60972"/>
                        <a14:foregroundMark x1="8750" y1="57083" x2="10208" y2="55764"/>
                        <a14:foregroundMark x1="8750" y1="56806" x2="10521" y2="55486"/>
                        <a14:foregroundMark x1="10365" y1="52431" x2="12188" y2="54444"/>
                        <a14:foregroundMark x1="60052" y1="7222" x2="60052" y2="7222"/>
                        <a14:foregroundMark x1="62865" y1="6806" x2="60521" y2="7014"/>
                        <a14:foregroundMark x1="67448" y1="4167" x2="68438" y2="4167"/>
                        <a14:foregroundMark x1="68438" y1="4167" x2="68438" y2="4167"/>
                        <a14:backgroundMark x1="78438" y1="14444" x2="89896" y2="82639"/>
                        <a14:backgroundMark x1="88594" y1="24931" x2="80885" y2="67292"/>
                        <a14:backgroundMark x1="80885" y1="67292" x2="81042" y2="92222"/>
                        <a14:backgroundMark x1="71354" y1="51806" x2="71719" y2="78056"/>
                        <a14:backgroundMark x1="62344" y1="64722" x2="71354" y2="72569"/>
                        <a14:backgroundMark x1="66771" y1="74514" x2="69375" y2="88333"/>
                        <a14:backgroundMark x1="69375" y1="88333" x2="74010" y2="94236"/>
                        <a14:backgroundMark x1="59740" y1="91597" x2="61875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31" y="3503396"/>
            <a:ext cx="4696326" cy="35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xmlns="" id="{3A6E168B-7E86-42A3-AFCE-0C7F1E18E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08" b="59653" l="71927" r="96875">
                        <a14:foregroundMark x1="84635" y1="19444" x2="84635" y2="19444"/>
                        <a14:foregroundMark x1="87917" y1="19653" x2="84792" y2="19653"/>
                        <a14:foregroundMark x1="82031" y1="19861" x2="83177" y2="19236"/>
                        <a14:foregroundMark x1="85469" y1="17708" x2="85469" y2="17708"/>
                        <a14:foregroundMark x1="89375" y1="19861" x2="90208" y2="21875"/>
                        <a14:foregroundMark x1="81042" y1="23403" x2="81042" y2="23403"/>
                        <a14:foregroundMark x1="80729" y1="22292" x2="80729" y2="22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41" t="16830" b="35519"/>
          <a:stretch/>
        </p:blipFill>
        <p:spPr bwMode="auto">
          <a:xfrm>
            <a:off x="-125758" y="3852049"/>
            <a:ext cx="2720356" cy="313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xmlns="" id="{93420A84-1B9F-4FEF-8C9E-CD3F02972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30139" l="4375" r="21250">
                        <a14:foregroundMark x1="4479" y1="27986" x2="4479" y2="27986"/>
                        <a14:foregroundMark x1="10000" y1="30208" x2="10000" y2="30208"/>
                        <a14:foregroundMark x1="14323" y1="30208" x2="14323" y2="30208"/>
                        <a14:foregroundMark x1="18646" y1="9583" x2="20000" y2="9583"/>
                        <a14:foregroundMark x1="20000" y1="7778" x2="20000" y2="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" t="6000" r="76500" b="67656"/>
          <a:stretch/>
        </p:blipFill>
        <p:spPr bwMode="auto">
          <a:xfrm>
            <a:off x="9803069" y="-428815"/>
            <a:ext cx="2526488" cy="24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44">
            <a:extLst>
              <a:ext uri="{FF2B5EF4-FFF2-40B4-BE49-F238E27FC236}">
                <a16:creationId xmlns:a16="http://schemas.microsoft.com/office/drawing/2014/main" xmlns="" id="{2A601D32-EC73-48ED-A920-D70255A7CA07}"/>
              </a:ext>
            </a:extLst>
          </p:cNvPr>
          <p:cNvSpPr/>
          <p:nvPr/>
        </p:nvSpPr>
        <p:spPr>
          <a:xfrm>
            <a:off x="1198179" y="1957311"/>
            <a:ext cx="8933793" cy="4002055"/>
          </a:xfrm>
          <a:custGeom>
            <a:avLst/>
            <a:gdLst>
              <a:gd name="connsiteX0" fmla="*/ 0 w 8933793"/>
              <a:gd name="connsiteY0" fmla="*/ 501498 h 4002055"/>
              <a:gd name="connsiteX1" fmla="*/ 501498 w 8933793"/>
              <a:gd name="connsiteY1" fmla="*/ 0 h 4002055"/>
              <a:gd name="connsiteX2" fmla="*/ 1003782 w 8933793"/>
              <a:gd name="connsiteY2" fmla="*/ 0 h 4002055"/>
              <a:gd name="connsiteX3" fmla="*/ 1743990 w 8933793"/>
              <a:gd name="connsiteY3" fmla="*/ 0 h 4002055"/>
              <a:gd name="connsiteX4" fmla="*/ 2404889 w 8933793"/>
              <a:gd name="connsiteY4" fmla="*/ 0 h 4002055"/>
              <a:gd name="connsiteX5" fmla="*/ 2986481 w 8933793"/>
              <a:gd name="connsiteY5" fmla="*/ 0 h 4002055"/>
              <a:gd name="connsiteX6" fmla="*/ 3568073 w 8933793"/>
              <a:gd name="connsiteY6" fmla="*/ 0 h 4002055"/>
              <a:gd name="connsiteX7" fmla="*/ 3991049 w 8933793"/>
              <a:gd name="connsiteY7" fmla="*/ 0 h 4002055"/>
              <a:gd name="connsiteX8" fmla="*/ 4572640 w 8933793"/>
              <a:gd name="connsiteY8" fmla="*/ 0 h 4002055"/>
              <a:gd name="connsiteX9" fmla="*/ 5074924 w 8933793"/>
              <a:gd name="connsiteY9" fmla="*/ 0 h 4002055"/>
              <a:gd name="connsiteX10" fmla="*/ 5497900 w 8933793"/>
              <a:gd name="connsiteY10" fmla="*/ 0 h 4002055"/>
              <a:gd name="connsiteX11" fmla="*/ 6317416 w 8933793"/>
              <a:gd name="connsiteY11" fmla="*/ 0 h 4002055"/>
              <a:gd name="connsiteX12" fmla="*/ 6978316 w 8933793"/>
              <a:gd name="connsiteY12" fmla="*/ 0 h 4002055"/>
              <a:gd name="connsiteX13" fmla="*/ 7559907 w 8933793"/>
              <a:gd name="connsiteY13" fmla="*/ 0 h 4002055"/>
              <a:gd name="connsiteX14" fmla="*/ 8432295 w 8933793"/>
              <a:gd name="connsiteY14" fmla="*/ 0 h 4002055"/>
              <a:gd name="connsiteX15" fmla="*/ 8933793 w 8933793"/>
              <a:gd name="connsiteY15" fmla="*/ 501498 h 4002055"/>
              <a:gd name="connsiteX16" fmla="*/ 8933793 w 8933793"/>
              <a:gd name="connsiteY16" fmla="*/ 1131300 h 4002055"/>
              <a:gd name="connsiteX17" fmla="*/ 8933793 w 8933793"/>
              <a:gd name="connsiteY17" fmla="*/ 1701122 h 4002055"/>
              <a:gd name="connsiteX18" fmla="*/ 8933793 w 8933793"/>
              <a:gd name="connsiteY18" fmla="*/ 2270943 h 4002055"/>
              <a:gd name="connsiteX19" fmla="*/ 8933793 w 8933793"/>
              <a:gd name="connsiteY19" fmla="*/ 2780783 h 4002055"/>
              <a:gd name="connsiteX20" fmla="*/ 8933793 w 8933793"/>
              <a:gd name="connsiteY20" fmla="*/ 3500557 h 4002055"/>
              <a:gd name="connsiteX21" fmla="*/ 8432295 w 8933793"/>
              <a:gd name="connsiteY21" fmla="*/ 4002055 h 4002055"/>
              <a:gd name="connsiteX22" fmla="*/ 7692087 w 8933793"/>
              <a:gd name="connsiteY22" fmla="*/ 4002055 h 4002055"/>
              <a:gd name="connsiteX23" fmla="*/ 7189803 w 8933793"/>
              <a:gd name="connsiteY23" fmla="*/ 4002055 h 4002055"/>
              <a:gd name="connsiteX24" fmla="*/ 6370288 w 8933793"/>
              <a:gd name="connsiteY24" fmla="*/ 4002055 h 4002055"/>
              <a:gd name="connsiteX25" fmla="*/ 5947312 w 8933793"/>
              <a:gd name="connsiteY25" fmla="*/ 4002055 h 4002055"/>
              <a:gd name="connsiteX26" fmla="*/ 5207104 w 8933793"/>
              <a:gd name="connsiteY26" fmla="*/ 4002055 h 4002055"/>
              <a:gd name="connsiteX27" fmla="*/ 4546204 w 8933793"/>
              <a:gd name="connsiteY27" fmla="*/ 4002055 h 4002055"/>
              <a:gd name="connsiteX28" fmla="*/ 3805997 w 8933793"/>
              <a:gd name="connsiteY28" fmla="*/ 4002055 h 4002055"/>
              <a:gd name="connsiteX29" fmla="*/ 3065789 w 8933793"/>
              <a:gd name="connsiteY29" fmla="*/ 4002055 h 4002055"/>
              <a:gd name="connsiteX30" fmla="*/ 2563505 w 8933793"/>
              <a:gd name="connsiteY30" fmla="*/ 4002055 h 4002055"/>
              <a:gd name="connsiteX31" fmla="*/ 2140529 w 8933793"/>
              <a:gd name="connsiteY31" fmla="*/ 4002055 h 4002055"/>
              <a:gd name="connsiteX32" fmla="*/ 1321014 w 8933793"/>
              <a:gd name="connsiteY32" fmla="*/ 4002055 h 4002055"/>
              <a:gd name="connsiteX33" fmla="*/ 501498 w 8933793"/>
              <a:gd name="connsiteY33" fmla="*/ 4002055 h 4002055"/>
              <a:gd name="connsiteX34" fmla="*/ 0 w 8933793"/>
              <a:gd name="connsiteY34" fmla="*/ 3500557 h 4002055"/>
              <a:gd name="connsiteX35" fmla="*/ 0 w 8933793"/>
              <a:gd name="connsiteY35" fmla="*/ 2840764 h 4002055"/>
              <a:gd name="connsiteX36" fmla="*/ 0 w 8933793"/>
              <a:gd name="connsiteY36" fmla="*/ 2270943 h 4002055"/>
              <a:gd name="connsiteX37" fmla="*/ 0 w 8933793"/>
              <a:gd name="connsiteY37" fmla="*/ 1671131 h 4002055"/>
              <a:gd name="connsiteX38" fmla="*/ 0 w 8933793"/>
              <a:gd name="connsiteY38" fmla="*/ 1101310 h 4002055"/>
              <a:gd name="connsiteX39" fmla="*/ 0 w 8933793"/>
              <a:gd name="connsiteY39" fmla="*/ 501498 h 400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33793" h="4002055" fill="none" extrusionOk="0">
                <a:moveTo>
                  <a:pt x="0" y="501498"/>
                </a:moveTo>
                <a:cubicBezTo>
                  <a:pt x="23864" y="173186"/>
                  <a:pt x="227848" y="-23781"/>
                  <a:pt x="501498" y="0"/>
                </a:cubicBezTo>
                <a:cubicBezTo>
                  <a:pt x="632703" y="21040"/>
                  <a:pt x="824836" y="12572"/>
                  <a:pt x="1003782" y="0"/>
                </a:cubicBezTo>
                <a:cubicBezTo>
                  <a:pt x="1182728" y="-12572"/>
                  <a:pt x="1440590" y="20439"/>
                  <a:pt x="1743990" y="0"/>
                </a:cubicBezTo>
                <a:cubicBezTo>
                  <a:pt x="2047390" y="-20439"/>
                  <a:pt x="2193203" y="-9681"/>
                  <a:pt x="2404889" y="0"/>
                </a:cubicBezTo>
                <a:cubicBezTo>
                  <a:pt x="2616575" y="9681"/>
                  <a:pt x="2753353" y="-25111"/>
                  <a:pt x="2986481" y="0"/>
                </a:cubicBezTo>
                <a:cubicBezTo>
                  <a:pt x="3219609" y="25111"/>
                  <a:pt x="3293807" y="13246"/>
                  <a:pt x="3568073" y="0"/>
                </a:cubicBezTo>
                <a:cubicBezTo>
                  <a:pt x="3842339" y="-13246"/>
                  <a:pt x="3799214" y="14174"/>
                  <a:pt x="3991049" y="0"/>
                </a:cubicBezTo>
                <a:cubicBezTo>
                  <a:pt x="4182884" y="-14174"/>
                  <a:pt x="4439929" y="16278"/>
                  <a:pt x="4572640" y="0"/>
                </a:cubicBezTo>
                <a:cubicBezTo>
                  <a:pt x="4705351" y="-16278"/>
                  <a:pt x="4874632" y="573"/>
                  <a:pt x="5074924" y="0"/>
                </a:cubicBezTo>
                <a:cubicBezTo>
                  <a:pt x="5275216" y="-573"/>
                  <a:pt x="5384170" y="97"/>
                  <a:pt x="5497900" y="0"/>
                </a:cubicBezTo>
                <a:cubicBezTo>
                  <a:pt x="5611630" y="-97"/>
                  <a:pt x="5933990" y="2088"/>
                  <a:pt x="6317416" y="0"/>
                </a:cubicBezTo>
                <a:cubicBezTo>
                  <a:pt x="6700842" y="-2088"/>
                  <a:pt x="6782267" y="32441"/>
                  <a:pt x="6978316" y="0"/>
                </a:cubicBezTo>
                <a:cubicBezTo>
                  <a:pt x="7174365" y="-32441"/>
                  <a:pt x="7283749" y="-22396"/>
                  <a:pt x="7559907" y="0"/>
                </a:cubicBezTo>
                <a:cubicBezTo>
                  <a:pt x="7836065" y="22396"/>
                  <a:pt x="8157860" y="10626"/>
                  <a:pt x="8432295" y="0"/>
                </a:cubicBezTo>
                <a:cubicBezTo>
                  <a:pt x="8730947" y="64220"/>
                  <a:pt x="8952799" y="189052"/>
                  <a:pt x="8933793" y="501498"/>
                </a:cubicBezTo>
                <a:cubicBezTo>
                  <a:pt x="8944060" y="812651"/>
                  <a:pt x="8907560" y="820935"/>
                  <a:pt x="8933793" y="1131300"/>
                </a:cubicBezTo>
                <a:cubicBezTo>
                  <a:pt x="8960026" y="1441665"/>
                  <a:pt x="8910519" y="1508186"/>
                  <a:pt x="8933793" y="1701122"/>
                </a:cubicBezTo>
                <a:cubicBezTo>
                  <a:pt x="8957067" y="1894058"/>
                  <a:pt x="8919827" y="1998371"/>
                  <a:pt x="8933793" y="2270943"/>
                </a:cubicBezTo>
                <a:cubicBezTo>
                  <a:pt x="8947759" y="2543515"/>
                  <a:pt x="8925891" y="2653356"/>
                  <a:pt x="8933793" y="2780783"/>
                </a:cubicBezTo>
                <a:cubicBezTo>
                  <a:pt x="8941695" y="2908210"/>
                  <a:pt x="8926646" y="3212054"/>
                  <a:pt x="8933793" y="3500557"/>
                </a:cubicBezTo>
                <a:cubicBezTo>
                  <a:pt x="8902971" y="3824642"/>
                  <a:pt x="8715896" y="4035866"/>
                  <a:pt x="8432295" y="4002055"/>
                </a:cubicBezTo>
                <a:cubicBezTo>
                  <a:pt x="8091395" y="4034621"/>
                  <a:pt x="7912275" y="3998980"/>
                  <a:pt x="7692087" y="4002055"/>
                </a:cubicBezTo>
                <a:cubicBezTo>
                  <a:pt x="7471899" y="4005130"/>
                  <a:pt x="7414603" y="3979375"/>
                  <a:pt x="7189803" y="4002055"/>
                </a:cubicBezTo>
                <a:cubicBezTo>
                  <a:pt x="6965003" y="4024735"/>
                  <a:pt x="6616481" y="4010094"/>
                  <a:pt x="6370288" y="4002055"/>
                </a:cubicBezTo>
                <a:cubicBezTo>
                  <a:pt x="6124096" y="3994016"/>
                  <a:pt x="6100169" y="4018951"/>
                  <a:pt x="5947312" y="4002055"/>
                </a:cubicBezTo>
                <a:cubicBezTo>
                  <a:pt x="5794455" y="3985159"/>
                  <a:pt x="5439729" y="4001845"/>
                  <a:pt x="5207104" y="4002055"/>
                </a:cubicBezTo>
                <a:cubicBezTo>
                  <a:pt x="4974479" y="4002265"/>
                  <a:pt x="4776770" y="3996688"/>
                  <a:pt x="4546204" y="4002055"/>
                </a:cubicBezTo>
                <a:cubicBezTo>
                  <a:pt x="4315638" y="4007422"/>
                  <a:pt x="4126502" y="4030765"/>
                  <a:pt x="3805997" y="4002055"/>
                </a:cubicBezTo>
                <a:cubicBezTo>
                  <a:pt x="3485492" y="3973345"/>
                  <a:pt x="3249542" y="3996660"/>
                  <a:pt x="3065789" y="4002055"/>
                </a:cubicBezTo>
                <a:cubicBezTo>
                  <a:pt x="2882036" y="4007450"/>
                  <a:pt x="2673541" y="4024993"/>
                  <a:pt x="2563505" y="4002055"/>
                </a:cubicBezTo>
                <a:cubicBezTo>
                  <a:pt x="2453469" y="3979117"/>
                  <a:pt x="2258751" y="4011326"/>
                  <a:pt x="2140529" y="4002055"/>
                </a:cubicBezTo>
                <a:cubicBezTo>
                  <a:pt x="2022307" y="3992784"/>
                  <a:pt x="1595316" y="4034284"/>
                  <a:pt x="1321014" y="4002055"/>
                </a:cubicBezTo>
                <a:cubicBezTo>
                  <a:pt x="1046712" y="3969826"/>
                  <a:pt x="717964" y="4002409"/>
                  <a:pt x="501498" y="4002055"/>
                </a:cubicBezTo>
                <a:cubicBezTo>
                  <a:pt x="183387" y="3993724"/>
                  <a:pt x="10878" y="3731383"/>
                  <a:pt x="0" y="3500557"/>
                </a:cubicBezTo>
                <a:cubicBezTo>
                  <a:pt x="3368" y="3273542"/>
                  <a:pt x="-22423" y="3170591"/>
                  <a:pt x="0" y="2840764"/>
                </a:cubicBezTo>
                <a:cubicBezTo>
                  <a:pt x="22423" y="2510937"/>
                  <a:pt x="16095" y="2487473"/>
                  <a:pt x="0" y="2270943"/>
                </a:cubicBezTo>
                <a:cubicBezTo>
                  <a:pt x="-16095" y="2054413"/>
                  <a:pt x="-2032" y="1794357"/>
                  <a:pt x="0" y="1671131"/>
                </a:cubicBezTo>
                <a:cubicBezTo>
                  <a:pt x="2032" y="1547905"/>
                  <a:pt x="11085" y="1284677"/>
                  <a:pt x="0" y="1101310"/>
                </a:cubicBezTo>
                <a:cubicBezTo>
                  <a:pt x="-11085" y="917943"/>
                  <a:pt x="-16390" y="637410"/>
                  <a:pt x="0" y="501498"/>
                </a:cubicBezTo>
                <a:close/>
              </a:path>
              <a:path w="8933793" h="4002055" stroke="0" extrusionOk="0">
                <a:moveTo>
                  <a:pt x="0" y="501498"/>
                </a:moveTo>
                <a:cubicBezTo>
                  <a:pt x="568" y="241886"/>
                  <a:pt x="242108" y="31413"/>
                  <a:pt x="501498" y="0"/>
                </a:cubicBezTo>
                <a:cubicBezTo>
                  <a:pt x="734962" y="-32230"/>
                  <a:pt x="1074736" y="8525"/>
                  <a:pt x="1241706" y="0"/>
                </a:cubicBezTo>
                <a:cubicBezTo>
                  <a:pt x="1408676" y="-8525"/>
                  <a:pt x="1580020" y="-2529"/>
                  <a:pt x="1743990" y="0"/>
                </a:cubicBezTo>
                <a:cubicBezTo>
                  <a:pt x="1907960" y="2529"/>
                  <a:pt x="2080687" y="-14135"/>
                  <a:pt x="2246273" y="0"/>
                </a:cubicBezTo>
                <a:cubicBezTo>
                  <a:pt x="2411859" y="14135"/>
                  <a:pt x="2698234" y="10971"/>
                  <a:pt x="2986481" y="0"/>
                </a:cubicBezTo>
                <a:cubicBezTo>
                  <a:pt x="3274728" y="-10971"/>
                  <a:pt x="3408884" y="16062"/>
                  <a:pt x="3568073" y="0"/>
                </a:cubicBezTo>
                <a:cubicBezTo>
                  <a:pt x="3727262" y="-16062"/>
                  <a:pt x="4161339" y="22950"/>
                  <a:pt x="4387589" y="0"/>
                </a:cubicBezTo>
                <a:cubicBezTo>
                  <a:pt x="4613839" y="-22950"/>
                  <a:pt x="4985219" y="30738"/>
                  <a:pt x="5207104" y="0"/>
                </a:cubicBezTo>
                <a:cubicBezTo>
                  <a:pt x="5428989" y="-30738"/>
                  <a:pt x="5724523" y="-23522"/>
                  <a:pt x="5947312" y="0"/>
                </a:cubicBezTo>
                <a:cubicBezTo>
                  <a:pt x="6170101" y="23522"/>
                  <a:pt x="6257184" y="16004"/>
                  <a:pt x="6449596" y="0"/>
                </a:cubicBezTo>
                <a:cubicBezTo>
                  <a:pt x="6642008" y="-16004"/>
                  <a:pt x="6756686" y="-6495"/>
                  <a:pt x="6872572" y="0"/>
                </a:cubicBezTo>
                <a:cubicBezTo>
                  <a:pt x="6988458" y="6495"/>
                  <a:pt x="7357241" y="28513"/>
                  <a:pt x="7692087" y="0"/>
                </a:cubicBezTo>
                <a:cubicBezTo>
                  <a:pt x="8026934" y="-28513"/>
                  <a:pt x="8134085" y="-6188"/>
                  <a:pt x="8432295" y="0"/>
                </a:cubicBezTo>
                <a:cubicBezTo>
                  <a:pt x="8709861" y="-7727"/>
                  <a:pt x="8904065" y="168103"/>
                  <a:pt x="8933793" y="501498"/>
                </a:cubicBezTo>
                <a:cubicBezTo>
                  <a:pt x="8939075" y="627640"/>
                  <a:pt x="8945382" y="858335"/>
                  <a:pt x="8933793" y="1011338"/>
                </a:cubicBezTo>
                <a:cubicBezTo>
                  <a:pt x="8922204" y="1164341"/>
                  <a:pt x="8945535" y="1512875"/>
                  <a:pt x="8933793" y="1671131"/>
                </a:cubicBezTo>
                <a:cubicBezTo>
                  <a:pt x="8922051" y="1829387"/>
                  <a:pt x="8927794" y="2032439"/>
                  <a:pt x="8933793" y="2240952"/>
                </a:cubicBezTo>
                <a:cubicBezTo>
                  <a:pt x="8939792" y="2449465"/>
                  <a:pt x="8946489" y="2679170"/>
                  <a:pt x="8933793" y="2810773"/>
                </a:cubicBezTo>
                <a:cubicBezTo>
                  <a:pt x="8921097" y="2942376"/>
                  <a:pt x="8908019" y="3327881"/>
                  <a:pt x="8933793" y="3500557"/>
                </a:cubicBezTo>
                <a:cubicBezTo>
                  <a:pt x="8925218" y="3753549"/>
                  <a:pt x="8717273" y="3996200"/>
                  <a:pt x="8432295" y="4002055"/>
                </a:cubicBezTo>
                <a:cubicBezTo>
                  <a:pt x="8204387" y="4025882"/>
                  <a:pt x="8166250" y="3977347"/>
                  <a:pt x="7930011" y="4002055"/>
                </a:cubicBezTo>
                <a:cubicBezTo>
                  <a:pt x="7693772" y="4026763"/>
                  <a:pt x="7604264" y="4014195"/>
                  <a:pt x="7427727" y="4002055"/>
                </a:cubicBezTo>
                <a:cubicBezTo>
                  <a:pt x="7251190" y="3989915"/>
                  <a:pt x="6971272" y="4013093"/>
                  <a:pt x="6608212" y="4002055"/>
                </a:cubicBezTo>
                <a:cubicBezTo>
                  <a:pt x="6245153" y="3991017"/>
                  <a:pt x="6153987" y="4029362"/>
                  <a:pt x="6026620" y="4002055"/>
                </a:cubicBezTo>
                <a:cubicBezTo>
                  <a:pt x="5899253" y="3974748"/>
                  <a:pt x="5444482" y="4039408"/>
                  <a:pt x="5207104" y="4002055"/>
                </a:cubicBezTo>
                <a:cubicBezTo>
                  <a:pt x="4969726" y="3964702"/>
                  <a:pt x="4594706" y="3966187"/>
                  <a:pt x="4387589" y="4002055"/>
                </a:cubicBezTo>
                <a:cubicBezTo>
                  <a:pt x="4180472" y="4037923"/>
                  <a:pt x="4026584" y="4011350"/>
                  <a:pt x="3805997" y="4002055"/>
                </a:cubicBezTo>
                <a:cubicBezTo>
                  <a:pt x="3585410" y="3992760"/>
                  <a:pt x="3524317" y="4012903"/>
                  <a:pt x="3383021" y="4002055"/>
                </a:cubicBezTo>
                <a:cubicBezTo>
                  <a:pt x="3241725" y="3991207"/>
                  <a:pt x="3051264" y="4005794"/>
                  <a:pt x="2880737" y="4002055"/>
                </a:cubicBezTo>
                <a:cubicBezTo>
                  <a:pt x="2710210" y="3998316"/>
                  <a:pt x="2511320" y="4002240"/>
                  <a:pt x="2378453" y="4002055"/>
                </a:cubicBezTo>
                <a:cubicBezTo>
                  <a:pt x="2245586" y="4001870"/>
                  <a:pt x="1857398" y="4028130"/>
                  <a:pt x="1638246" y="4002055"/>
                </a:cubicBezTo>
                <a:cubicBezTo>
                  <a:pt x="1419094" y="3975980"/>
                  <a:pt x="1407187" y="4006042"/>
                  <a:pt x="1215270" y="4002055"/>
                </a:cubicBezTo>
                <a:cubicBezTo>
                  <a:pt x="1023353" y="3998068"/>
                  <a:pt x="795215" y="4020879"/>
                  <a:pt x="501498" y="4002055"/>
                </a:cubicBezTo>
                <a:cubicBezTo>
                  <a:pt x="211110" y="3995047"/>
                  <a:pt x="5433" y="3819285"/>
                  <a:pt x="0" y="3500557"/>
                </a:cubicBezTo>
                <a:cubicBezTo>
                  <a:pt x="7491" y="3236618"/>
                  <a:pt x="19465" y="3147802"/>
                  <a:pt x="0" y="2870755"/>
                </a:cubicBezTo>
                <a:cubicBezTo>
                  <a:pt x="-19465" y="2593708"/>
                  <a:pt x="20979" y="2489101"/>
                  <a:pt x="0" y="2360915"/>
                </a:cubicBezTo>
                <a:cubicBezTo>
                  <a:pt x="-20979" y="2232729"/>
                  <a:pt x="22499" y="1974208"/>
                  <a:pt x="0" y="1761103"/>
                </a:cubicBezTo>
                <a:cubicBezTo>
                  <a:pt x="-22499" y="1547998"/>
                  <a:pt x="3970" y="1320721"/>
                  <a:pt x="0" y="1161291"/>
                </a:cubicBezTo>
                <a:cubicBezTo>
                  <a:pt x="-3970" y="1001861"/>
                  <a:pt x="-18831" y="636285"/>
                  <a:pt x="0" y="501498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ee download Kids Wallpaper Cartoon PC Android iPhone and iPad Wallpapers  [1600x120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xmlns="" id="{13B88C74-2046-4207-8B6F-32D392715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3" b="6885"/>
          <a:stretch/>
        </p:blipFill>
        <p:spPr bwMode="auto">
          <a:xfrm>
            <a:off x="0" y="-852340"/>
            <a:ext cx="12192000" cy="80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9AF075-AE71-43EC-B970-B5EBE3F56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164" y="1582244"/>
            <a:ext cx="935817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60E4FBF4-C0B3-4E7A-A322-DB40F506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093F8B1-96F1-F881-A7FB-D81AD77ECA6F}"/>
              </a:ext>
            </a:extLst>
          </p:cNvPr>
          <p:cNvGrpSpPr/>
          <p:nvPr/>
        </p:nvGrpSpPr>
        <p:grpSpPr>
          <a:xfrm>
            <a:off x="90326" y="1713910"/>
            <a:ext cx="8406221" cy="3373897"/>
            <a:chOff x="4666576" y="3956891"/>
            <a:chExt cx="6518215" cy="261613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B35EEBB8-96E7-C040-43E0-1629CDCDF710}"/>
                </a:ext>
              </a:extLst>
            </p:cNvPr>
            <p:cNvGrpSpPr/>
            <p:nvPr/>
          </p:nvGrpSpPr>
          <p:grpSpPr>
            <a:xfrm>
              <a:off x="4666576" y="3956891"/>
              <a:ext cx="6518215" cy="2616134"/>
              <a:chOff x="2800676" y="1394942"/>
              <a:chExt cx="6518215" cy="2616134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xmlns="" id="{8E71BFB4-5FAC-EBFE-D545-0599336497FD}"/>
                  </a:ext>
                </a:extLst>
              </p:cNvPr>
              <p:cNvSpPr/>
              <p:nvPr/>
            </p:nvSpPr>
            <p:spPr>
              <a:xfrm>
                <a:off x="2800676" y="1637031"/>
                <a:ext cx="6518215" cy="2374045"/>
              </a:xfrm>
              <a:custGeom>
                <a:avLst/>
                <a:gdLst>
                  <a:gd name="connsiteX0" fmla="*/ 0 w 6518215"/>
                  <a:gd name="connsiteY0" fmla="*/ 478892 h 2374045"/>
                  <a:gd name="connsiteX1" fmla="*/ 478892 w 6518215"/>
                  <a:gd name="connsiteY1" fmla="*/ 0 h 2374045"/>
                  <a:gd name="connsiteX2" fmla="*/ 1229550 w 6518215"/>
                  <a:gd name="connsiteY2" fmla="*/ 0 h 2374045"/>
                  <a:gd name="connsiteX3" fmla="*/ 1980208 w 6518215"/>
                  <a:gd name="connsiteY3" fmla="*/ 0 h 2374045"/>
                  <a:gd name="connsiteX4" fmla="*/ 2508449 w 6518215"/>
                  <a:gd name="connsiteY4" fmla="*/ 0 h 2374045"/>
                  <a:gd name="connsiteX5" fmla="*/ 3092295 w 6518215"/>
                  <a:gd name="connsiteY5" fmla="*/ 0 h 2374045"/>
                  <a:gd name="connsiteX6" fmla="*/ 3898557 w 6518215"/>
                  <a:gd name="connsiteY6" fmla="*/ 0 h 2374045"/>
                  <a:gd name="connsiteX7" fmla="*/ 4426798 w 6518215"/>
                  <a:gd name="connsiteY7" fmla="*/ 0 h 2374045"/>
                  <a:gd name="connsiteX8" fmla="*/ 4955039 w 6518215"/>
                  <a:gd name="connsiteY8" fmla="*/ 0 h 2374045"/>
                  <a:gd name="connsiteX9" fmla="*/ 6039323 w 6518215"/>
                  <a:gd name="connsiteY9" fmla="*/ 0 h 2374045"/>
                  <a:gd name="connsiteX10" fmla="*/ 6518215 w 6518215"/>
                  <a:gd name="connsiteY10" fmla="*/ 478892 h 2374045"/>
                  <a:gd name="connsiteX11" fmla="*/ 6518215 w 6518215"/>
                  <a:gd name="connsiteY11" fmla="*/ 908491 h 2374045"/>
                  <a:gd name="connsiteX12" fmla="*/ 6518215 w 6518215"/>
                  <a:gd name="connsiteY12" fmla="*/ 1408903 h 2374045"/>
                  <a:gd name="connsiteX13" fmla="*/ 6518215 w 6518215"/>
                  <a:gd name="connsiteY13" fmla="*/ 1895153 h 2374045"/>
                  <a:gd name="connsiteX14" fmla="*/ 6039323 w 6518215"/>
                  <a:gd name="connsiteY14" fmla="*/ 2374045 h 2374045"/>
                  <a:gd name="connsiteX15" fmla="*/ 5455478 w 6518215"/>
                  <a:gd name="connsiteY15" fmla="*/ 2374045 h 2374045"/>
                  <a:gd name="connsiteX16" fmla="*/ 4816028 w 6518215"/>
                  <a:gd name="connsiteY16" fmla="*/ 2374045 h 2374045"/>
                  <a:gd name="connsiteX17" fmla="*/ 4176579 w 6518215"/>
                  <a:gd name="connsiteY17" fmla="*/ 2374045 h 2374045"/>
                  <a:gd name="connsiteX18" fmla="*/ 3648338 w 6518215"/>
                  <a:gd name="connsiteY18" fmla="*/ 2374045 h 2374045"/>
                  <a:gd name="connsiteX19" fmla="*/ 3008888 w 6518215"/>
                  <a:gd name="connsiteY19" fmla="*/ 2374045 h 2374045"/>
                  <a:gd name="connsiteX20" fmla="*/ 2425043 w 6518215"/>
                  <a:gd name="connsiteY20" fmla="*/ 2374045 h 2374045"/>
                  <a:gd name="connsiteX21" fmla="*/ 1896802 w 6518215"/>
                  <a:gd name="connsiteY21" fmla="*/ 2374045 h 2374045"/>
                  <a:gd name="connsiteX22" fmla="*/ 1090539 w 6518215"/>
                  <a:gd name="connsiteY22" fmla="*/ 2374045 h 2374045"/>
                  <a:gd name="connsiteX23" fmla="*/ 478892 w 6518215"/>
                  <a:gd name="connsiteY23" fmla="*/ 2374045 h 2374045"/>
                  <a:gd name="connsiteX24" fmla="*/ 0 w 6518215"/>
                  <a:gd name="connsiteY24" fmla="*/ 1895153 h 2374045"/>
                  <a:gd name="connsiteX25" fmla="*/ 0 w 6518215"/>
                  <a:gd name="connsiteY25" fmla="*/ 1423066 h 2374045"/>
                  <a:gd name="connsiteX26" fmla="*/ 0 w 6518215"/>
                  <a:gd name="connsiteY26" fmla="*/ 965142 h 2374045"/>
                  <a:gd name="connsiteX27" fmla="*/ 0 w 6518215"/>
                  <a:gd name="connsiteY27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518215" h="2374045" fill="none" extrusionOk="0">
                    <a:moveTo>
                      <a:pt x="0" y="478892"/>
                    </a:moveTo>
                    <a:cubicBezTo>
                      <a:pt x="-40200" y="211066"/>
                      <a:pt x="232005" y="49236"/>
                      <a:pt x="478892" y="0"/>
                    </a:cubicBezTo>
                    <a:cubicBezTo>
                      <a:pt x="659433" y="5875"/>
                      <a:pt x="1003700" y="-16797"/>
                      <a:pt x="1229550" y="0"/>
                    </a:cubicBezTo>
                    <a:cubicBezTo>
                      <a:pt x="1455400" y="16797"/>
                      <a:pt x="1694258" y="-28785"/>
                      <a:pt x="1980208" y="0"/>
                    </a:cubicBezTo>
                    <a:cubicBezTo>
                      <a:pt x="2266158" y="28785"/>
                      <a:pt x="2336462" y="6396"/>
                      <a:pt x="2508449" y="0"/>
                    </a:cubicBezTo>
                    <a:cubicBezTo>
                      <a:pt x="2680436" y="-6396"/>
                      <a:pt x="2881590" y="-25713"/>
                      <a:pt x="3092295" y="0"/>
                    </a:cubicBezTo>
                    <a:cubicBezTo>
                      <a:pt x="3303000" y="25713"/>
                      <a:pt x="3645356" y="-6779"/>
                      <a:pt x="3898557" y="0"/>
                    </a:cubicBezTo>
                    <a:cubicBezTo>
                      <a:pt x="4151758" y="6779"/>
                      <a:pt x="4246994" y="-22024"/>
                      <a:pt x="4426798" y="0"/>
                    </a:cubicBezTo>
                    <a:cubicBezTo>
                      <a:pt x="4606602" y="22024"/>
                      <a:pt x="4727469" y="1680"/>
                      <a:pt x="4955039" y="0"/>
                    </a:cubicBezTo>
                    <a:cubicBezTo>
                      <a:pt x="5182609" y="-1680"/>
                      <a:pt x="5516565" y="7946"/>
                      <a:pt x="6039323" y="0"/>
                    </a:cubicBezTo>
                    <a:cubicBezTo>
                      <a:pt x="6296124" y="3474"/>
                      <a:pt x="6526809" y="172856"/>
                      <a:pt x="6518215" y="478892"/>
                    </a:cubicBezTo>
                    <a:cubicBezTo>
                      <a:pt x="6534590" y="582641"/>
                      <a:pt x="6504161" y="700797"/>
                      <a:pt x="6518215" y="908491"/>
                    </a:cubicBezTo>
                    <a:cubicBezTo>
                      <a:pt x="6532269" y="1116185"/>
                      <a:pt x="6503169" y="1266240"/>
                      <a:pt x="6518215" y="1408903"/>
                    </a:cubicBezTo>
                    <a:cubicBezTo>
                      <a:pt x="6533261" y="1551566"/>
                      <a:pt x="6528412" y="1740149"/>
                      <a:pt x="6518215" y="1895153"/>
                    </a:cubicBezTo>
                    <a:cubicBezTo>
                      <a:pt x="6552226" y="2161136"/>
                      <a:pt x="6283534" y="2409020"/>
                      <a:pt x="6039323" y="2374045"/>
                    </a:cubicBezTo>
                    <a:cubicBezTo>
                      <a:pt x="5918067" y="2402201"/>
                      <a:pt x="5730445" y="2363184"/>
                      <a:pt x="5455478" y="2374045"/>
                    </a:cubicBezTo>
                    <a:cubicBezTo>
                      <a:pt x="5180511" y="2384906"/>
                      <a:pt x="4994717" y="2390654"/>
                      <a:pt x="4816028" y="2374045"/>
                    </a:cubicBezTo>
                    <a:cubicBezTo>
                      <a:pt x="4637339" y="2357437"/>
                      <a:pt x="4322580" y="2390183"/>
                      <a:pt x="4176579" y="2374045"/>
                    </a:cubicBezTo>
                    <a:cubicBezTo>
                      <a:pt x="4030578" y="2357907"/>
                      <a:pt x="3859540" y="2380029"/>
                      <a:pt x="3648338" y="2374045"/>
                    </a:cubicBezTo>
                    <a:cubicBezTo>
                      <a:pt x="3437136" y="2368061"/>
                      <a:pt x="3322807" y="2371293"/>
                      <a:pt x="3008888" y="2374045"/>
                    </a:cubicBezTo>
                    <a:cubicBezTo>
                      <a:pt x="2694969" y="2376798"/>
                      <a:pt x="2577295" y="2384121"/>
                      <a:pt x="2425043" y="2374045"/>
                    </a:cubicBezTo>
                    <a:cubicBezTo>
                      <a:pt x="2272791" y="2363969"/>
                      <a:pt x="2141491" y="2350517"/>
                      <a:pt x="1896802" y="2374045"/>
                    </a:cubicBezTo>
                    <a:cubicBezTo>
                      <a:pt x="1652113" y="2397573"/>
                      <a:pt x="1432641" y="2396244"/>
                      <a:pt x="1090539" y="2374045"/>
                    </a:cubicBezTo>
                    <a:cubicBezTo>
                      <a:pt x="748437" y="2351846"/>
                      <a:pt x="682697" y="2386831"/>
                      <a:pt x="478892" y="2374045"/>
                    </a:cubicBezTo>
                    <a:cubicBezTo>
                      <a:pt x="193498" y="2334043"/>
                      <a:pt x="60536" y="2141483"/>
                      <a:pt x="0" y="1895153"/>
                    </a:cubicBezTo>
                    <a:cubicBezTo>
                      <a:pt x="722" y="1713624"/>
                      <a:pt x="8027" y="1648526"/>
                      <a:pt x="0" y="1423066"/>
                    </a:cubicBezTo>
                    <a:cubicBezTo>
                      <a:pt x="-8027" y="1197606"/>
                      <a:pt x="-7936" y="1124751"/>
                      <a:pt x="0" y="965142"/>
                    </a:cubicBezTo>
                    <a:cubicBezTo>
                      <a:pt x="7936" y="805533"/>
                      <a:pt x="-3989" y="709354"/>
                      <a:pt x="0" y="478892"/>
                    </a:cubicBezTo>
                    <a:close/>
                  </a:path>
                  <a:path w="6518215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59140" y="18428"/>
                      <a:pt x="952976" y="30636"/>
                      <a:pt x="1229550" y="0"/>
                    </a:cubicBezTo>
                    <a:cubicBezTo>
                      <a:pt x="1506124" y="-30636"/>
                      <a:pt x="1542465" y="22783"/>
                      <a:pt x="1813395" y="0"/>
                    </a:cubicBezTo>
                    <a:cubicBezTo>
                      <a:pt x="2084326" y="-22783"/>
                      <a:pt x="2214203" y="11745"/>
                      <a:pt x="2397241" y="0"/>
                    </a:cubicBezTo>
                    <a:cubicBezTo>
                      <a:pt x="2580279" y="-11745"/>
                      <a:pt x="2951301" y="17395"/>
                      <a:pt x="3147899" y="0"/>
                    </a:cubicBezTo>
                    <a:cubicBezTo>
                      <a:pt x="3344497" y="-17395"/>
                      <a:pt x="3474860" y="16522"/>
                      <a:pt x="3787348" y="0"/>
                    </a:cubicBezTo>
                    <a:cubicBezTo>
                      <a:pt x="4099836" y="-16522"/>
                      <a:pt x="4219630" y="-873"/>
                      <a:pt x="4593611" y="0"/>
                    </a:cubicBezTo>
                    <a:cubicBezTo>
                      <a:pt x="4967592" y="873"/>
                      <a:pt x="5001023" y="-6595"/>
                      <a:pt x="5399873" y="0"/>
                    </a:cubicBezTo>
                    <a:cubicBezTo>
                      <a:pt x="5798723" y="6595"/>
                      <a:pt x="5795821" y="-24864"/>
                      <a:pt x="6039323" y="0"/>
                    </a:cubicBezTo>
                    <a:cubicBezTo>
                      <a:pt x="6296173" y="-3430"/>
                      <a:pt x="6467715" y="213963"/>
                      <a:pt x="6518215" y="478892"/>
                    </a:cubicBezTo>
                    <a:cubicBezTo>
                      <a:pt x="6503469" y="687907"/>
                      <a:pt x="6517762" y="759322"/>
                      <a:pt x="6518215" y="950979"/>
                    </a:cubicBezTo>
                    <a:cubicBezTo>
                      <a:pt x="6518668" y="1142636"/>
                      <a:pt x="6525366" y="1295443"/>
                      <a:pt x="6518215" y="1423066"/>
                    </a:cubicBezTo>
                    <a:cubicBezTo>
                      <a:pt x="6511064" y="1550689"/>
                      <a:pt x="6519883" y="1672103"/>
                      <a:pt x="6518215" y="1895153"/>
                    </a:cubicBezTo>
                    <a:cubicBezTo>
                      <a:pt x="6547780" y="2163292"/>
                      <a:pt x="6306742" y="2388985"/>
                      <a:pt x="6039323" y="2374045"/>
                    </a:cubicBezTo>
                    <a:cubicBezTo>
                      <a:pt x="5882405" y="2345368"/>
                      <a:pt x="5461616" y="2359293"/>
                      <a:pt x="5288665" y="2374045"/>
                    </a:cubicBezTo>
                    <a:cubicBezTo>
                      <a:pt x="5115714" y="2388797"/>
                      <a:pt x="4824817" y="2364281"/>
                      <a:pt x="4649215" y="2374045"/>
                    </a:cubicBezTo>
                    <a:cubicBezTo>
                      <a:pt x="4473613" y="2383810"/>
                      <a:pt x="4152465" y="2346722"/>
                      <a:pt x="4009766" y="2374045"/>
                    </a:cubicBezTo>
                    <a:cubicBezTo>
                      <a:pt x="3867067" y="2401368"/>
                      <a:pt x="3575382" y="2390981"/>
                      <a:pt x="3203503" y="2374045"/>
                    </a:cubicBezTo>
                    <a:cubicBezTo>
                      <a:pt x="2831624" y="2357109"/>
                      <a:pt x="2672257" y="2401588"/>
                      <a:pt x="2452845" y="2374045"/>
                    </a:cubicBezTo>
                    <a:cubicBezTo>
                      <a:pt x="2233433" y="2346502"/>
                      <a:pt x="2105435" y="2365573"/>
                      <a:pt x="1813395" y="2374045"/>
                    </a:cubicBezTo>
                    <a:cubicBezTo>
                      <a:pt x="1521355" y="2382518"/>
                      <a:pt x="1450232" y="2381815"/>
                      <a:pt x="1229550" y="2374045"/>
                    </a:cubicBezTo>
                    <a:cubicBezTo>
                      <a:pt x="1008869" y="2366275"/>
                      <a:pt x="741814" y="2336804"/>
                      <a:pt x="478892" y="2374045"/>
                    </a:cubicBezTo>
                    <a:cubicBezTo>
                      <a:pt x="247913" y="2336186"/>
                      <a:pt x="-5000" y="2173785"/>
                      <a:pt x="0" y="1895153"/>
                    </a:cubicBezTo>
                    <a:cubicBezTo>
                      <a:pt x="11119" y="1656279"/>
                      <a:pt x="-10995" y="1552677"/>
                      <a:pt x="0" y="1394741"/>
                    </a:cubicBezTo>
                    <a:cubicBezTo>
                      <a:pt x="10995" y="1236805"/>
                      <a:pt x="4337" y="1141656"/>
                      <a:pt x="0" y="894329"/>
                    </a:cubicBezTo>
                    <a:cubicBezTo>
                      <a:pt x="-4337" y="647002"/>
                      <a:pt x="9615" y="653418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xmlns="" id="{2A469B8A-EA39-288A-22C2-2FCE34D09281}"/>
                  </a:ext>
                </a:extLst>
              </p:cNvPr>
              <p:cNvSpPr/>
              <p:nvPr/>
            </p:nvSpPr>
            <p:spPr>
              <a:xfrm>
                <a:off x="4025243" y="1394942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AD3E121B-0EEF-B9F4-9F66-D0613218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0944" y="4801718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0B7CA7DE-773B-70AE-8446-355194D79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4270" y="4801718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6B5F22D-F7F4-0587-78C7-5AC8382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7618" y="4801718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28D9D089-D423-8864-4D55-549EB1929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C428D14-7D68-13FC-F412-78B095186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793AEBD5-8318-06A6-37E9-69A9494DC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AD0DC8DA-C775-4C7F-E348-709957646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0985" y="5942562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169EE7B6-D18F-5225-EDF7-9EDF4ECC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4311" y="5942562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0356EDF8-711E-97A8-F56F-4D3960F89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7659" y="5942562"/>
              <a:ext cx="469963" cy="469963"/>
            </a:xfrm>
            <a:prstGeom prst="rect">
              <a:avLst/>
            </a:prstGeom>
          </p:spPr>
        </p:pic>
      </p:grpSp>
      <p:pic>
        <p:nvPicPr>
          <p:cNvPr id="26626" name="Picture 2" descr="HD wallpaper: Cartoon Kids Music, illustration of four children playing  instruments while walking on sand | Wallpaper Flare">
            <a:extLst>
              <a:ext uri="{FF2B5EF4-FFF2-40B4-BE49-F238E27FC236}">
                <a16:creationId xmlns:a16="http://schemas.microsoft.com/office/drawing/2014/main" xmlns="" id="{EED7573A-A427-471A-8F63-B1A918CD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710" l="9677" r="94758">
                        <a14:foregroundMark x1="43145" y1="99032" x2="45161" y2="92903"/>
                        <a14:foregroundMark x1="69960" y1="49355" x2="69960" y2="56774"/>
                        <a14:foregroundMark x1="87500" y1="50968" x2="88710" y2="54516"/>
                        <a14:foregroundMark x1="87500" y1="64516" x2="87500" y2="69677"/>
                        <a14:foregroundMark x1="85887" y1="66452" x2="85887" y2="67097"/>
                        <a14:foregroundMark x1="85887" y1="62258" x2="85887" y2="66452"/>
                        <a14:foregroundMark x1="86089" y1="51613" x2="85081" y2="51613"/>
                        <a14:foregroundMark x1="71573" y1="49032" x2="71573" y2="49032"/>
                        <a14:foregroundMark x1="65524" y1="79032" x2="65524" y2="82903"/>
                        <a14:foregroundMark x1="78024" y1="75161" x2="78024" y2="78387"/>
                        <a14:foregroundMark x1="80040" y1="77419" x2="80040" y2="77419"/>
                        <a14:foregroundMark x1="85484" y1="69032" x2="85484" y2="69032"/>
                        <a14:backgroundMark x1="11694" y1="48387" x2="27016" y2="48387"/>
                        <a14:backgroundMark x1="27823" y1="40645" x2="403" y2="83548"/>
                        <a14:backgroundMark x1="11694" y1="68710" x2="36492" y2="76452"/>
                        <a14:backgroundMark x1="34274" y1="68710" x2="32863" y2="75161"/>
                        <a14:backgroundMark x1="37500" y1="66452" x2="37500" y2="66452"/>
                        <a14:backgroundMark x1="37500" y1="66452" x2="37500" y2="66452"/>
                        <a14:backgroundMark x1="37702" y1="68065" x2="40927" y2="68065"/>
                        <a14:backgroundMark x1="53226" y1="65484" x2="54234" y2="68710"/>
                        <a14:backgroundMark x1="27823" y1="64839" x2="34476" y2="64839"/>
                        <a14:backgroundMark x1="28024" y1="37097" x2="33266" y2="50000"/>
                        <a14:backgroundMark x1="83266" y1="66452" x2="83266" y2="66452"/>
                        <a14:backgroundMark x1="86694" y1="71290" x2="86694" y2="71290"/>
                        <a14:backgroundMark x1="95161" y1="57097" x2="95565" y2="7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21" y="2994383"/>
            <a:ext cx="6181787" cy="38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58EE9C-C4C9-43F5-9D56-8E56B10EB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5598" y="277713"/>
            <a:ext cx="7895004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288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856CF0-7342-20B4-F197-D43BA8C3F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44" y="1141743"/>
            <a:ext cx="9053345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2370" y="184841"/>
            <a:ext cx="9871572" cy="1453474"/>
            <a:chOff x="919673" y="197904"/>
            <a:chExt cx="9871572" cy="1453474"/>
          </a:xfrm>
        </p:grpSpPr>
        <p:grpSp>
          <p:nvGrpSpPr>
            <p:cNvPr id="3" name="Group 2"/>
            <p:cNvGrpSpPr/>
            <p:nvPr/>
          </p:nvGrpSpPr>
          <p:grpSpPr>
            <a:xfrm>
              <a:off x="919673" y="197904"/>
              <a:ext cx="9871572" cy="1453474"/>
              <a:chOff x="994238" y="364022"/>
              <a:chExt cx="9871572" cy="1679262"/>
            </a:xfrm>
          </p:grpSpPr>
          <p:sp>
            <p:nvSpPr>
              <p:cNvPr id="5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7805" y="225200"/>
              <a:ext cx="961530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4EAC6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Đóng vai cây thì là, nói lời đề nghị trời đặt tên.</a:t>
              </a:r>
              <a:endPara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29" y="2039972"/>
            <a:ext cx="6086680" cy="4818028"/>
          </a:xfrm>
          <a:prstGeom prst="rect">
            <a:avLst/>
          </a:prstGeom>
        </p:spPr>
      </p:pic>
      <p:sp>
        <p:nvSpPr>
          <p:cNvPr id="13" name="Speech Bubble: Oval 9">
            <a:extLst>
              <a:ext uri="{FF2B5EF4-FFF2-40B4-BE49-F238E27FC236}">
                <a16:creationId xmlns:a16="http://schemas.microsoft.com/office/drawing/2014/main" xmlns="" id="{7242D3E7-C1CC-5917-A9C9-1DFAF6DBB850}"/>
              </a:ext>
            </a:extLst>
          </p:cNvPr>
          <p:cNvSpPr/>
          <p:nvPr/>
        </p:nvSpPr>
        <p:spPr>
          <a:xfrm flipH="1">
            <a:off x="287382" y="2588612"/>
            <a:ext cx="3592286" cy="2675204"/>
          </a:xfrm>
          <a:custGeom>
            <a:avLst/>
            <a:gdLst>
              <a:gd name="connsiteX0" fmla="*/ -231918 w 3592286"/>
              <a:gd name="connsiteY0" fmla="*/ 1584684 h 2675204"/>
              <a:gd name="connsiteX1" fmla="*/ 799 w 3592286"/>
              <a:gd name="connsiteY1" fmla="*/ 1297712 h 2675204"/>
              <a:gd name="connsiteX2" fmla="*/ 1728571 w 3592286"/>
              <a:gd name="connsiteY2" fmla="*/ 947 h 2675204"/>
              <a:gd name="connsiteX3" fmla="*/ 3567946 w 3592286"/>
              <a:gd name="connsiteY3" fmla="*/ 1118141 h 2675204"/>
              <a:gd name="connsiteX4" fmla="*/ 2058813 w 3592286"/>
              <a:gd name="connsiteY4" fmla="*/ 2660823 h 2675204"/>
              <a:gd name="connsiteX5" fmla="*/ 111463 w 3592286"/>
              <a:gd name="connsiteY5" fmla="*/ 1801468 h 2675204"/>
              <a:gd name="connsiteX6" fmla="*/ -231918 w 3592286"/>
              <a:gd name="connsiteY6" fmla="*/ 1584684 h 267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2286" h="2675204" fill="none" extrusionOk="0">
                <a:moveTo>
                  <a:pt x="-231918" y="1584684"/>
                </a:moveTo>
                <a:cubicBezTo>
                  <a:pt x="-199742" y="1497010"/>
                  <a:pt x="-14172" y="1355075"/>
                  <a:pt x="799" y="1297712"/>
                </a:cubicBezTo>
                <a:cubicBezTo>
                  <a:pt x="-42616" y="523929"/>
                  <a:pt x="905245" y="167192"/>
                  <a:pt x="1728571" y="947"/>
                </a:cubicBezTo>
                <a:cubicBezTo>
                  <a:pt x="2682158" y="-86987"/>
                  <a:pt x="3409045" y="453326"/>
                  <a:pt x="3567946" y="1118141"/>
                </a:cubicBezTo>
                <a:cubicBezTo>
                  <a:pt x="3730853" y="1745154"/>
                  <a:pt x="3024537" y="2542581"/>
                  <a:pt x="2058813" y="2660823"/>
                </a:cubicBezTo>
                <a:cubicBezTo>
                  <a:pt x="1107628" y="2694052"/>
                  <a:pt x="497928" y="2343087"/>
                  <a:pt x="111463" y="1801468"/>
                </a:cubicBezTo>
                <a:cubicBezTo>
                  <a:pt x="42067" y="1767129"/>
                  <a:pt x="-87929" y="1642471"/>
                  <a:pt x="-231918" y="1584684"/>
                </a:cubicBezTo>
                <a:close/>
              </a:path>
              <a:path w="3592286" h="2675204" stroke="0" extrusionOk="0">
                <a:moveTo>
                  <a:pt x="-231918" y="1584684"/>
                </a:moveTo>
                <a:cubicBezTo>
                  <a:pt x="-161684" y="1538384"/>
                  <a:pt x="-39533" y="1322986"/>
                  <a:pt x="799" y="1297712"/>
                </a:cubicBezTo>
                <a:cubicBezTo>
                  <a:pt x="-107567" y="608646"/>
                  <a:pt x="771038" y="76882"/>
                  <a:pt x="1728571" y="947"/>
                </a:cubicBezTo>
                <a:cubicBezTo>
                  <a:pt x="2603679" y="57222"/>
                  <a:pt x="3529685" y="528868"/>
                  <a:pt x="3567946" y="1118141"/>
                </a:cubicBezTo>
                <a:cubicBezTo>
                  <a:pt x="3706374" y="1974333"/>
                  <a:pt x="3009282" y="2558642"/>
                  <a:pt x="2058813" y="2660823"/>
                </a:cubicBezTo>
                <a:cubicBezTo>
                  <a:pt x="1147158" y="2724621"/>
                  <a:pt x="435058" y="2401434"/>
                  <a:pt x="111463" y="1801468"/>
                </a:cubicBezTo>
                <a:cubicBezTo>
                  <a:pt x="21756" y="1744635"/>
                  <a:pt x="-101517" y="1628343"/>
                  <a:pt x="-231918" y="15846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Thưa trời, con muốn trời đặt cho con một cái tên thật đẹp ạ!</a:t>
            </a:r>
          </a:p>
        </p:txBody>
      </p:sp>
    </p:spTree>
    <p:extLst>
      <p:ext uri="{BB962C8B-B14F-4D97-AF65-F5344CB8AC3E}">
        <p14:creationId xmlns:p14="http://schemas.microsoft.com/office/powerpoint/2010/main" val="402560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2370" y="184841"/>
            <a:ext cx="9871572" cy="1453474"/>
            <a:chOff x="919673" y="197904"/>
            <a:chExt cx="9871572" cy="1453474"/>
          </a:xfrm>
        </p:grpSpPr>
        <p:grpSp>
          <p:nvGrpSpPr>
            <p:cNvPr id="3" name="Group 2"/>
            <p:cNvGrpSpPr/>
            <p:nvPr/>
          </p:nvGrpSpPr>
          <p:grpSpPr>
            <a:xfrm>
              <a:off x="919673" y="197904"/>
              <a:ext cx="9871572" cy="1453474"/>
              <a:chOff x="994238" y="364022"/>
              <a:chExt cx="9871572" cy="1679262"/>
            </a:xfrm>
          </p:grpSpPr>
          <p:sp>
            <p:nvSpPr>
              <p:cNvPr id="5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7805" y="225200"/>
              <a:ext cx="961530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4EAC6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Cùng bạn nói và đáp lời đề nghị chơi một trò chơi.</a:t>
              </a:r>
              <a:endPara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690" y1="32970" x2="52006" y2="3521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06" y="1175657"/>
            <a:ext cx="601082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10" b="89994" l="9943" r="89976">
                        <a14:foregroundMark x1="44543" y1="14251" x2="80113" y2="29715"/>
                        <a14:foregroundMark x1="79871" y1="27411" x2="75263" y2="30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570" y="1830804"/>
            <a:ext cx="4160780" cy="5547706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310514" y="1754199"/>
            <a:ext cx="3964115" cy="1420075"/>
          </a:xfrm>
          <a:prstGeom prst="wedgeRoundRectCallout">
            <a:avLst>
              <a:gd name="adj1" fmla="val 46165"/>
              <a:gd name="adj2" fmla="val 7359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Oval 9">
            <a:extLst>
              <a:ext uri="{FF2B5EF4-FFF2-40B4-BE49-F238E27FC236}">
                <a16:creationId xmlns:a16="http://schemas.microsoft.com/office/drawing/2014/main" xmlns="" id="{7242D3E7-C1CC-5917-A9C9-1DFAF6DBB850}"/>
              </a:ext>
            </a:extLst>
          </p:cNvPr>
          <p:cNvSpPr/>
          <p:nvPr/>
        </p:nvSpPr>
        <p:spPr>
          <a:xfrm>
            <a:off x="3487989" y="3290158"/>
            <a:ext cx="3265508" cy="2366059"/>
          </a:xfrm>
          <a:custGeom>
            <a:avLst/>
            <a:gdLst>
              <a:gd name="connsiteX0" fmla="*/ -210821 w 3265508"/>
              <a:gd name="connsiteY0" fmla="*/ 1401559 h 2366059"/>
              <a:gd name="connsiteX1" fmla="*/ 726 w 3265508"/>
              <a:gd name="connsiteY1" fmla="*/ 1147749 h 2366059"/>
              <a:gd name="connsiteX2" fmla="*/ 1574507 w 3265508"/>
              <a:gd name="connsiteY2" fmla="*/ 752 h 2366059"/>
              <a:gd name="connsiteX3" fmla="*/ 3243333 w 3265508"/>
              <a:gd name="connsiteY3" fmla="*/ 988716 h 2366059"/>
              <a:gd name="connsiteX4" fmla="*/ 1859179 w 3265508"/>
              <a:gd name="connsiteY4" fmla="*/ 2354628 h 2366059"/>
              <a:gd name="connsiteX5" fmla="*/ 101324 w 3265508"/>
              <a:gd name="connsiteY5" fmla="*/ 1593291 h 2366059"/>
              <a:gd name="connsiteX6" fmla="*/ -210821 w 3265508"/>
              <a:gd name="connsiteY6" fmla="*/ 1401559 h 236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5508" h="2366059" fill="none" extrusionOk="0">
                <a:moveTo>
                  <a:pt x="-210821" y="1401559"/>
                </a:moveTo>
                <a:cubicBezTo>
                  <a:pt x="-110455" y="1298212"/>
                  <a:pt x="-9452" y="1198235"/>
                  <a:pt x="726" y="1147749"/>
                </a:cubicBezTo>
                <a:cubicBezTo>
                  <a:pt x="-94334" y="406100"/>
                  <a:pt x="724876" y="34626"/>
                  <a:pt x="1574507" y="752"/>
                </a:cubicBezTo>
                <a:cubicBezTo>
                  <a:pt x="2416449" y="-47963"/>
                  <a:pt x="3066787" y="399260"/>
                  <a:pt x="3243333" y="988716"/>
                </a:cubicBezTo>
                <a:cubicBezTo>
                  <a:pt x="3393915" y="1630852"/>
                  <a:pt x="2620254" y="2215830"/>
                  <a:pt x="1859179" y="2354628"/>
                </a:cubicBezTo>
                <a:cubicBezTo>
                  <a:pt x="1069735" y="2416047"/>
                  <a:pt x="410641" y="2090592"/>
                  <a:pt x="101324" y="1593291"/>
                </a:cubicBezTo>
                <a:cubicBezTo>
                  <a:pt x="73192" y="1537745"/>
                  <a:pt x="-111722" y="1497575"/>
                  <a:pt x="-210821" y="1401559"/>
                </a:cubicBezTo>
                <a:close/>
              </a:path>
              <a:path w="3265508" h="2366059" stroke="0" extrusionOk="0">
                <a:moveTo>
                  <a:pt x="-210821" y="1401559"/>
                </a:moveTo>
                <a:cubicBezTo>
                  <a:pt x="-153930" y="1293902"/>
                  <a:pt x="-63686" y="1202641"/>
                  <a:pt x="726" y="1147749"/>
                </a:cubicBezTo>
                <a:cubicBezTo>
                  <a:pt x="-15640" y="529140"/>
                  <a:pt x="710964" y="37351"/>
                  <a:pt x="1574507" y="752"/>
                </a:cubicBezTo>
                <a:cubicBezTo>
                  <a:pt x="2380470" y="19737"/>
                  <a:pt x="3200933" y="465119"/>
                  <a:pt x="3243333" y="988716"/>
                </a:cubicBezTo>
                <a:cubicBezTo>
                  <a:pt x="3379848" y="1709067"/>
                  <a:pt x="2726741" y="2269336"/>
                  <a:pt x="1859179" y="2354628"/>
                </a:cubicBezTo>
                <a:cubicBezTo>
                  <a:pt x="1058366" y="2415353"/>
                  <a:pt x="383393" y="2118518"/>
                  <a:pt x="101324" y="1593291"/>
                </a:cubicBezTo>
                <a:cubicBezTo>
                  <a:pt x="-49008" y="1525393"/>
                  <a:pt x="-149318" y="1455407"/>
                  <a:pt x="-210821" y="14015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9" name="Picture 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D54DCA0E-1788-6592-2449-C9308AC3E0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302">
            <a:off x="9748545" y="3767769"/>
            <a:ext cx="627580" cy="240363"/>
          </a:xfrm>
          <a:prstGeom prst="rect">
            <a:avLst/>
          </a:prstGeom>
        </p:spPr>
      </p:pic>
      <p:pic>
        <p:nvPicPr>
          <p:cNvPr id="10" name="Picture 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37086860-5369-8D77-D57D-6917EB2335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2523">
            <a:off x="2079692" y="4001447"/>
            <a:ext cx="620771" cy="237755"/>
          </a:xfrm>
          <a:prstGeom prst="rect">
            <a:avLst/>
          </a:prstGeom>
        </p:spPr>
      </p:pic>
      <p:pic>
        <p:nvPicPr>
          <p:cNvPr id="12" name="1 (1)">
            <a:hlinkClick r:id="" action="ppaction://media"/>
            <a:extLst>
              <a:ext uri="{FF2B5EF4-FFF2-40B4-BE49-F238E27FC236}">
                <a16:creationId xmlns:a16="http://schemas.microsoft.com/office/drawing/2014/main" xmlns="" id="{38E60284-2F7C-7DE1-E547-62D35EC56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6641" y="328364"/>
            <a:ext cx="406400" cy="406400"/>
          </a:xfrm>
          <a:prstGeom prst="rect">
            <a:avLst/>
          </a:prstGeom>
        </p:spPr>
      </p:pic>
      <p:pic>
        <p:nvPicPr>
          <p:cNvPr id="15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3C8F9CBF-C974-0B74-E4D0-2A4E857C73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4607" y="989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2370" y="184841"/>
            <a:ext cx="9871572" cy="1453474"/>
            <a:chOff x="919673" y="197904"/>
            <a:chExt cx="9871572" cy="1453474"/>
          </a:xfrm>
        </p:grpSpPr>
        <p:grpSp>
          <p:nvGrpSpPr>
            <p:cNvPr id="3" name="Group 2"/>
            <p:cNvGrpSpPr/>
            <p:nvPr/>
          </p:nvGrpSpPr>
          <p:grpSpPr>
            <a:xfrm>
              <a:off x="919673" y="197904"/>
              <a:ext cx="9871572" cy="1453474"/>
              <a:chOff x="994238" y="364022"/>
              <a:chExt cx="9871572" cy="1679262"/>
            </a:xfrm>
          </p:grpSpPr>
          <p:sp>
            <p:nvSpPr>
              <p:cNvPr id="5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7805" y="225200"/>
              <a:ext cx="961530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4EAC6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Cùng bạn nói và đáp lời đề nghị chơi một trò chơi.</a:t>
              </a:r>
              <a:endPara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329" y1="33414" x2="56277" y2="33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564"/>
            <a:ext cx="5599019" cy="5599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89" b="93511" l="986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904" y="2392166"/>
            <a:ext cx="3616361" cy="482181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59645" y="1754199"/>
            <a:ext cx="4186184" cy="1420075"/>
          </a:xfrm>
          <a:prstGeom prst="wedgeRoundRectCallout">
            <a:avLst>
              <a:gd name="adj1" fmla="val -46236"/>
              <a:gd name="adj2" fmla="val 662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Speech Bubble: Oval 9">
            <a:extLst>
              <a:ext uri="{FF2B5EF4-FFF2-40B4-BE49-F238E27FC236}">
                <a16:creationId xmlns:a16="http://schemas.microsoft.com/office/drawing/2014/main" xmlns="" id="{7242D3E7-C1CC-5917-A9C9-1DFAF6DBB850}"/>
              </a:ext>
            </a:extLst>
          </p:cNvPr>
          <p:cNvSpPr/>
          <p:nvPr/>
        </p:nvSpPr>
        <p:spPr>
          <a:xfrm flipH="1">
            <a:off x="6035038" y="3630147"/>
            <a:ext cx="2965268" cy="2345852"/>
          </a:xfrm>
          <a:custGeom>
            <a:avLst/>
            <a:gdLst>
              <a:gd name="connsiteX0" fmla="*/ -191438 w 2965268"/>
              <a:gd name="connsiteY0" fmla="*/ 1389589 h 2345852"/>
              <a:gd name="connsiteX1" fmla="*/ 659 w 2965268"/>
              <a:gd name="connsiteY1" fmla="*/ 1137947 h 2345852"/>
              <a:gd name="connsiteX2" fmla="*/ 1419947 w 2965268"/>
              <a:gd name="connsiteY2" fmla="*/ 1049 h 2345852"/>
              <a:gd name="connsiteX3" fmla="*/ 2945281 w 2965268"/>
              <a:gd name="connsiteY3" fmla="*/ 980987 h 2345852"/>
              <a:gd name="connsiteX4" fmla="*/ 1726240 w 2965268"/>
              <a:gd name="connsiteY4" fmla="*/ 2329911 h 2345852"/>
              <a:gd name="connsiteX5" fmla="*/ 92007 w 2965268"/>
              <a:gd name="connsiteY5" fmla="*/ 1579684 h 2345852"/>
              <a:gd name="connsiteX6" fmla="*/ -191438 w 2965268"/>
              <a:gd name="connsiteY6" fmla="*/ 1389589 h 234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5268" h="2345852" fill="none" extrusionOk="0">
                <a:moveTo>
                  <a:pt x="-191438" y="1389589"/>
                </a:moveTo>
                <a:cubicBezTo>
                  <a:pt x="-148179" y="1365503"/>
                  <a:pt x="-86430" y="1205605"/>
                  <a:pt x="659" y="1137947"/>
                </a:cubicBezTo>
                <a:cubicBezTo>
                  <a:pt x="-78366" y="422790"/>
                  <a:pt x="657220" y="43179"/>
                  <a:pt x="1419947" y="1049"/>
                </a:cubicBezTo>
                <a:cubicBezTo>
                  <a:pt x="2202861" y="-67020"/>
                  <a:pt x="2774696" y="392826"/>
                  <a:pt x="2945281" y="980987"/>
                </a:cubicBezTo>
                <a:cubicBezTo>
                  <a:pt x="3076867" y="1484736"/>
                  <a:pt x="2495441" y="2211569"/>
                  <a:pt x="1726240" y="2329911"/>
                </a:cubicBezTo>
                <a:cubicBezTo>
                  <a:pt x="956467" y="2385983"/>
                  <a:pt x="408471" y="2068267"/>
                  <a:pt x="92007" y="1579684"/>
                </a:cubicBezTo>
                <a:cubicBezTo>
                  <a:pt x="-1078" y="1537424"/>
                  <a:pt x="-151709" y="1404417"/>
                  <a:pt x="-191438" y="1389589"/>
                </a:cubicBezTo>
                <a:close/>
              </a:path>
              <a:path w="2965268" h="2345852" stroke="0" extrusionOk="0">
                <a:moveTo>
                  <a:pt x="-191438" y="1389589"/>
                </a:moveTo>
                <a:cubicBezTo>
                  <a:pt x="-113978" y="1295938"/>
                  <a:pt x="-114982" y="1247681"/>
                  <a:pt x="659" y="1137947"/>
                </a:cubicBezTo>
                <a:cubicBezTo>
                  <a:pt x="-82562" y="534418"/>
                  <a:pt x="623032" y="102769"/>
                  <a:pt x="1419947" y="1049"/>
                </a:cubicBezTo>
                <a:cubicBezTo>
                  <a:pt x="2154659" y="15491"/>
                  <a:pt x="2893147" y="444270"/>
                  <a:pt x="2945281" y="980987"/>
                </a:cubicBezTo>
                <a:cubicBezTo>
                  <a:pt x="3069415" y="1663573"/>
                  <a:pt x="2380660" y="2249015"/>
                  <a:pt x="1726240" y="2329911"/>
                </a:cubicBezTo>
                <a:cubicBezTo>
                  <a:pt x="979729" y="2404345"/>
                  <a:pt x="402557" y="2122125"/>
                  <a:pt x="92007" y="1579684"/>
                </a:cubicBezTo>
                <a:cubicBezTo>
                  <a:pt x="-13719" y="1502700"/>
                  <a:pt x="-50575" y="1457460"/>
                  <a:pt x="-191438" y="13895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A23C1D33-102E-94E7-50B5-7E9F7AF179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302">
            <a:off x="2514864" y="4110081"/>
            <a:ext cx="475962" cy="182293"/>
          </a:xfrm>
          <a:prstGeom prst="rect">
            <a:avLst/>
          </a:prstGeom>
        </p:spPr>
      </p:pic>
      <p:pic>
        <p:nvPicPr>
          <p:cNvPr id="11" name="Picture 10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CDEC31B2-FB7D-2246-69A8-C57591CA95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0471">
            <a:off x="9867518" y="4371695"/>
            <a:ext cx="522288" cy="200036"/>
          </a:xfrm>
          <a:prstGeom prst="rect">
            <a:avLst/>
          </a:prstGeom>
        </p:spPr>
      </p:pic>
      <p:pic>
        <p:nvPicPr>
          <p:cNvPr id="14" name="1 (1)">
            <a:hlinkClick r:id="" action="ppaction://media"/>
            <a:extLst>
              <a:ext uri="{FF2B5EF4-FFF2-40B4-BE49-F238E27FC236}">
                <a16:creationId xmlns:a16="http://schemas.microsoft.com/office/drawing/2014/main" xmlns="" id="{AEECD143-672E-24EB-9016-AE356BBB8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506" y="229212"/>
            <a:ext cx="406400" cy="406400"/>
          </a:xfrm>
          <a:prstGeom prst="rect">
            <a:avLst/>
          </a:prstGeom>
        </p:spPr>
      </p:pic>
      <p:pic>
        <p:nvPicPr>
          <p:cNvPr id="15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30FC8831-17B7-20DE-3359-C005FBFFD1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5455" y="7580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2CF995AE-A24A-4475-82AC-142F92137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9481C7C-ACFC-2528-E4EF-5DEE65C1D5DA}"/>
              </a:ext>
            </a:extLst>
          </p:cNvPr>
          <p:cNvSpPr/>
          <p:nvPr/>
        </p:nvSpPr>
        <p:spPr>
          <a:xfrm>
            <a:off x="422564" y="281362"/>
            <a:ext cx="11346872" cy="6224155"/>
          </a:xfrm>
          <a:prstGeom prst="roundRect">
            <a:avLst>
              <a:gd name="adj" fmla="val 781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xmlns="" id="{258B65AA-9664-856A-9EB8-C342F7FF7A37}"/>
              </a:ext>
            </a:extLst>
          </p:cNvPr>
          <p:cNvSpPr txBox="1"/>
          <p:nvPr/>
        </p:nvSpPr>
        <p:spPr>
          <a:xfrm>
            <a:off x="3563433" y="400756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xmlns="" id="{708F51C4-8F94-5ADC-841E-29566372BA3F}"/>
              </a:ext>
            </a:extLst>
          </p:cNvPr>
          <p:cNvSpPr txBox="1"/>
          <p:nvPr/>
        </p:nvSpPr>
        <p:spPr>
          <a:xfrm>
            <a:off x="1819686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8D9DFC-0B9F-7FAF-D9BF-90D939EBA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sp>
        <p:nvSpPr>
          <p:cNvPr id="14" name="TextBox 36">
            <a:extLst>
              <a:ext uri="{FF2B5EF4-FFF2-40B4-BE49-F238E27FC236}">
                <a16:creationId xmlns:a16="http://schemas.microsoft.com/office/drawing/2014/main" xmlns="" id="{CEC06457-FD82-6DBC-5F17-41D803B6C86A}"/>
              </a:ext>
            </a:extLst>
          </p:cNvPr>
          <p:cNvSpPr txBox="1"/>
          <p:nvPr/>
        </p:nvSpPr>
        <p:spPr>
          <a:xfrm>
            <a:off x="1819686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5BBB2E-B2F7-229C-EC1A-2ACE7CF0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</p:spPr>
      </p:pic>
      <p:sp>
        <p:nvSpPr>
          <p:cNvPr id="16" name="TextBox 38">
            <a:extLst>
              <a:ext uri="{FF2B5EF4-FFF2-40B4-BE49-F238E27FC236}">
                <a16:creationId xmlns:a16="http://schemas.microsoft.com/office/drawing/2014/main" xmlns="" id="{6B8B9607-DED3-70D7-41AB-B8731830E04B}"/>
              </a:ext>
            </a:extLst>
          </p:cNvPr>
          <p:cNvSpPr txBox="1"/>
          <p:nvPr/>
        </p:nvSpPr>
        <p:spPr>
          <a:xfrm>
            <a:off x="1819686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68E4764-5EF3-0748-223B-2A5B8640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</p:spPr>
      </p:pic>
      <p:sp>
        <p:nvSpPr>
          <p:cNvPr id="18" name="TextBox 40">
            <a:extLst>
              <a:ext uri="{FF2B5EF4-FFF2-40B4-BE49-F238E27FC236}">
                <a16:creationId xmlns:a16="http://schemas.microsoft.com/office/drawing/2014/main" xmlns="" id="{779F19BE-B6CA-B708-50BA-784DB815CAA7}"/>
              </a:ext>
            </a:extLst>
          </p:cNvPr>
          <p:cNvSpPr txBox="1"/>
          <p:nvPr/>
        </p:nvSpPr>
        <p:spPr>
          <a:xfrm>
            <a:off x="1819686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B6F0067-502C-9AE8-2219-F56F47F67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</p:spPr>
      </p:pic>
      <p:pic>
        <p:nvPicPr>
          <p:cNvPr id="27650" name="Picture 2" descr="Cartoon School Wallpapers - Top Free Cartoon School Backgrounds -  WallpaperAccess">
            <a:extLst>
              <a:ext uri="{FF2B5EF4-FFF2-40B4-BE49-F238E27FC236}">
                <a16:creationId xmlns:a16="http://schemas.microsoft.com/office/drawing/2014/main" xmlns="" id="{E990D7B2-47AD-4804-8126-299E2E00A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667" l="7000" r="90000">
                        <a14:foregroundMark x1="8188" y1="61083" x2="8313" y2="70833"/>
                        <a14:foregroundMark x1="8313" y1="70833" x2="8688" y2="71750"/>
                        <a14:foregroundMark x1="8000" y1="77583" x2="7000" y2="71583"/>
                        <a14:foregroundMark x1="13688" y1="52417" x2="23000" y2="48000"/>
                        <a14:foregroundMark x1="17688" y1="50667" x2="17688" y2="50667"/>
                        <a14:foregroundMark x1="17188" y1="50250" x2="17188" y2="50250"/>
                        <a14:foregroundMark x1="17813" y1="49583" x2="19500" y2="49083"/>
                        <a14:foregroundMark x1="21500" y1="25750" x2="23813" y2="24000"/>
                        <a14:foregroundMark x1="22188" y1="23750" x2="24000" y2="22667"/>
                        <a14:foregroundMark x1="33313" y1="26417" x2="37250" y2="32917"/>
                        <a14:foregroundMark x1="37250" y1="32917" x2="37500" y2="33750"/>
                        <a14:foregroundMark x1="27500" y1="18000" x2="28313" y2="18250"/>
                        <a14:foregroundMark x1="28813" y1="18417" x2="31313" y2="20417"/>
                        <a14:foregroundMark x1="32688" y1="20917" x2="36313" y2="22917"/>
                        <a14:foregroundMark x1="36500" y1="23333" x2="34688" y2="21583"/>
                        <a14:foregroundMark x1="33688" y1="21333" x2="32500" y2="20917"/>
                        <a14:foregroundMark x1="33188" y1="20917" x2="34188" y2="21083"/>
                        <a14:foregroundMark x1="27000" y1="17750" x2="26687" y2="20250"/>
                        <a14:foregroundMark x1="37688" y1="36667" x2="37688" y2="36667"/>
                        <a14:foregroundMark x1="42313" y1="92667" x2="42000" y2="90250"/>
                        <a14:foregroundMark x1="34688" y1="52250" x2="37188" y2="56000"/>
                        <a14:foregroundMark x1="41688" y1="48000" x2="45313" y2="53083"/>
                        <a14:foregroundMark x1="38313" y1="45750" x2="32500" y2="44250"/>
                        <a14:foregroundMark x1="32188" y1="43583" x2="36688" y2="45333"/>
                        <a14:foregroundMark x1="22500" y1="47083" x2="20688" y2="48250"/>
                        <a14:foregroundMark x1="23188" y1="88667" x2="23188" y2="88667"/>
                        <a14:foregroundMark x1="55188" y1="66000" x2="55188" y2="66000"/>
                        <a14:backgroundMark x1="51313" y1="44667" x2="57813" y2="59583"/>
                        <a14:backgroundMark x1="56117" y1="68250" x2="56188" y2="70417"/>
                        <a14:backgroundMark x1="56057" y1="66417" x2="56117" y2="68250"/>
                        <a14:backgroundMark x1="55000" y1="67750" x2="56000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46" r="43333"/>
          <a:stretch/>
        </p:blipFill>
        <p:spPr bwMode="auto">
          <a:xfrm>
            <a:off x="6705490" y="1013307"/>
            <a:ext cx="5181600" cy="56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FAF8FF-5A25-4518-91A2-E160545E4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991" y="350471"/>
            <a:ext cx="4974767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xmlns="" id="{3AB35392-FEDF-43C9-A6D6-04981443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aphic 12">
            <a:extLst>
              <a:ext uri="{FF2B5EF4-FFF2-40B4-BE49-F238E27FC236}">
                <a16:creationId xmlns:a16="http://schemas.microsoft.com/office/drawing/2014/main" xmlns="" id="{7AF28AA5-0615-C7B1-E539-5BE2D4900AFB}"/>
              </a:ext>
            </a:extLst>
          </p:cNvPr>
          <p:cNvGrpSpPr/>
          <p:nvPr/>
        </p:nvGrpSpPr>
        <p:grpSpPr>
          <a:xfrm>
            <a:off x="2826581" y="117991"/>
            <a:ext cx="6260928" cy="3702240"/>
            <a:chOff x="3665215" y="980369"/>
            <a:chExt cx="4581821" cy="270934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EE4B98E9-65F3-0778-2FDA-65A619B56AB9}"/>
              </a:ext>
            </a:extLst>
          </p:cNvPr>
          <p:cNvSpPr/>
          <p:nvPr/>
        </p:nvSpPr>
        <p:spPr>
          <a:xfrm>
            <a:off x="9528185" y="242118"/>
            <a:ext cx="2207314" cy="1463569"/>
          </a:xfrm>
          <a:custGeom>
            <a:avLst/>
            <a:gdLst>
              <a:gd name="connsiteX0" fmla="*/ 1708326 w 1708325"/>
              <a:gd name="connsiteY0" fmla="*/ 1071334 h 1132712"/>
              <a:gd name="connsiteX1" fmla="*/ 1706466 w 1708325"/>
              <a:gd name="connsiteY1" fmla="*/ 1065754 h 1132712"/>
              <a:gd name="connsiteX2" fmla="*/ 1705537 w 1708325"/>
              <a:gd name="connsiteY2" fmla="*/ 1056454 h 1132712"/>
              <a:gd name="connsiteX3" fmla="*/ 1696237 w 1708325"/>
              <a:gd name="connsiteY3" fmla="*/ 1047154 h 1132712"/>
              <a:gd name="connsiteX4" fmla="*/ 1689726 w 1708325"/>
              <a:gd name="connsiteY4" fmla="*/ 1045294 h 1132712"/>
              <a:gd name="connsiteX5" fmla="*/ 1679497 w 1708325"/>
              <a:gd name="connsiteY5" fmla="*/ 1035065 h 1132712"/>
              <a:gd name="connsiteX6" fmla="*/ 1655318 w 1708325"/>
              <a:gd name="connsiteY6" fmla="*/ 1012745 h 1132712"/>
              <a:gd name="connsiteX7" fmla="*/ 1602308 w 1708325"/>
              <a:gd name="connsiteY7" fmla="*/ 973686 h 1132712"/>
              <a:gd name="connsiteX8" fmla="*/ 1490711 w 1708325"/>
              <a:gd name="connsiteY8" fmla="*/ 902078 h 1132712"/>
              <a:gd name="connsiteX9" fmla="*/ 1378184 w 1708325"/>
              <a:gd name="connsiteY9" fmla="*/ 832330 h 1132712"/>
              <a:gd name="connsiteX10" fmla="*/ 1323315 w 1708325"/>
              <a:gd name="connsiteY10" fmla="*/ 796060 h 1132712"/>
              <a:gd name="connsiteX11" fmla="*/ 1269377 w 1708325"/>
              <a:gd name="connsiteY11" fmla="*/ 758861 h 1132712"/>
              <a:gd name="connsiteX12" fmla="*/ 1265657 w 1708325"/>
              <a:gd name="connsiteY12" fmla="*/ 757001 h 1132712"/>
              <a:gd name="connsiteX13" fmla="*/ 1263797 w 1708325"/>
              <a:gd name="connsiteY13" fmla="*/ 754212 h 1132712"/>
              <a:gd name="connsiteX14" fmla="*/ 1253567 w 1708325"/>
              <a:gd name="connsiteY14" fmla="*/ 748632 h 1132712"/>
              <a:gd name="connsiteX15" fmla="*/ 1251707 w 1708325"/>
              <a:gd name="connsiteY15" fmla="*/ 748632 h 1132712"/>
              <a:gd name="connsiteX16" fmla="*/ 1242408 w 1708325"/>
              <a:gd name="connsiteY16" fmla="*/ 751422 h 1132712"/>
              <a:gd name="connsiteX17" fmla="*/ 1208929 w 1708325"/>
              <a:gd name="connsiteY17" fmla="*/ 778391 h 1132712"/>
              <a:gd name="connsiteX18" fmla="*/ 1174519 w 1708325"/>
              <a:gd name="connsiteY18" fmla="*/ 809080 h 1132712"/>
              <a:gd name="connsiteX19" fmla="*/ 1119651 w 1708325"/>
              <a:gd name="connsiteY19" fmla="*/ 855579 h 1132712"/>
              <a:gd name="connsiteX20" fmla="*/ 1064782 w 1708325"/>
              <a:gd name="connsiteY20" fmla="*/ 849069 h 1132712"/>
              <a:gd name="connsiteX21" fmla="*/ 1062921 w 1708325"/>
              <a:gd name="connsiteY21" fmla="*/ 847209 h 1132712"/>
              <a:gd name="connsiteX22" fmla="*/ 1052692 w 1708325"/>
              <a:gd name="connsiteY22" fmla="*/ 843489 h 1132712"/>
              <a:gd name="connsiteX23" fmla="*/ 1039672 w 1708325"/>
              <a:gd name="connsiteY23" fmla="*/ 849999 h 1132712"/>
              <a:gd name="connsiteX24" fmla="*/ 1008054 w 1708325"/>
              <a:gd name="connsiteY24" fmla="*/ 904868 h 1132712"/>
              <a:gd name="connsiteX25" fmla="*/ 981084 w 1708325"/>
              <a:gd name="connsiteY25" fmla="*/ 967176 h 1132712"/>
              <a:gd name="connsiteX26" fmla="*/ 942024 w 1708325"/>
              <a:gd name="connsiteY26" fmla="*/ 1091793 h 1132712"/>
              <a:gd name="connsiteX27" fmla="*/ 941095 w 1708325"/>
              <a:gd name="connsiteY27" fmla="*/ 1096443 h 1132712"/>
              <a:gd name="connsiteX28" fmla="*/ 942955 w 1708325"/>
              <a:gd name="connsiteY28" fmla="*/ 1105743 h 1132712"/>
              <a:gd name="connsiteX29" fmla="*/ 948535 w 1708325"/>
              <a:gd name="connsiteY29" fmla="*/ 1112253 h 1132712"/>
              <a:gd name="connsiteX30" fmla="*/ 947605 w 1708325"/>
              <a:gd name="connsiteY30" fmla="*/ 1120623 h 1132712"/>
              <a:gd name="connsiteX31" fmla="*/ 953185 w 1708325"/>
              <a:gd name="connsiteY31" fmla="*/ 1129922 h 1132712"/>
              <a:gd name="connsiteX32" fmla="*/ 964344 w 1708325"/>
              <a:gd name="connsiteY32" fmla="*/ 1132712 h 1132712"/>
              <a:gd name="connsiteX33" fmla="*/ 1005263 w 1708325"/>
              <a:gd name="connsiteY33" fmla="*/ 1131782 h 1132712"/>
              <a:gd name="connsiteX34" fmla="*/ 1003404 w 1708325"/>
              <a:gd name="connsiteY34" fmla="*/ 1131782 h 1132712"/>
              <a:gd name="connsiteX35" fmla="*/ 1327965 w 1708325"/>
              <a:gd name="connsiteY35" fmla="*/ 1127132 h 1132712"/>
              <a:gd name="connsiteX36" fmla="*/ 1491642 w 1708325"/>
              <a:gd name="connsiteY36" fmla="*/ 1118763 h 1132712"/>
              <a:gd name="connsiteX37" fmla="*/ 1651597 w 1708325"/>
              <a:gd name="connsiteY37" fmla="*/ 1099233 h 1132712"/>
              <a:gd name="connsiteX38" fmla="*/ 1699026 w 1708325"/>
              <a:gd name="connsiteY38" fmla="*/ 1088073 h 1132712"/>
              <a:gd name="connsiteX39" fmla="*/ 1705537 w 1708325"/>
              <a:gd name="connsiteY39" fmla="*/ 1082493 h 1132712"/>
              <a:gd name="connsiteX40" fmla="*/ 1708326 w 1708325"/>
              <a:gd name="connsiteY40" fmla="*/ 1071334 h 1132712"/>
              <a:gd name="connsiteX41" fmla="*/ 1192189 w 1708325"/>
              <a:gd name="connsiteY41" fmla="*/ 833260 h 1132712"/>
              <a:gd name="connsiteX42" fmla="*/ 1227528 w 1708325"/>
              <a:gd name="connsiteY42" fmla="*/ 804430 h 1132712"/>
              <a:gd name="connsiteX43" fmla="*/ 1247057 w 1708325"/>
              <a:gd name="connsiteY43" fmla="*/ 787691 h 1132712"/>
              <a:gd name="connsiteX44" fmla="*/ 1298206 w 1708325"/>
              <a:gd name="connsiteY44" fmla="*/ 826750 h 1132712"/>
              <a:gd name="connsiteX45" fmla="*/ 1350285 w 1708325"/>
              <a:gd name="connsiteY45" fmla="*/ 866739 h 1132712"/>
              <a:gd name="connsiteX46" fmla="*/ 1456302 w 1708325"/>
              <a:gd name="connsiteY46" fmla="*/ 945787 h 1132712"/>
              <a:gd name="connsiteX47" fmla="*/ 1509311 w 1708325"/>
              <a:gd name="connsiteY47" fmla="*/ 983916 h 1132712"/>
              <a:gd name="connsiteX48" fmla="*/ 1380974 w 1708325"/>
              <a:gd name="connsiteY48" fmla="*/ 933697 h 1132712"/>
              <a:gd name="connsiteX49" fmla="*/ 1154989 w 1708325"/>
              <a:gd name="connsiteY49" fmla="*/ 863019 h 1132712"/>
              <a:gd name="connsiteX50" fmla="*/ 1192189 w 1708325"/>
              <a:gd name="connsiteY50" fmla="*/ 833260 h 1132712"/>
              <a:gd name="connsiteX51" fmla="*/ 1529771 w 1708325"/>
              <a:gd name="connsiteY51" fmla="*/ 1079704 h 1132712"/>
              <a:gd name="connsiteX52" fmla="*/ 1367025 w 1708325"/>
              <a:gd name="connsiteY52" fmla="*/ 1093653 h 1132712"/>
              <a:gd name="connsiteX53" fmla="*/ 1039672 w 1708325"/>
              <a:gd name="connsiteY53" fmla="*/ 1104813 h 1132712"/>
              <a:gd name="connsiteX54" fmla="*/ 975505 w 1708325"/>
              <a:gd name="connsiteY54" fmla="*/ 1106673 h 1132712"/>
              <a:gd name="connsiteX55" fmla="*/ 1014563 w 1708325"/>
              <a:gd name="connsiteY55" fmla="*/ 986706 h 1132712"/>
              <a:gd name="connsiteX56" fmla="*/ 1057342 w 1708325"/>
              <a:gd name="connsiteY56" fmla="*/ 889058 h 1132712"/>
              <a:gd name="connsiteX57" fmla="*/ 1152200 w 1708325"/>
              <a:gd name="connsiteY57" fmla="*/ 904868 h 1132712"/>
              <a:gd name="connsiteX58" fmla="*/ 1411663 w 1708325"/>
              <a:gd name="connsiteY58" fmla="*/ 1002515 h 1132712"/>
              <a:gd name="connsiteX59" fmla="*/ 1544650 w 1708325"/>
              <a:gd name="connsiteY59" fmla="*/ 1051804 h 1132712"/>
              <a:gd name="connsiteX60" fmla="*/ 1607889 w 1708325"/>
              <a:gd name="connsiteY60" fmla="*/ 1068544 h 1132712"/>
              <a:gd name="connsiteX61" fmla="*/ 1529771 w 1708325"/>
              <a:gd name="connsiteY61" fmla="*/ 1079704 h 1132712"/>
              <a:gd name="connsiteX62" fmla="*/ 896456 w 1708325"/>
              <a:gd name="connsiteY62" fmla="*/ 1018325 h 1132712"/>
              <a:gd name="connsiteX63" fmla="*/ 882507 w 1708325"/>
              <a:gd name="connsiteY63" fmla="*/ 1021115 h 1132712"/>
              <a:gd name="connsiteX64" fmla="*/ 880646 w 1708325"/>
              <a:gd name="connsiteY64" fmla="*/ 1022045 h 1132712"/>
              <a:gd name="connsiteX65" fmla="*/ 841588 w 1708325"/>
              <a:gd name="connsiteY65" fmla="*/ 1036925 h 1132712"/>
              <a:gd name="connsiteX66" fmla="*/ 756029 w 1708325"/>
              <a:gd name="connsiteY66" fmla="*/ 1044364 h 1132712"/>
              <a:gd name="connsiteX67" fmla="*/ 665822 w 1708325"/>
              <a:gd name="connsiteY67" fmla="*/ 1035065 h 1132712"/>
              <a:gd name="connsiteX68" fmla="*/ 623973 w 1708325"/>
              <a:gd name="connsiteY68" fmla="*/ 1027625 h 1132712"/>
              <a:gd name="connsiteX69" fmla="*/ 598864 w 1708325"/>
              <a:gd name="connsiteY69" fmla="*/ 1022045 h 1132712"/>
              <a:gd name="connsiteX70" fmla="*/ 500285 w 1708325"/>
              <a:gd name="connsiteY70" fmla="*/ 974616 h 1132712"/>
              <a:gd name="connsiteX71" fmla="*/ 403569 w 1708325"/>
              <a:gd name="connsiteY71" fmla="*/ 896498 h 1132712"/>
              <a:gd name="connsiteX72" fmla="*/ 361720 w 1708325"/>
              <a:gd name="connsiteY72" fmla="*/ 840699 h 1132712"/>
              <a:gd name="connsiteX73" fmla="*/ 348700 w 1708325"/>
              <a:gd name="connsiteY73" fmla="*/ 810940 h 1132712"/>
              <a:gd name="connsiteX74" fmla="*/ 364509 w 1708325"/>
              <a:gd name="connsiteY74" fmla="*/ 810940 h 1132712"/>
              <a:gd name="connsiteX75" fmla="*/ 422168 w 1708325"/>
              <a:gd name="connsiteY75" fmla="*/ 800710 h 1132712"/>
              <a:gd name="connsiteX76" fmla="*/ 470526 w 1708325"/>
              <a:gd name="connsiteY76" fmla="*/ 768161 h 1132712"/>
              <a:gd name="connsiteX77" fmla="*/ 489126 w 1708325"/>
              <a:gd name="connsiteY77" fmla="*/ 739332 h 1132712"/>
              <a:gd name="connsiteX78" fmla="*/ 496566 w 1708325"/>
              <a:gd name="connsiteY78" fmla="*/ 705853 h 1132712"/>
              <a:gd name="connsiteX79" fmla="*/ 473317 w 1708325"/>
              <a:gd name="connsiteY79" fmla="*/ 657494 h 1132712"/>
              <a:gd name="connsiteX80" fmla="*/ 450997 w 1708325"/>
              <a:gd name="connsiteY80" fmla="*/ 645404 h 1132712"/>
              <a:gd name="connsiteX81" fmla="*/ 419378 w 1708325"/>
              <a:gd name="connsiteY81" fmla="*/ 641684 h 1132712"/>
              <a:gd name="connsiteX82" fmla="*/ 390549 w 1708325"/>
              <a:gd name="connsiteY82" fmla="*/ 648194 h 1132712"/>
              <a:gd name="connsiteX83" fmla="*/ 359859 w 1708325"/>
              <a:gd name="connsiteY83" fmla="*/ 667724 h 1132712"/>
              <a:gd name="connsiteX84" fmla="*/ 308710 w 1708325"/>
              <a:gd name="connsiteY84" fmla="*/ 757931 h 1132712"/>
              <a:gd name="connsiteX85" fmla="*/ 307780 w 1708325"/>
              <a:gd name="connsiteY85" fmla="*/ 768161 h 1132712"/>
              <a:gd name="connsiteX86" fmla="*/ 287321 w 1708325"/>
              <a:gd name="connsiteY86" fmla="*/ 762581 h 1132712"/>
              <a:gd name="connsiteX87" fmla="*/ 209203 w 1708325"/>
              <a:gd name="connsiteY87" fmla="*/ 727242 h 1132712"/>
              <a:gd name="connsiteX88" fmla="*/ 153404 w 1708325"/>
              <a:gd name="connsiteY88" fmla="*/ 679813 h 1132712"/>
              <a:gd name="connsiteX89" fmla="*/ 95745 w 1708325"/>
              <a:gd name="connsiteY89" fmla="*/ 598905 h 1132712"/>
              <a:gd name="connsiteX90" fmla="*/ 54827 w 1708325"/>
              <a:gd name="connsiteY90" fmla="*/ 491958 h 1132712"/>
              <a:gd name="connsiteX91" fmla="*/ 41807 w 1708325"/>
              <a:gd name="connsiteY91" fmla="*/ 371061 h 1132712"/>
              <a:gd name="connsiteX92" fmla="*/ 48317 w 1708325"/>
              <a:gd name="connsiteY92" fmla="*/ 305033 h 1132712"/>
              <a:gd name="connsiteX93" fmla="*/ 55757 w 1708325"/>
              <a:gd name="connsiteY93" fmla="*/ 271553 h 1132712"/>
              <a:gd name="connsiteX94" fmla="*/ 65057 w 1708325"/>
              <a:gd name="connsiteY94" fmla="*/ 238074 h 1132712"/>
              <a:gd name="connsiteX95" fmla="*/ 65986 w 1708325"/>
              <a:gd name="connsiteY95" fmla="*/ 236214 h 1132712"/>
              <a:gd name="connsiteX96" fmla="*/ 56687 w 1708325"/>
              <a:gd name="connsiteY96" fmla="*/ 212035 h 1132712"/>
              <a:gd name="connsiteX97" fmla="*/ 49246 w 1708325"/>
              <a:gd name="connsiteY97" fmla="*/ 210175 h 1132712"/>
              <a:gd name="connsiteX98" fmla="*/ 32507 w 1708325"/>
              <a:gd name="connsiteY98" fmla="*/ 220405 h 1132712"/>
              <a:gd name="connsiteX99" fmla="*/ 25997 w 1708325"/>
              <a:gd name="connsiteY99" fmla="*/ 234354 h 1132712"/>
              <a:gd name="connsiteX100" fmla="*/ 20417 w 1708325"/>
              <a:gd name="connsiteY100" fmla="*/ 249234 h 1132712"/>
              <a:gd name="connsiteX101" fmla="*/ 10188 w 1708325"/>
              <a:gd name="connsiteY101" fmla="*/ 284573 h 1132712"/>
              <a:gd name="connsiteX102" fmla="*/ 888 w 1708325"/>
              <a:gd name="connsiteY102" fmla="*/ 350601 h 1132712"/>
              <a:gd name="connsiteX103" fmla="*/ 12978 w 1708325"/>
              <a:gd name="connsiteY103" fmla="*/ 487308 h 1132712"/>
              <a:gd name="connsiteX104" fmla="*/ 33437 w 1708325"/>
              <a:gd name="connsiteY104" fmla="*/ 554266 h 1132712"/>
              <a:gd name="connsiteX105" fmla="*/ 63196 w 1708325"/>
              <a:gd name="connsiteY105" fmla="*/ 616575 h 1132712"/>
              <a:gd name="connsiteX106" fmla="*/ 145964 w 1708325"/>
              <a:gd name="connsiteY106" fmla="*/ 721662 h 1132712"/>
              <a:gd name="connsiteX107" fmla="*/ 193393 w 1708325"/>
              <a:gd name="connsiteY107" fmla="*/ 757931 h 1132712"/>
              <a:gd name="connsiteX108" fmla="*/ 243612 w 1708325"/>
              <a:gd name="connsiteY108" fmla="*/ 783041 h 1132712"/>
              <a:gd name="connsiteX109" fmla="*/ 312430 w 1708325"/>
              <a:gd name="connsiteY109" fmla="*/ 803500 h 1132712"/>
              <a:gd name="connsiteX110" fmla="*/ 328240 w 1708325"/>
              <a:gd name="connsiteY110" fmla="*/ 848139 h 1132712"/>
              <a:gd name="connsiteX111" fmla="*/ 393338 w 1708325"/>
              <a:gd name="connsiteY111" fmla="*/ 932767 h 1132712"/>
              <a:gd name="connsiteX112" fmla="*/ 479826 w 1708325"/>
              <a:gd name="connsiteY112" fmla="*/ 999726 h 1132712"/>
              <a:gd name="connsiteX113" fmla="*/ 569104 w 1708325"/>
              <a:gd name="connsiteY113" fmla="*/ 1045294 h 1132712"/>
              <a:gd name="connsiteX114" fmla="*/ 668612 w 1708325"/>
              <a:gd name="connsiteY114" fmla="*/ 1068544 h 1132712"/>
              <a:gd name="connsiteX115" fmla="*/ 810898 w 1708325"/>
              <a:gd name="connsiteY115" fmla="*/ 1075054 h 1132712"/>
              <a:gd name="connsiteX116" fmla="*/ 860187 w 1708325"/>
              <a:gd name="connsiteY116" fmla="*/ 1065754 h 1132712"/>
              <a:gd name="connsiteX117" fmla="*/ 905756 w 1708325"/>
              <a:gd name="connsiteY117" fmla="*/ 1046224 h 1132712"/>
              <a:gd name="connsiteX118" fmla="*/ 913195 w 1708325"/>
              <a:gd name="connsiteY118" fmla="*/ 1034135 h 1132712"/>
              <a:gd name="connsiteX119" fmla="*/ 910406 w 1708325"/>
              <a:gd name="connsiteY119" fmla="*/ 1020185 h 1132712"/>
              <a:gd name="connsiteX120" fmla="*/ 896456 w 1708325"/>
              <a:gd name="connsiteY120" fmla="*/ 1018325 h 1132712"/>
              <a:gd name="connsiteX121" fmla="*/ 343120 w 1708325"/>
              <a:gd name="connsiteY121" fmla="*/ 775601 h 1132712"/>
              <a:gd name="connsiteX122" fmla="*/ 346839 w 1708325"/>
              <a:gd name="connsiteY122" fmla="*/ 751422 h 1132712"/>
              <a:gd name="connsiteX123" fmla="*/ 357999 w 1708325"/>
              <a:gd name="connsiteY123" fmla="*/ 726312 h 1132712"/>
              <a:gd name="connsiteX124" fmla="*/ 381249 w 1708325"/>
              <a:gd name="connsiteY124" fmla="*/ 698413 h 1132712"/>
              <a:gd name="connsiteX125" fmla="*/ 397988 w 1708325"/>
              <a:gd name="connsiteY125" fmla="*/ 685393 h 1132712"/>
              <a:gd name="connsiteX126" fmla="*/ 412868 w 1708325"/>
              <a:gd name="connsiteY126" fmla="*/ 679813 h 1132712"/>
              <a:gd name="connsiteX127" fmla="*/ 426818 w 1708325"/>
              <a:gd name="connsiteY127" fmla="*/ 677953 h 1132712"/>
              <a:gd name="connsiteX128" fmla="*/ 438907 w 1708325"/>
              <a:gd name="connsiteY128" fmla="*/ 679813 h 1132712"/>
              <a:gd name="connsiteX129" fmla="*/ 448207 w 1708325"/>
              <a:gd name="connsiteY129" fmla="*/ 683533 h 1132712"/>
              <a:gd name="connsiteX130" fmla="*/ 454717 w 1708325"/>
              <a:gd name="connsiteY130" fmla="*/ 689113 h 1132712"/>
              <a:gd name="connsiteX131" fmla="*/ 459367 w 1708325"/>
              <a:gd name="connsiteY131" fmla="*/ 694693 h 1132712"/>
              <a:gd name="connsiteX132" fmla="*/ 462156 w 1708325"/>
              <a:gd name="connsiteY132" fmla="*/ 701203 h 1132712"/>
              <a:gd name="connsiteX133" fmla="*/ 463086 w 1708325"/>
              <a:gd name="connsiteY133" fmla="*/ 708643 h 1132712"/>
              <a:gd name="connsiteX134" fmla="*/ 461227 w 1708325"/>
              <a:gd name="connsiteY134" fmla="*/ 718872 h 1132712"/>
              <a:gd name="connsiteX135" fmla="*/ 454717 w 1708325"/>
              <a:gd name="connsiteY135" fmla="*/ 732822 h 1132712"/>
              <a:gd name="connsiteX136" fmla="*/ 440768 w 1708325"/>
              <a:gd name="connsiteY136" fmla="*/ 749562 h 1132712"/>
              <a:gd name="connsiteX137" fmla="*/ 422168 w 1708325"/>
              <a:gd name="connsiteY137" fmla="*/ 762581 h 1132712"/>
              <a:gd name="connsiteX138" fmla="*/ 397058 w 1708325"/>
              <a:gd name="connsiteY138" fmla="*/ 771881 h 1132712"/>
              <a:gd name="connsiteX139" fmla="*/ 356139 w 1708325"/>
              <a:gd name="connsiteY139" fmla="*/ 775601 h 1132712"/>
              <a:gd name="connsiteX140" fmla="*/ 343120 w 1708325"/>
              <a:gd name="connsiteY140" fmla="*/ 775601 h 1132712"/>
              <a:gd name="connsiteX141" fmla="*/ 343120 w 1708325"/>
              <a:gd name="connsiteY141" fmla="*/ 775601 h 1132712"/>
              <a:gd name="connsiteX142" fmla="*/ 55757 w 1708325"/>
              <a:gd name="connsiteY142" fmla="*/ 181346 h 1132712"/>
              <a:gd name="connsiteX143" fmla="*/ 71566 w 1708325"/>
              <a:gd name="connsiteY143" fmla="*/ 181346 h 1132712"/>
              <a:gd name="connsiteX144" fmla="*/ 82726 w 1708325"/>
              <a:gd name="connsiteY144" fmla="*/ 171116 h 1132712"/>
              <a:gd name="connsiteX145" fmla="*/ 96676 w 1708325"/>
              <a:gd name="connsiteY145" fmla="*/ 133917 h 1132712"/>
              <a:gd name="connsiteX146" fmla="*/ 86445 w 1708325"/>
              <a:gd name="connsiteY146" fmla="*/ 106947 h 1132712"/>
              <a:gd name="connsiteX147" fmla="*/ 78077 w 1708325"/>
              <a:gd name="connsiteY147" fmla="*/ 105087 h 1132712"/>
              <a:gd name="connsiteX148" fmla="*/ 59477 w 1708325"/>
              <a:gd name="connsiteY148" fmla="*/ 117177 h 1132712"/>
              <a:gd name="connsiteX149" fmla="*/ 44596 w 1708325"/>
              <a:gd name="connsiteY149" fmla="*/ 159956 h 1132712"/>
              <a:gd name="connsiteX150" fmla="*/ 45527 w 1708325"/>
              <a:gd name="connsiteY150" fmla="*/ 170186 h 1132712"/>
              <a:gd name="connsiteX151" fmla="*/ 55757 w 1708325"/>
              <a:gd name="connsiteY151" fmla="*/ 181346 h 1132712"/>
              <a:gd name="connsiteX152" fmla="*/ 129225 w 1708325"/>
              <a:gd name="connsiteY152" fmla="*/ 67888 h 1132712"/>
              <a:gd name="connsiteX153" fmla="*/ 145964 w 1708325"/>
              <a:gd name="connsiteY153" fmla="*/ 64168 h 1132712"/>
              <a:gd name="connsiteX154" fmla="*/ 155264 w 1708325"/>
              <a:gd name="connsiteY154" fmla="*/ 49289 h 1132712"/>
              <a:gd name="connsiteX155" fmla="*/ 156194 w 1708325"/>
              <a:gd name="connsiteY155" fmla="*/ 46499 h 1132712"/>
              <a:gd name="connsiteX156" fmla="*/ 161775 w 1708325"/>
              <a:gd name="connsiteY156" fmla="*/ 32549 h 1132712"/>
              <a:gd name="connsiteX157" fmla="*/ 162704 w 1708325"/>
              <a:gd name="connsiteY157" fmla="*/ 14880 h 1132712"/>
              <a:gd name="connsiteX158" fmla="*/ 150614 w 1708325"/>
              <a:gd name="connsiteY158" fmla="*/ 1860 h 1132712"/>
              <a:gd name="connsiteX159" fmla="*/ 141314 w 1708325"/>
              <a:gd name="connsiteY159" fmla="*/ 0 h 1132712"/>
              <a:gd name="connsiteX160" fmla="*/ 119926 w 1708325"/>
              <a:gd name="connsiteY160" fmla="*/ 13950 h 1132712"/>
              <a:gd name="connsiteX161" fmla="*/ 110626 w 1708325"/>
              <a:gd name="connsiteY161" fmla="*/ 42779 h 1132712"/>
              <a:gd name="connsiteX162" fmla="*/ 114345 w 1708325"/>
              <a:gd name="connsiteY162" fmla="*/ 59519 h 1132712"/>
              <a:gd name="connsiteX163" fmla="*/ 129225 w 1708325"/>
              <a:gd name="connsiteY163" fmla="*/ 67888 h 11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708325" h="1132712">
                <a:moveTo>
                  <a:pt x="1708326" y="1071334"/>
                </a:moveTo>
                <a:cubicBezTo>
                  <a:pt x="1708326" y="1069474"/>
                  <a:pt x="1707396" y="1066684"/>
                  <a:pt x="1706466" y="1065754"/>
                </a:cubicBezTo>
                <a:cubicBezTo>
                  <a:pt x="1706466" y="1062964"/>
                  <a:pt x="1706466" y="1059244"/>
                  <a:pt x="1705537" y="1056454"/>
                </a:cubicBezTo>
                <a:cubicBezTo>
                  <a:pt x="1703676" y="1052734"/>
                  <a:pt x="1699956" y="1048084"/>
                  <a:pt x="1696237" y="1047154"/>
                </a:cubicBezTo>
                <a:cubicBezTo>
                  <a:pt x="1694376" y="1046224"/>
                  <a:pt x="1691587" y="1046224"/>
                  <a:pt x="1689726" y="1045294"/>
                </a:cubicBezTo>
                <a:cubicBezTo>
                  <a:pt x="1686006" y="1041574"/>
                  <a:pt x="1683217" y="1038785"/>
                  <a:pt x="1679497" y="1035065"/>
                </a:cubicBezTo>
                <a:cubicBezTo>
                  <a:pt x="1671127" y="1027625"/>
                  <a:pt x="1663688" y="1020185"/>
                  <a:pt x="1655318" y="1012745"/>
                </a:cubicBezTo>
                <a:cubicBezTo>
                  <a:pt x="1638578" y="998796"/>
                  <a:pt x="1619978" y="985776"/>
                  <a:pt x="1602308" y="973686"/>
                </a:cubicBezTo>
                <a:cubicBezTo>
                  <a:pt x="1566040" y="948577"/>
                  <a:pt x="1528841" y="925327"/>
                  <a:pt x="1490711" y="902078"/>
                </a:cubicBezTo>
                <a:cubicBezTo>
                  <a:pt x="1453512" y="878828"/>
                  <a:pt x="1415383" y="855579"/>
                  <a:pt x="1378184" y="832330"/>
                </a:cubicBezTo>
                <a:cubicBezTo>
                  <a:pt x="1359584" y="821170"/>
                  <a:pt x="1340985" y="809080"/>
                  <a:pt x="1323315" y="796060"/>
                </a:cubicBezTo>
                <a:cubicBezTo>
                  <a:pt x="1304716" y="783971"/>
                  <a:pt x="1287047" y="771881"/>
                  <a:pt x="1269377" y="758861"/>
                </a:cubicBezTo>
                <a:cubicBezTo>
                  <a:pt x="1268447" y="757931"/>
                  <a:pt x="1266587" y="757001"/>
                  <a:pt x="1265657" y="757001"/>
                </a:cubicBezTo>
                <a:cubicBezTo>
                  <a:pt x="1265657" y="756072"/>
                  <a:pt x="1264727" y="755141"/>
                  <a:pt x="1263797" y="754212"/>
                </a:cubicBezTo>
                <a:cubicBezTo>
                  <a:pt x="1261007" y="751422"/>
                  <a:pt x="1258217" y="749562"/>
                  <a:pt x="1253567" y="748632"/>
                </a:cubicBezTo>
                <a:cubicBezTo>
                  <a:pt x="1252637" y="748632"/>
                  <a:pt x="1252637" y="748632"/>
                  <a:pt x="1251707" y="748632"/>
                </a:cubicBezTo>
                <a:cubicBezTo>
                  <a:pt x="1247987" y="748632"/>
                  <a:pt x="1245198" y="749562"/>
                  <a:pt x="1242408" y="751422"/>
                </a:cubicBezTo>
                <a:cubicBezTo>
                  <a:pt x="1230317" y="759791"/>
                  <a:pt x="1220088" y="769091"/>
                  <a:pt x="1208929" y="778391"/>
                </a:cubicBezTo>
                <a:cubicBezTo>
                  <a:pt x="1197768" y="788621"/>
                  <a:pt x="1185679" y="798850"/>
                  <a:pt x="1174519" y="809080"/>
                </a:cubicBezTo>
                <a:cubicBezTo>
                  <a:pt x="1156850" y="824890"/>
                  <a:pt x="1138251" y="839769"/>
                  <a:pt x="1119651" y="855579"/>
                </a:cubicBezTo>
                <a:cubicBezTo>
                  <a:pt x="1101051" y="852789"/>
                  <a:pt x="1083382" y="850929"/>
                  <a:pt x="1064782" y="849069"/>
                </a:cubicBezTo>
                <a:cubicBezTo>
                  <a:pt x="1063852" y="848139"/>
                  <a:pt x="1063852" y="848139"/>
                  <a:pt x="1062921" y="847209"/>
                </a:cubicBezTo>
                <a:cubicBezTo>
                  <a:pt x="1060132" y="845349"/>
                  <a:pt x="1056412" y="843489"/>
                  <a:pt x="1052692" y="843489"/>
                </a:cubicBezTo>
                <a:cubicBezTo>
                  <a:pt x="1047112" y="843489"/>
                  <a:pt x="1042462" y="845349"/>
                  <a:pt x="1039672" y="849999"/>
                </a:cubicBezTo>
                <a:cubicBezTo>
                  <a:pt x="1027583" y="867669"/>
                  <a:pt x="1017353" y="886268"/>
                  <a:pt x="1008054" y="904868"/>
                </a:cubicBezTo>
                <a:cubicBezTo>
                  <a:pt x="997823" y="925327"/>
                  <a:pt x="988523" y="945787"/>
                  <a:pt x="981084" y="967176"/>
                </a:cubicBezTo>
                <a:cubicBezTo>
                  <a:pt x="965274" y="1008095"/>
                  <a:pt x="953185" y="1049944"/>
                  <a:pt x="942024" y="1091793"/>
                </a:cubicBezTo>
                <a:cubicBezTo>
                  <a:pt x="942024" y="1093653"/>
                  <a:pt x="941095" y="1095513"/>
                  <a:pt x="941095" y="1096443"/>
                </a:cubicBezTo>
                <a:cubicBezTo>
                  <a:pt x="941095" y="1100163"/>
                  <a:pt x="941095" y="1102953"/>
                  <a:pt x="942955" y="1105743"/>
                </a:cubicBezTo>
                <a:cubicBezTo>
                  <a:pt x="943885" y="1108533"/>
                  <a:pt x="945745" y="1110393"/>
                  <a:pt x="948535" y="1112253"/>
                </a:cubicBezTo>
                <a:cubicBezTo>
                  <a:pt x="947605" y="1115043"/>
                  <a:pt x="946674" y="1117833"/>
                  <a:pt x="947605" y="1120623"/>
                </a:cubicBezTo>
                <a:cubicBezTo>
                  <a:pt x="948535" y="1124342"/>
                  <a:pt x="950394" y="1127132"/>
                  <a:pt x="953185" y="1129922"/>
                </a:cubicBezTo>
                <a:cubicBezTo>
                  <a:pt x="956905" y="1132712"/>
                  <a:pt x="959694" y="1132712"/>
                  <a:pt x="964344" y="1132712"/>
                </a:cubicBezTo>
                <a:cubicBezTo>
                  <a:pt x="978294" y="1132712"/>
                  <a:pt x="992243" y="1131782"/>
                  <a:pt x="1005263" y="1131782"/>
                </a:cubicBezTo>
                <a:cubicBezTo>
                  <a:pt x="1004334" y="1131782"/>
                  <a:pt x="1004334" y="1131782"/>
                  <a:pt x="1003404" y="1131782"/>
                </a:cubicBezTo>
                <a:cubicBezTo>
                  <a:pt x="1111281" y="1129922"/>
                  <a:pt x="1220088" y="1130852"/>
                  <a:pt x="1327965" y="1127132"/>
                </a:cubicBezTo>
                <a:cubicBezTo>
                  <a:pt x="1382834" y="1125272"/>
                  <a:pt x="1437703" y="1122483"/>
                  <a:pt x="1491642" y="1118763"/>
                </a:cubicBezTo>
                <a:cubicBezTo>
                  <a:pt x="1545580" y="1115043"/>
                  <a:pt x="1598589" y="1108533"/>
                  <a:pt x="1651597" y="1099233"/>
                </a:cubicBezTo>
                <a:cubicBezTo>
                  <a:pt x="1667407" y="1096443"/>
                  <a:pt x="1683217" y="1092723"/>
                  <a:pt x="1699026" y="1088073"/>
                </a:cubicBezTo>
                <a:cubicBezTo>
                  <a:pt x="1701816" y="1087143"/>
                  <a:pt x="1703676" y="1085283"/>
                  <a:pt x="1705537" y="1082493"/>
                </a:cubicBezTo>
                <a:cubicBezTo>
                  <a:pt x="1707396" y="1080634"/>
                  <a:pt x="1708326" y="1075984"/>
                  <a:pt x="1708326" y="1071334"/>
                </a:cubicBezTo>
                <a:close/>
                <a:moveTo>
                  <a:pt x="1192189" y="833260"/>
                </a:moveTo>
                <a:cubicBezTo>
                  <a:pt x="1204279" y="823960"/>
                  <a:pt x="1216368" y="814660"/>
                  <a:pt x="1227528" y="804430"/>
                </a:cubicBezTo>
                <a:cubicBezTo>
                  <a:pt x="1234038" y="798850"/>
                  <a:pt x="1240548" y="793271"/>
                  <a:pt x="1247057" y="787691"/>
                </a:cubicBezTo>
                <a:cubicBezTo>
                  <a:pt x="1263797" y="800710"/>
                  <a:pt x="1280536" y="813730"/>
                  <a:pt x="1298206" y="826750"/>
                </a:cubicBezTo>
                <a:cubicBezTo>
                  <a:pt x="1315876" y="839769"/>
                  <a:pt x="1333546" y="852789"/>
                  <a:pt x="1350285" y="866739"/>
                </a:cubicBezTo>
                <a:cubicBezTo>
                  <a:pt x="1384694" y="893708"/>
                  <a:pt x="1420033" y="919747"/>
                  <a:pt x="1456302" y="945787"/>
                </a:cubicBezTo>
                <a:cubicBezTo>
                  <a:pt x="1473972" y="958807"/>
                  <a:pt x="1491642" y="970896"/>
                  <a:pt x="1509311" y="983916"/>
                </a:cubicBezTo>
                <a:cubicBezTo>
                  <a:pt x="1466532" y="967176"/>
                  <a:pt x="1423753" y="950437"/>
                  <a:pt x="1380974" y="933697"/>
                </a:cubicBezTo>
                <a:cubicBezTo>
                  <a:pt x="1307506" y="905798"/>
                  <a:pt x="1232178" y="878828"/>
                  <a:pt x="1154989" y="863019"/>
                </a:cubicBezTo>
                <a:cubicBezTo>
                  <a:pt x="1167080" y="853719"/>
                  <a:pt x="1179169" y="843489"/>
                  <a:pt x="1192189" y="833260"/>
                </a:cubicBezTo>
                <a:close/>
                <a:moveTo>
                  <a:pt x="1529771" y="1079704"/>
                </a:moveTo>
                <a:cubicBezTo>
                  <a:pt x="1475832" y="1086213"/>
                  <a:pt x="1420963" y="1090863"/>
                  <a:pt x="1367025" y="1093653"/>
                </a:cubicBezTo>
                <a:cubicBezTo>
                  <a:pt x="1258217" y="1100163"/>
                  <a:pt x="1149410" y="1102023"/>
                  <a:pt x="1039672" y="1104813"/>
                </a:cubicBezTo>
                <a:cubicBezTo>
                  <a:pt x="1018283" y="1105743"/>
                  <a:pt x="996893" y="1105743"/>
                  <a:pt x="975505" y="1106673"/>
                </a:cubicBezTo>
                <a:cubicBezTo>
                  <a:pt x="986664" y="1065754"/>
                  <a:pt x="999684" y="1025765"/>
                  <a:pt x="1014563" y="986706"/>
                </a:cubicBezTo>
                <a:cubicBezTo>
                  <a:pt x="1027583" y="953227"/>
                  <a:pt x="1041533" y="920677"/>
                  <a:pt x="1057342" y="889058"/>
                </a:cubicBezTo>
                <a:cubicBezTo>
                  <a:pt x="1088961" y="891848"/>
                  <a:pt x="1120581" y="897428"/>
                  <a:pt x="1152200" y="904868"/>
                </a:cubicBezTo>
                <a:cubicBezTo>
                  <a:pt x="1241478" y="928117"/>
                  <a:pt x="1326105" y="967176"/>
                  <a:pt x="1411663" y="1002515"/>
                </a:cubicBezTo>
                <a:cubicBezTo>
                  <a:pt x="1455373" y="1021115"/>
                  <a:pt x="1499081" y="1037855"/>
                  <a:pt x="1544650" y="1051804"/>
                </a:cubicBezTo>
                <a:cubicBezTo>
                  <a:pt x="1565109" y="1058314"/>
                  <a:pt x="1586499" y="1063894"/>
                  <a:pt x="1607889" y="1068544"/>
                </a:cubicBezTo>
                <a:cubicBezTo>
                  <a:pt x="1580919" y="1073194"/>
                  <a:pt x="1555809" y="1075984"/>
                  <a:pt x="1529771" y="1079704"/>
                </a:cubicBezTo>
                <a:close/>
                <a:moveTo>
                  <a:pt x="896456" y="1018325"/>
                </a:moveTo>
                <a:cubicBezTo>
                  <a:pt x="890876" y="1017395"/>
                  <a:pt x="887157" y="1019255"/>
                  <a:pt x="882507" y="1021115"/>
                </a:cubicBezTo>
                <a:cubicBezTo>
                  <a:pt x="881576" y="1021115"/>
                  <a:pt x="880646" y="1022045"/>
                  <a:pt x="880646" y="1022045"/>
                </a:cubicBezTo>
                <a:cubicBezTo>
                  <a:pt x="868557" y="1028555"/>
                  <a:pt x="854607" y="1033205"/>
                  <a:pt x="841588" y="1036925"/>
                </a:cubicBezTo>
                <a:cubicBezTo>
                  <a:pt x="813688" y="1043434"/>
                  <a:pt x="784859" y="1045294"/>
                  <a:pt x="756029" y="1044364"/>
                </a:cubicBezTo>
                <a:cubicBezTo>
                  <a:pt x="725340" y="1043434"/>
                  <a:pt x="695580" y="1039715"/>
                  <a:pt x="665822" y="1035065"/>
                </a:cubicBezTo>
                <a:cubicBezTo>
                  <a:pt x="651872" y="1033205"/>
                  <a:pt x="637922" y="1030415"/>
                  <a:pt x="623973" y="1027625"/>
                </a:cubicBezTo>
                <a:cubicBezTo>
                  <a:pt x="615603" y="1025765"/>
                  <a:pt x="607233" y="1023905"/>
                  <a:pt x="598864" y="1022045"/>
                </a:cubicBezTo>
                <a:cubicBezTo>
                  <a:pt x="564454" y="1010885"/>
                  <a:pt x="530975" y="994146"/>
                  <a:pt x="500285" y="974616"/>
                </a:cubicBezTo>
                <a:cubicBezTo>
                  <a:pt x="464947" y="952297"/>
                  <a:pt x="432398" y="926257"/>
                  <a:pt x="403569" y="896498"/>
                </a:cubicBezTo>
                <a:cubicBezTo>
                  <a:pt x="387758" y="879758"/>
                  <a:pt x="372879" y="861159"/>
                  <a:pt x="361720" y="840699"/>
                </a:cubicBezTo>
                <a:cubicBezTo>
                  <a:pt x="357070" y="831400"/>
                  <a:pt x="352420" y="821170"/>
                  <a:pt x="348700" y="810940"/>
                </a:cubicBezTo>
                <a:cubicBezTo>
                  <a:pt x="354279" y="810940"/>
                  <a:pt x="358929" y="810940"/>
                  <a:pt x="364509" y="810940"/>
                </a:cubicBezTo>
                <a:cubicBezTo>
                  <a:pt x="384038" y="810940"/>
                  <a:pt x="403569" y="807220"/>
                  <a:pt x="422168" y="800710"/>
                </a:cubicBezTo>
                <a:cubicBezTo>
                  <a:pt x="440768" y="794201"/>
                  <a:pt x="457507" y="782111"/>
                  <a:pt x="470526" y="768161"/>
                </a:cubicBezTo>
                <a:cubicBezTo>
                  <a:pt x="477967" y="759791"/>
                  <a:pt x="484476" y="749562"/>
                  <a:pt x="489126" y="739332"/>
                </a:cubicBezTo>
                <a:cubicBezTo>
                  <a:pt x="493776" y="729102"/>
                  <a:pt x="496566" y="717942"/>
                  <a:pt x="496566" y="705853"/>
                </a:cubicBezTo>
                <a:cubicBezTo>
                  <a:pt x="496566" y="687253"/>
                  <a:pt x="487267" y="669584"/>
                  <a:pt x="473317" y="657494"/>
                </a:cubicBezTo>
                <a:cubicBezTo>
                  <a:pt x="466806" y="651914"/>
                  <a:pt x="459367" y="648194"/>
                  <a:pt x="450997" y="645404"/>
                </a:cubicBezTo>
                <a:cubicBezTo>
                  <a:pt x="440768" y="641684"/>
                  <a:pt x="430537" y="640754"/>
                  <a:pt x="419378" y="641684"/>
                </a:cubicBezTo>
                <a:cubicBezTo>
                  <a:pt x="409148" y="641684"/>
                  <a:pt x="399848" y="644474"/>
                  <a:pt x="390549" y="648194"/>
                </a:cubicBezTo>
                <a:cubicBezTo>
                  <a:pt x="379388" y="652844"/>
                  <a:pt x="369159" y="659354"/>
                  <a:pt x="359859" y="667724"/>
                </a:cubicBezTo>
                <a:cubicBezTo>
                  <a:pt x="333820" y="691903"/>
                  <a:pt x="313360" y="722592"/>
                  <a:pt x="308710" y="757931"/>
                </a:cubicBezTo>
                <a:cubicBezTo>
                  <a:pt x="307780" y="761651"/>
                  <a:pt x="307780" y="764441"/>
                  <a:pt x="307780" y="768161"/>
                </a:cubicBezTo>
                <a:cubicBezTo>
                  <a:pt x="301271" y="766301"/>
                  <a:pt x="293831" y="764441"/>
                  <a:pt x="287321" y="762581"/>
                </a:cubicBezTo>
                <a:cubicBezTo>
                  <a:pt x="260352" y="754212"/>
                  <a:pt x="233382" y="742122"/>
                  <a:pt x="209203" y="727242"/>
                </a:cubicBezTo>
                <a:cubicBezTo>
                  <a:pt x="188743" y="714223"/>
                  <a:pt x="170143" y="697483"/>
                  <a:pt x="153404" y="679813"/>
                </a:cubicBezTo>
                <a:cubicBezTo>
                  <a:pt x="131085" y="655634"/>
                  <a:pt x="111556" y="627735"/>
                  <a:pt x="95745" y="598905"/>
                </a:cubicBezTo>
                <a:cubicBezTo>
                  <a:pt x="78077" y="565426"/>
                  <a:pt x="64127" y="529157"/>
                  <a:pt x="54827" y="491958"/>
                </a:cubicBezTo>
                <a:cubicBezTo>
                  <a:pt x="45527" y="452899"/>
                  <a:pt x="40877" y="411980"/>
                  <a:pt x="41807" y="371061"/>
                </a:cubicBezTo>
                <a:cubicBezTo>
                  <a:pt x="42737" y="348741"/>
                  <a:pt x="44596" y="327352"/>
                  <a:pt x="48317" y="305033"/>
                </a:cubicBezTo>
                <a:cubicBezTo>
                  <a:pt x="50177" y="293873"/>
                  <a:pt x="52967" y="282713"/>
                  <a:pt x="55757" y="271553"/>
                </a:cubicBezTo>
                <a:cubicBezTo>
                  <a:pt x="58546" y="260394"/>
                  <a:pt x="62266" y="249234"/>
                  <a:pt x="65057" y="238074"/>
                </a:cubicBezTo>
                <a:cubicBezTo>
                  <a:pt x="65057" y="237144"/>
                  <a:pt x="65986" y="236214"/>
                  <a:pt x="65986" y="236214"/>
                </a:cubicBezTo>
                <a:cubicBezTo>
                  <a:pt x="69707" y="226914"/>
                  <a:pt x="65986" y="215755"/>
                  <a:pt x="56687" y="212035"/>
                </a:cubicBezTo>
                <a:cubicBezTo>
                  <a:pt x="53896" y="211105"/>
                  <a:pt x="52037" y="210175"/>
                  <a:pt x="49246" y="210175"/>
                </a:cubicBezTo>
                <a:cubicBezTo>
                  <a:pt x="41807" y="210175"/>
                  <a:pt x="35297" y="213895"/>
                  <a:pt x="32507" y="220405"/>
                </a:cubicBezTo>
                <a:cubicBezTo>
                  <a:pt x="30647" y="225054"/>
                  <a:pt x="27858" y="229704"/>
                  <a:pt x="25997" y="234354"/>
                </a:cubicBezTo>
                <a:cubicBezTo>
                  <a:pt x="24137" y="239004"/>
                  <a:pt x="22278" y="243654"/>
                  <a:pt x="20417" y="249234"/>
                </a:cubicBezTo>
                <a:cubicBezTo>
                  <a:pt x="16697" y="261324"/>
                  <a:pt x="12978" y="272483"/>
                  <a:pt x="10188" y="284573"/>
                </a:cubicBezTo>
                <a:cubicBezTo>
                  <a:pt x="5538" y="305963"/>
                  <a:pt x="2748" y="328282"/>
                  <a:pt x="888" y="350601"/>
                </a:cubicBezTo>
                <a:cubicBezTo>
                  <a:pt x="-1902" y="396170"/>
                  <a:pt x="1818" y="442669"/>
                  <a:pt x="12978" y="487308"/>
                </a:cubicBezTo>
                <a:cubicBezTo>
                  <a:pt x="18558" y="509628"/>
                  <a:pt x="25067" y="531947"/>
                  <a:pt x="33437" y="554266"/>
                </a:cubicBezTo>
                <a:cubicBezTo>
                  <a:pt x="41807" y="575656"/>
                  <a:pt x="52037" y="597045"/>
                  <a:pt x="63196" y="616575"/>
                </a:cubicBezTo>
                <a:cubicBezTo>
                  <a:pt x="84586" y="655634"/>
                  <a:pt x="113415" y="690973"/>
                  <a:pt x="145964" y="721662"/>
                </a:cubicBezTo>
                <a:cubicBezTo>
                  <a:pt x="160844" y="735612"/>
                  <a:pt x="175724" y="747702"/>
                  <a:pt x="193393" y="757931"/>
                </a:cubicBezTo>
                <a:cubicBezTo>
                  <a:pt x="209203" y="768161"/>
                  <a:pt x="225942" y="775601"/>
                  <a:pt x="243612" y="783041"/>
                </a:cubicBezTo>
                <a:cubicBezTo>
                  <a:pt x="265932" y="792341"/>
                  <a:pt x="289181" y="798850"/>
                  <a:pt x="312430" y="803500"/>
                </a:cubicBezTo>
                <a:cubicBezTo>
                  <a:pt x="316151" y="819310"/>
                  <a:pt x="321730" y="834190"/>
                  <a:pt x="328240" y="848139"/>
                </a:cubicBezTo>
                <a:cubicBezTo>
                  <a:pt x="344980" y="880688"/>
                  <a:pt x="368229" y="907658"/>
                  <a:pt x="393338" y="932767"/>
                </a:cubicBezTo>
                <a:cubicBezTo>
                  <a:pt x="419378" y="957877"/>
                  <a:pt x="448207" y="980196"/>
                  <a:pt x="479826" y="999726"/>
                </a:cubicBezTo>
                <a:cubicBezTo>
                  <a:pt x="507726" y="1017395"/>
                  <a:pt x="537484" y="1034135"/>
                  <a:pt x="569104" y="1045294"/>
                </a:cubicBezTo>
                <a:cubicBezTo>
                  <a:pt x="600723" y="1057384"/>
                  <a:pt x="635132" y="1062964"/>
                  <a:pt x="668612" y="1068544"/>
                </a:cubicBezTo>
                <a:cubicBezTo>
                  <a:pt x="715111" y="1075984"/>
                  <a:pt x="763469" y="1079704"/>
                  <a:pt x="810898" y="1075054"/>
                </a:cubicBezTo>
                <a:cubicBezTo>
                  <a:pt x="827638" y="1073194"/>
                  <a:pt x="844377" y="1070404"/>
                  <a:pt x="860187" y="1065754"/>
                </a:cubicBezTo>
                <a:cubicBezTo>
                  <a:pt x="875996" y="1061104"/>
                  <a:pt x="890876" y="1054594"/>
                  <a:pt x="905756" y="1046224"/>
                </a:cubicBezTo>
                <a:cubicBezTo>
                  <a:pt x="909475" y="1044364"/>
                  <a:pt x="912266" y="1038785"/>
                  <a:pt x="913195" y="1034135"/>
                </a:cubicBezTo>
                <a:cubicBezTo>
                  <a:pt x="914125" y="1029485"/>
                  <a:pt x="913195" y="1024835"/>
                  <a:pt x="910406" y="1020185"/>
                </a:cubicBezTo>
                <a:cubicBezTo>
                  <a:pt x="905756" y="1021115"/>
                  <a:pt x="901106" y="1018325"/>
                  <a:pt x="896456" y="1018325"/>
                </a:cubicBezTo>
                <a:close/>
                <a:moveTo>
                  <a:pt x="343120" y="775601"/>
                </a:moveTo>
                <a:cubicBezTo>
                  <a:pt x="343120" y="767231"/>
                  <a:pt x="344980" y="758861"/>
                  <a:pt x="346839" y="751422"/>
                </a:cubicBezTo>
                <a:cubicBezTo>
                  <a:pt x="349629" y="743052"/>
                  <a:pt x="353350" y="734682"/>
                  <a:pt x="357999" y="726312"/>
                </a:cubicBezTo>
                <a:cubicBezTo>
                  <a:pt x="364509" y="716082"/>
                  <a:pt x="372879" y="706783"/>
                  <a:pt x="381249" y="698413"/>
                </a:cubicBezTo>
                <a:cubicBezTo>
                  <a:pt x="386829" y="693763"/>
                  <a:pt x="392408" y="689113"/>
                  <a:pt x="397988" y="685393"/>
                </a:cubicBezTo>
                <a:cubicBezTo>
                  <a:pt x="402638" y="683533"/>
                  <a:pt x="407288" y="681673"/>
                  <a:pt x="412868" y="679813"/>
                </a:cubicBezTo>
                <a:cubicBezTo>
                  <a:pt x="417518" y="678883"/>
                  <a:pt x="422168" y="677953"/>
                  <a:pt x="426818" y="677953"/>
                </a:cubicBezTo>
                <a:cubicBezTo>
                  <a:pt x="430537" y="677953"/>
                  <a:pt x="434257" y="678883"/>
                  <a:pt x="438907" y="679813"/>
                </a:cubicBezTo>
                <a:cubicBezTo>
                  <a:pt x="441697" y="680743"/>
                  <a:pt x="445418" y="682603"/>
                  <a:pt x="448207" y="683533"/>
                </a:cubicBezTo>
                <a:cubicBezTo>
                  <a:pt x="450067" y="685393"/>
                  <a:pt x="452857" y="687253"/>
                  <a:pt x="454717" y="689113"/>
                </a:cubicBezTo>
                <a:cubicBezTo>
                  <a:pt x="456577" y="690973"/>
                  <a:pt x="457507" y="692833"/>
                  <a:pt x="459367" y="694693"/>
                </a:cubicBezTo>
                <a:cubicBezTo>
                  <a:pt x="460297" y="696553"/>
                  <a:pt x="461227" y="699343"/>
                  <a:pt x="462156" y="701203"/>
                </a:cubicBezTo>
                <a:cubicBezTo>
                  <a:pt x="462156" y="703993"/>
                  <a:pt x="463086" y="705853"/>
                  <a:pt x="463086" y="708643"/>
                </a:cubicBezTo>
                <a:cubicBezTo>
                  <a:pt x="463086" y="712363"/>
                  <a:pt x="462156" y="715153"/>
                  <a:pt x="461227" y="718872"/>
                </a:cubicBezTo>
                <a:cubicBezTo>
                  <a:pt x="459367" y="723522"/>
                  <a:pt x="457507" y="728172"/>
                  <a:pt x="454717" y="732822"/>
                </a:cubicBezTo>
                <a:cubicBezTo>
                  <a:pt x="450997" y="739332"/>
                  <a:pt x="446347" y="744912"/>
                  <a:pt x="440768" y="749562"/>
                </a:cubicBezTo>
                <a:cubicBezTo>
                  <a:pt x="435187" y="754212"/>
                  <a:pt x="428678" y="758861"/>
                  <a:pt x="422168" y="762581"/>
                </a:cubicBezTo>
                <a:cubicBezTo>
                  <a:pt x="413798" y="766301"/>
                  <a:pt x="406358" y="770021"/>
                  <a:pt x="397058" y="771881"/>
                </a:cubicBezTo>
                <a:cubicBezTo>
                  <a:pt x="383108" y="774671"/>
                  <a:pt x="370088" y="775601"/>
                  <a:pt x="356139" y="775601"/>
                </a:cubicBezTo>
                <a:cubicBezTo>
                  <a:pt x="351489" y="776531"/>
                  <a:pt x="346839" y="776531"/>
                  <a:pt x="343120" y="775601"/>
                </a:cubicBezTo>
                <a:lnTo>
                  <a:pt x="343120" y="775601"/>
                </a:lnTo>
                <a:close/>
                <a:moveTo>
                  <a:pt x="55757" y="181346"/>
                </a:moveTo>
                <a:cubicBezTo>
                  <a:pt x="60407" y="183206"/>
                  <a:pt x="65986" y="184135"/>
                  <a:pt x="71566" y="181346"/>
                </a:cubicBezTo>
                <a:cubicBezTo>
                  <a:pt x="76216" y="179486"/>
                  <a:pt x="80866" y="175766"/>
                  <a:pt x="82726" y="171116"/>
                </a:cubicBezTo>
                <a:cubicBezTo>
                  <a:pt x="86445" y="158096"/>
                  <a:pt x="92026" y="146006"/>
                  <a:pt x="96676" y="133917"/>
                </a:cubicBezTo>
                <a:cubicBezTo>
                  <a:pt x="100395" y="123687"/>
                  <a:pt x="96676" y="111597"/>
                  <a:pt x="86445" y="106947"/>
                </a:cubicBezTo>
                <a:cubicBezTo>
                  <a:pt x="83656" y="106017"/>
                  <a:pt x="80866" y="105087"/>
                  <a:pt x="78077" y="105087"/>
                </a:cubicBezTo>
                <a:cubicBezTo>
                  <a:pt x="70636" y="105087"/>
                  <a:pt x="63196" y="109737"/>
                  <a:pt x="59477" y="117177"/>
                </a:cubicBezTo>
                <a:cubicBezTo>
                  <a:pt x="52967" y="131127"/>
                  <a:pt x="49246" y="146006"/>
                  <a:pt x="44596" y="159956"/>
                </a:cubicBezTo>
                <a:cubicBezTo>
                  <a:pt x="43667" y="163676"/>
                  <a:pt x="44596" y="166466"/>
                  <a:pt x="45527" y="170186"/>
                </a:cubicBezTo>
                <a:cubicBezTo>
                  <a:pt x="47387" y="175766"/>
                  <a:pt x="51107" y="179486"/>
                  <a:pt x="55757" y="181346"/>
                </a:cubicBezTo>
                <a:close/>
                <a:moveTo>
                  <a:pt x="129225" y="67888"/>
                </a:moveTo>
                <a:cubicBezTo>
                  <a:pt x="134805" y="68818"/>
                  <a:pt x="141314" y="66958"/>
                  <a:pt x="145964" y="64168"/>
                </a:cubicBezTo>
                <a:cubicBezTo>
                  <a:pt x="151544" y="60449"/>
                  <a:pt x="153404" y="54869"/>
                  <a:pt x="155264" y="49289"/>
                </a:cubicBezTo>
                <a:cubicBezTo>
                  <a:pt x="155264" y="48359"/>
                  <a:pt x="156194" y="47429"/>
                  <a:pt x="156194" y="46499"/>
                </a:cubicBezTo>
                <a:cubicBezTo>
                  <a:pt x="158054" y="41849"/>
                  <a:pt x="159914" y="37199"/>
                  <a:pt x="161775" y="32549"/>
                </a:cubicBezTo>
                <a:cubicBezTo>
                  <a:pt x="163634" y="26969"/>
                  <a:pt x="164564" y="20459"/>
                  <a:pt x="162704" y="14880"/>
                </a:cubicBezTo>
                <a:cubicBezTo>
                  <a:pt x="160844" y="9300"/>
                  <a:pt x="156194" y="4650"/>
                  <a:pt x="150614" y="1860"/>
                </a:cubicBezTo>
                <a:cubicBezTo>
                  <a:pt x="147825" y="930"/>
                  <a:pt x="144105" y="0"/>
                  <a:pt x="141314" y="0"/>
                </a:cubicBezTo>
                <a:cubicBezTo>
                  <a:pt x="132015" y="0"/>
                  <a:pt x="123645" y="4650"/>
                  <a:pt x="119926" y="13950"/>
                </a:cubicBezTo>
                <a:cubicBezTo>
                  <a:pt x="116205" y="23249"/>
                  <a:pt x="113415" y="33479"/>
                  <a:pt x="110626" y="42779"/>
                </a:cubicBezTo>
                <a:cubicBezTo>
                  <a:pt x="108765" y="48359"/>
                  <a:pt x="111556" y="55799"/>
                  <a:pt x="114345" y="59519"/>
                </a:cubicBezTo>
                <a:cubicBezTo>
                  <a:pt x="117135" y="63238"/>
                  <a:pt x="122715" y="66958"/>
                  <a:pt x="129225" y="67888"/>
                </a:cubicBezTo>
                <a:close/>
              </a:path>
            </a:pathLst>
          </a:custGeom>
          <a:solidFill>
            <a:srgbClr val="FDFDFD"/>
          </a:solidFill>
          <a:ln w="93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aphic 12">
            <a:extLst>
              <a:ext uri="{FF2B5EF4-FFF2-40B4-BE49-F238E27FC236}">
                <a16:creationId xmlns:a16="http://schemas.microsoft.com/office/drawing/2014/main" xmlns="" id="{6B914999-863F-8BCE-79E7-19DB4F1B184F}"/>
              </a:ext>
            </a:extLst>
          </p:cNvPr>
          <p:cNvGrpSpPr/>
          <p:nvPr/>
        </p:nvGrpSpPr>
        <p:grpSpPr>
          <a:xfrm>
            <a:off x="8521331" y="994600"/>
            <a:ext cx="565548" cy="597654"/>
            <a:chOff x="8646316" y="1021288"/>
            <a:chExt cx="437699" cy="462547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B1790C79-D9C0-1333-F8EB-EBC32F3BDD8D}"/>
                </a:ext>
              </a:extLst>
            </p:cNvPr>
            <p:cNvSpPr/>
            <p:nvPr/>
          </p:nvSpPr>
          <p:spPr>
            <a:xfrm>
              <a:off x="8646316" y="1021288"/>
              <a:ext cx="437699" cy="462547"/>
            </a:xfrm>
            <a:custGeom>
              <a:avLst/>
              <a:gdLst>
                <a:gd name="connsiteX0" fmla="*/ 171727 w 437699"/>
                <a:gd name="connsiteY0" fmla="*/ 2790 h 462547"/>
                <a:gd name="connsiteX1" fmla="*/ 166146 w 437699"/>
                <a:gd name="connsiteY1" fmla="*/ 5580 h 462547"/>
                <a:gd name="connsiteX2" fmla="*/ 161497 w 437699"/>
                <a:gd name="connsiteY2" fmla="*/ 9300 h 462547"/>
                <a:gd name="connsiteX3" fmla="*/ 153127 w 437699"/>
                <a:gd name="connsiteY3" fmla="*/ 21390 h 462547"/>
                <a:gd name="connsiteX4" fmla="*/ 139177 w 437699"/>
                <a:gd name="connsiteY4" fmla="*/ 81838 h 462547"/>
                <a:gd name="connsiteX5" fmla="*/ 137317 w 437699"/>
                <a:gd name="connsiteY5" fmla="*/ 95788 h 462547"/>
                <a:gd name="connsiteX6" fmla="*/ 130807 w 437699"/>
                <a:gd name="connsiteY6" fmla="*/ 123687 h 462547"/>
                <a:gd name="connsiteX7" fmla="*/ 122438 w 437699"/>
                <a:gd name="connsiteY7" fmla="*/ 137637 h 462547"/>
                <a:gd name="connsiteX8" fmla="*/ 110348 w 437699"/>
                <a:gd name="connsiteY8" fmla="*/ 149726 h 462547"/>
                <a:gd name="connsiteX9" fmla="*/ 82449 w 437699"/>
                <a:gd name="connsiteY9" fmla="*/ 165536 h 462547"/>
                <a:gd name="connsiteX10" fmla="*/ 22930 w 437699"/>
                <a:gd name="connsiteY10" fmla="*/ 191575 h 462547"/>
                <a:gd name="connsiteX11" fmla="*/ 9910 w 437699"/>
                <a:gd name="connsiteY11" fmla="*/ 202735 h 462547"/>
                <a:gd name="connsiteX12" fmla="*/ 1541 w 437699"/>
                <a:gd name="connsiteY12" fmla="*/ 216685 h 462547"/>
                <a:gd name="connsiteX13" fmla="*/ 611 w 437699"/>
                <a:gd name="connsiteY13" fmla="*/ 230634 h 462547"/>
                <a:gd name="connsiteX14" fmla="*/ 5261 w 437699"/>
                <a:gd name="connsiteY14" fmla="*/ 242724 h 462547"/>
                <a:gd name="connsiteX15" fmla="*/ 24790 w 437699"/>
                <a:gd name="connsiteY15" fmla="*/ 263184 h 462547"/>
                <a:gd name="connsiteX16" fmla="*/ 48970 w 437699"/>
                <a:gd name="connsiteY16" fmla="*/ 278993 h 462547"/>
                <a:gd name="connsiteX17" fmla="*/ 98258 w 437699"/>
                <a:gd name="connsiteY17" fmla="*/ 308752 h 462547"/>
                <a:gd name="connsiteX18" fmla="*/ 113138 w 437699"/>
                <a:gd name="connsiteY18" fmla="*/ 322702 h 462547"/>
                <a:gd name="connsiteX19" fmla="*/ 118718 w 437699"/>
                <a:gd name="connsiteY19" fmla="*/ 332932 h 462547"/>
                <a:gd name="connsiteX20" fmla="*/ 124298 w 437699"/>
                <a:gd name="connsiteY20" fmla="*/ 352461 h 462547"/>
                <a:gd name="connsiteX21" fmla="*/ 128947 w 437699"/>
                <a:gd name="connsiteY21" fmla="*/ 418490 h 462547"/>
                <a:gd name="connsiteX22" fmla="*/ 140107 w 437699"/>
                <a:gd name="connsiteY22" fmla="*/ 447319 h 462547"/>
                <a:gd name="connsiteX23" fmla="*/ 154057 w 437699"/>
                <a:gd name="connsiteY23" fmla="*/ 459409 h 462547"/>
                <a:gd name="connsiteX24" fmla="*/ 171727 w 437699"/>
                <a:gd name="connsiteY24" fmla="*/ 462199 h 462547"/>
                <a:gd name="connsiteX25" fmla="*/ 191256 w 437699"/>
                <a:gd name="connsiteY25" fmla="*/ 456619 h 462547"/>
                <a:gd name="connsiteX26" fmla="*/ 227525 w 437699"/>
                <a:gd name="connsiteY26" fmla="*/ 432439 h 462547"/>
                <a:gd name="connsiteX27" fmla="*/ 286114 w 437699"/>
                <a:gd name="connsiteY27" fmla="*/ 372921 h 462547"/>
                <a:gd name="connsiteX28" fmla="*/ 288904 w 437699"/>
                <a:gd name="connsiteY28" fmla="*/ 366411 h 462547"/>
                <a:gd name="connsiteX29" fmla="*/ 288904 w 437699"/>
                <a:gd name="connsiteY29" fmla="*/ 366411 h 462547"/>
                <a:gd name="connsiteX30" fmla="*/ 295414 w 437699"/>
                <a:gd name="connsiteY30" fmla="*/ 367341 h 462547"/>
                <a:gd name="connsiteX31" fmla="*/ 301923 w 437699"/>
                <a:gd name="connsiteY31" fmla="*/ 368271 h 462547"/>
                <a:gd name="connsiteX32" fmla="*/ 301923 w 437699"/>
                <a:gd name="connsiteY32" fmla="*/ 368271 h 462547"/>
                <a:gd name="connsiteX33" fmla="*/ 302853 w 437699"/>
                <a:gd name="connsiteY33" fmla="*/ 368271 h 462547"/>
                <a:gd name="connsiteX34" fmla="*/ 302853 w 437699"/>
                <a:gd name="connsiteY34" fmla="*/ 368271 h 462547"/>
                <a:gd name="connsiteX35" fmla="*/ 302853 w 437699"/>
                <a:gd name="connsiteY35" fmla="*/ 368271 h 462547"/>
                <a:gd name="connsiteX36" fmla="*/ 302853 w 437699"/>
                <a:gd name="connsiteY36" fmla="*/ 368271 h 462547"/>
                <a:gd name="connsiteX37" fmla="*/ 302853 w 437699"/>
                <a:gd name="connsiteY37" fmla="*/ 368271 h 462547"/>
                <a:gd name="connsiteX38" fmla="*/ 302853 w 437699"/>
                <a:gd name="connsiteY38" fmla="*/ 368271 h 462547"/>
                <a:gd name="connsiteX39" fmla="*/ 302853 w 437699"/>
                <a:gd name="connsiteY39" fmla="*/ 368271 h 462547"/>
                <a:gd name="connsiteX40" fmla="*/ 302853 w 437699"/>
                <a:gd name="connsiteY40" fmla="*/ 368271 h 462547"/>
                <a:gd name="connsiteX41" fmla="*/ 302853 w 437699"/>
                <a:gd name="connsiteY41" fmla="*/ 368271 h 462547"/>
                <a:gd name="connsiteX42" fmla="*/ 303784 w 437699"/>
                <a:gd name="connsiteY42" fmla="*/ 368271 h 462547"/>
                <a:gd name="connsiteX43" fmla="*/ 302853 w 437699"/>
                <a:gd name="connsiteY43" fmla="*/ 368271 h 462547"/>
                <a:gd name="connsiteX44" fmla="*/ 335402 w 437699"/>
                <a:gd name="connsiteY44" fmla="*/ 374781 h 462547"/>
                <a:gd name="connsiteX45" fmla="*/ 373532 w 437699"/>
                <a:gd name="connsiteY45" fmla="*/ 382221 h 462547"/>
                <a:gd name="connsiteX46" fmla="*/ 409801 w 437699"/>
                <a:gd name="connsiteY46" fmla="*/ 383151 h 462547"/>
                <a:gd name="connsiteX47" fmla="*/ 433980 w 437699"/>
                <a:gd name="connsiteY47" fmla="*/ 368271 h 462547"/>
                <a:gd name="connsiteX48" fmla="*/ 437700 w 437699"/>
                <a:gd name="connsiteY48" fmla="*/ 349671 h 462547"/>
                <a:gd name="connsiteX49" fmla="*/ 431190 w 437699"/>
                <a:gd name="connsiteY49" fmla="*/ 324562 h 462547"/>
                <a:gd name="connsiteX50" fmla="*/ 395851 w 437699"/>
                <a:gd name="connsiteY50" fmla="*/ 255744 h 462547"/>
                <a:gd name="connsiteX51" fmla="*/ 389341 w 437699"/>
                <a:gd name="connsiteY51" fmla="*/ 232494 h 462547"/>
                <a:gd name="connsiteX52" fmla="*/ 389341 w 437699"/>
                <a:gd name="connsiteY52" fmla="*/ 216685 h 462547"/>
                <a:gd name="connsiteX53" fmla="*/ 392131 w 437699"/>
                <a:gd name="connsiteY53" fmla="*/ 205525 h 462547"/>
                <a:gd name="connsiteX54" fmla="*/ 402361 w 437699"/>
                <a:gd name="connsiteY54" fmla="*/ 185995 h 462547"/>
                <a:gd name="connsiteX55" fmla="*/ 416311 w 437699"/>
                <a:gd name="connsiteY55" fmla="*/ 163676 h 462547"/>
                <a:gd name="connsiteX56" fmla="*/ 435840 w 437699"/>
                <a:gd name="connsiteY56" fmla="*/ 117177 h 462547"/>
                <a:gd name="connsiteX57" fmla="*/ 432120 w 437699"/>
                <a:gd name="connsiteY57" fmla="*/ 96718 h 462547"/>
                <a:gd name="connsiteX58" fmla="*/ 424681 w 437699"/>
                <a:gd name="connsiteY58" fmla="*/ 88348 h 462547"/>
                <a:gd name="connsiteX59" fmla="*/ 414451 w 437699"/>
                <a:gd name="connsiteY59" fmla="*/ 83698 h 462547"/>
                <a:gd name="connsiteX60" fmla="*/ 403291 w 437699"/>
                <a:gd name="connsiteY60" fmla="*/ 81838 h 462547"/>
                <a:gd name="connsiteX61" fmla="*/ 391201 w 437699"/>
                <a:gd name="connsiteY61" fmla="*/ 81838 h 462547"/>
                <a:gd name="connsiteX62" fmla="*/ 363302 w 437699"/>
                <a:gd name="connsiteY62" fmla="*/ 85558 h 462547"/>
                <a:gd name="connsiteX63" fmla="*/ 344702 w 437699"/>
                <a:gd name="connsiteY63" fmla="*/ 88348 h 462547"/>
                <a:gd name="connsiteX64" fmla="*/ 326103 w 437699"/>
                <a:gd name="connsiteY64" fmla="*/ 89278 h 462547"/>
                <a:gd name="connsiteX65" fmla="*/ 303784 w 437699"/>
                <a:gd name="connsiteY65" fmla="*/ 88348 h 462547"/>
                <a:gd name="connsiteX66" fmla="*/ 303784 w 437699"/>
                <a:gd name="connsiteY66" fmla="*/ 88348 h 462547"/>
                <a:gd name="connsiteX67" fmla="*/ 302853 w 437699"/>
                <a:gd name="connsiteY67" fmla="*/ 88348 h 462547"/>
                <a:gd name="connsiteX68" fmla="*/ 303784 w 437699"/>
                <a:gd name="connsiteY68" fmla="*/ 88348 h 462547"/>
                <a:gd name="connsiteX69" fmla="*/ 282394 w 437699"/>
                <a:gd name="connsiteY69" fmla="*/ 82768 h 462547"/>
                <a:gd name="connsiteX70" fmla="*/ 264724 w 437699"/>
                <a:gd name="connsiteY70" fmla="*/ 72538 h 462547"/>
                <a:gd name="connsiteX71" fmla="*/ 244265 w 437699"/>
                <a:gd name="connsiteY71" fmla="*/ 53009 h 462547"/>
                <a:gd name="connsiteX72" fmla="*/ 230315 w 437699"/>
                <a:gd name="connsiteY72" fmla="*/ 35339 h 462547"/>
                <a:gd name="connsiteX73" fmla="*/ 213576 w 437699"/>
                <a:gd name="connsiteY73" fmla="*/ 16740 h 462547"/>
                <a:gd name="connsiteX74" fmla="*/ 193116 w 437699"/>
                <a:gd name="connsiteY74" fmla="*/ 2790 h 462547"/>
                <a:gd name="connsiteX75" fmla="*/ 181026 w 437699"/>
                <a:gd name="connsiteY75" fmla="*/ 0 h 462547"/>
                <a:gd name="connsiteX76" fmla="*/ 171727 w 437699"/>
                <a:gd name="connsiteY76" fmla="*/ 2790 h 462547"/>
                <a:gd name="connsiteX77" fmla="*/ 171727 w 437699"/>
                <a:gd name="connsiteY77" fmla="*/ 2790 h 462547"/>
                <a:gd name="connsiteX78" fmla="*/ 58269 w 437699"/>
                <a:gd name="connsiteY78" fmla="*/ 192505 h 462547"/>
                <a:gd name="connsiteX79" fmla="*/ 68499 w 437699"/>
                <a:gd name="connsiteY79" fmla="*/ 188785 h 462547"/>
                <a:gd name="connsiteX80" fmla="*/ 72219 w 437699"/>
                <a:gd name="connsiteY80" fmla="*/ 187855 h 462547"/>
                <a:gd name="connsiteX81" fmla="*/ 99189 w 437699"/>
                <a:gd name="connsiteY81" fmla="*/ 176696 h 462547"/>
                <a:gd name="connsiteX82" fmla="*/ 136388 w 437699"/>
                <a:gd name="connsiteY82" fmla="*/ 147866 h 462547"/>
                <a:gd name="connsiteX83" fmla="*/ 152197 w 437699"/>
                <a:gd name="connsiteY83" fmla="*/ 110667 h 462547"/>
                <a:gd name="connsiteX84" fmla="*/ 155917 w 437699"/>
                <a:gd name="connsiteY84" fmla="*/ 82768 h 462547"/>
                <a:gd name="connsiteX85" fmla="*/ 155917 w 437699"/>
                <a:gd name="connsiteY85" fmla="*/ 81838 h 462547"/>
                <a:gd name="connsiteX86" fmla="*/ 157777 w 437699"/>
                <a:gd name="connsiteY86" fmla="*/ 68818 h 462547"/>
                <a:gd name="connsiteX87" fmla="*/ 165217 w 437699"/>
                <a:gd name="connsiteY87" fmla="*/ 37199 h 462547"/>
                <a:gd name="connsiteX88" fmla="*/ 171727 w 437699"/>
                <a:gd name="connsiteY88" fmla="*/ 26039 h 462547"/>
                <a:gd name="connsiteX89" fmla="*/ 175446 w 437699"/>
                <a:gd name="connsiteY89" fmla="*/ 22319 h 462547"/>
                <a:gd name="connsiteX90" fmla="*/ 178237 w 437699"/>
                <a:gd name="connsiteY90" fmla="*/ 20460 h 462547"/>
                <a:gd name="connsiteX91" fmla="*/ 180096 w 437699"/>
                <a:gd name="connsiteY91" fmla="*/ 19530 h 462547"/>
                <a:gd name="connsiteX92" fmla="*/ 181026 w 437699"/>
                <a:gd name="connsiteY92" fmla="*/ 19530 h 462547"/>
                <a:gd name="connsiteX93" fmla="*/ 181956 w 437699"/>
                <a:gd name="connsiteY93" fmla="*/ 19530 h 462547"/>
                <a:gd name="connsiteX94" fmla="*/ 186606 w 437699"/>
                <a:gd name="connsiteY94" fmla="*/ 20460 h 462547"/>
                <a:gd name="connsiteX95" fmla="*/ 194976 w 437699"/>
                <a:gd name="connsiteY95" fmla="*/ 25109 h 462547"/>
                <a:gd name="connsiteX96" fmla="*/ 222875 w 437699"/>
                <a:gd name="connsiteY96" fmla="*/ 53939 h 462547"/>
                <a:gd name="connsiteX97" fmla="*/ 227525 w 437699"/>
                <a:gd name="connsiteY97" fmla="*/ 59519 h 462547"/>
                <a:gd name="connsiteX98" fmla="*/ 269374 w 437699"/>
                <a:gd name="connsiteY98" fmla="*/ 93928 h 462547"/>
                <a:gd name="connsiteX99" fmla="*/ 324243 w 437699"/>
                <a:gd name="connsiteY99" fmla="*/ 105087 h 462547"/>
                <a:gd name="connsiteX100" fmla="*/ 325173 w 437699"/>
                <a:gd name="connsiteY100" fmla="*/ 105087 h 462547"/>
                <a:gd name="connsiteX101" fmla="*/ 338192 w 437699"/>
                <a:gd name="connsiteY101" fmla="*/ 105087 h 462547"/>
                <a:gd name="connsiteX102" fmla="*/ 347492 w 437699"/>
                <a:gd name="connsiteY102" fmla="*/ 104157 h 462547"/>
                <a:gd name="connsiteX103" fmla="*/ 348422 w 437699"/>
                <a:gd name="connsiteY103" fmla="*/ 104157 h 462547"/>
                <a:gd name="connsiteX104" fmla="*/ 357722 w 437699"/>
                <a:gd name="connsiteY104" fmla="*/ 103227 h 462547"/>
                <a:gd name="connsiteX105" fmla="*/ 359582 w 437699"/>
                <a:gd name="connsiteY105" fmla="*/ 103227 h 462547"/>
                <a:gd name="connsiteX106" fmla="*/ 369812 w 437699"/>
                <a:gd name="connsiteY106" fmla="*/ 101368 h 462547"/>
                <a:gd name="connsiteX107" fmla="*/ 392131 w 437699"/>
                <a:gd name="connsiteY107" fmla="*/ 99508 h 462547"/>
                <a:gd name="connsiteX108" fmla="*/ 402361 w 437699"/>
                <a:gd name="connsiteY108" fmla="*/ 100438 h 462547"/>
                <a:gd name="connsiteX109" fmla="*/ 409801 w 437699"/>
                <a:gd name="connsiteY109" fmla="*/ 102297 h 462547"/>
                <a:gd name="connsiteX110" fmla="*/ 412590 w 437699"/>
                <a:gd name="connsiteY110" fmla="*/ 104157 h 462547"/>
                <a:gd name="connsiteX111" fmla="*/ 414451 w 437699"/>
                <a:gd name="connsiteY111" fmla="*/ 106017 h 462547"/>
                <a:gd name="connsiteX112" fmla="*/ 416311 w 437699"/>
                <a:gd name="connsiteY112" fmla="*/ 108807 h 462547"/>
                <a:gd name="connsiteX113" fmla="*/ 417240 w 437699"/>
                <a:gd name="connsiteY113" fmla="*/ 113457 h 462547"/>
                <a:gd name="connsiteX114" fmla="*/ 417240 w 437699"/>
                <a:gd name="connsiteY114" fmla="*/ 119967 h 462547"/>
                <a:gd name="connsiteX115" fmla="*/ 411661 w 437699"/>
                <a:gd name="connsiteY115" fmla="*/ 136707 h 462547"/>
                <a:gd name="connsiteX116" fmla="*/ 393061 w 437699"/>
                <a:gd name="connsiteY116" fmla="*/ 171116 h 462547"/>
                <a:gd name="connsiteX117" fmla="*/ 389341 w 437699"/>
                <a:gd name="connsiteY117" fmla="*/ 176696 h 462547"/>
                <a:gd name="connsiteX118" fmla="*/ 378182 w 437699"/>
                <a:gd name="connsiteY118" fmla="*/ 196225 h 462547"/>
                <a:gd name="connsiteX119" fmla="*/ 371672 w 437699"/>
                <a:gd name="connsiteY119" fmla="*/ 213895 h 462547"/>
                <a:gd name="connsiteX120" fmla="*/ 384691 w 437699"/>
                <a:gd name="connsiteY120" fmla="*/ 276203 h 462547"/>
                <a:gd name="connsiteX121" fmla="*/ 396781 w 437699"/>
                <a:gd name="connsiteY121" fmla="*/ 299453 h 462547"/>
                <a:gd name="connsiteX122" fmla="*/ 412590 w 437699"/>
                <a:gd name="connsiteY122" fmla="*/ 329212 h 462547"/>
                <a:gd name="connsiteX123" fmla="*/ 419100 w 437699"/>
                <a:gd name="connsiteY123" fmla="*/ 350601 h 462547"/>
                <a:gd name="connsiteX124" fmla="*/ 419100 w 437699"/>
                <a:gd name="connsiteY124" fmla="*/ 358041 h 462547"/>
                <a:gd name="connsiteX125" fmla="*/ 418171 w 437699"/>
                <a:gd name="connsiteY125" fmla="*/ 361761 h 462547"/>
                <a:gd name="connsiteX126" fmla="*/ 416311 w 437699"/>
                <a:gd name="connsiteY126" fmla="*/ 364551 h 462547"/>
                <a:gd name="connsiteX127" fmla="*/ 414451 w 437699"/>
                <a:gd name="connsiteY127" fmla="*/ 366411 h 462547"/>
                <a:gd name="connsiteX128" fmla="*/ 410731 w 437699"/>
                <a:gd name="connsiteY128" fmla="*/ 368271 h 462547"/>
                <a:gd name="connsiteX129" fmla="*/ 402361 w 437699"/>
                <a:gd name="connsiteY129" fmla="*/ 370131 h 462547"/>
                <a:gd name="connsiteX130" fmla="*/ 393061 w 437699"/>
                <a:gd name="connsiteY130" fmla="*/ 371061 h 462547"/>
                <a:gd name="connsiteX131" fmla="*/ 375391 w 437699"/>
                <a:gd name="connsiteY131" fmla="*/ 370131 h 462547"/>
                <a:gd name="connsiteX132" fmla="*/ 338192 w 437699"/>
                <a:gd name="connsiteY132" fmla="*/ 363621 h 462547"/>
                <a:gd name="connsiteX133" fmla="*/ 334473 w 437699"/>
                <a:gd name="connsiteY133" fmla="*/ 362691 h 462547"/>
                <a:gd name="connsiteX134" fmla="*/ 314943 w 437699"/>
                <a:gd name="connsiteY134" fmla="*/ 358971 h 462547"/>
                <a:gd name="connsiteX135" fmla="*/ 300063 w 437699"/>
                <a:gd name="connsiteY135" fmla="*/ 357111 h 462547"/>
                <a:gd name="connsiteX136" fmla="*/ 299134 w 437699"/>
                <a:gd name="connsiteY136" fmla="*/ 357111 h 462547"/>
                <a:gd name="connsiteX137" fmla="*/ 297274 w 437699"/>
                <a:gd name="connsiteY137" fmla="*/ 357111 h 462547"/>
                <a:gd name="connsiteX138" fmla="*/ 293553 w 437699"/>
                <a:gd name="connsiteY138" fmla="*/ 356181 h 462547"/>
                <a:gd name="connsiteX139" fmla="*/ 284254 w 437699"/>
                <a:gd name="connsiteY139" fmla="*/ 355251 h 462547"/>
                <a:gd name="connsiteX140" fmla="*/ 280534 w 437699"/>
                <a:gd name="connsiteY140" fmla="*/ 355251 h 462547"/>
                <a:gd name="connsiteX141" fmla="*/ 274024 w 437699"/>
                <a:gd name="connsiteY141" fmla="*/ 358041 h 462547"/>
                <a:gd name="connsiteX142" fmla="*/ 267514 w 437699"/>
                <a:gd name="connsiteY142" fmla="*/ 364551 h 462547"/>
                <a:gd name="connsiteX143" fmla="*/ 241475 w 437699"/>
                <a:gd name="connsiteY143" fmla="*/ 393380 h 462547"/>
                <a:gd name="connsiteX144" fmla="*/ 201486 w 437699"/>
                <a:gd name="connsiteY144" fmla="*/ 430579 h 462547"/>
                <a:gd name="connsiteX145" fmla="*/ 178237 w 437699"/>
                <a:gd name="connsiteY145" fmla="*/ 444529 h 462547"/>
                <a:gd name="connsiteX146" fmla="*/ 167077 w 437699"/>
                <a:gd name="connsiteY146" fmla="*/ 447319 h 462547"/>
                <a:gd name="connsiteX147" fmla="*/ 164287 w 437699"/>
                <a:gd name="connsiteY147" fmla="*/ 447319 h 462547"/>
                <a:gd name="connsiteX148" fmla="*/ 161497 w 437699"/>
                <a:gd name="connsiteY148" fmla="*/ 447319 h 462547"/>
                <a:gd name="connsiteX149" fmla="*/ 157777 w 437699"/>
                <a:gd name="connsiteY149" fmla="*/ 446389 h 462547"/>
                <a:gd name="connsiteX150" fmla="*/ 154987 w 437699"/>
                <a:gd name="connsiteY150" fmla="*/ 444529 h 462547"/>
                <a:gd name="connsiteX151" fmla="*/ 152197 w 437699"/>
                <a:gd name="connsiteY151" fmla="*/ 441739 h 462547"/>
                <a:gd name="connsiteX152" fmla="*/ 147547 w 437699"/>
                <a:gd name="connsiteY152" fmla="*/ 432439 h 462547"/>
                <a:gd name="connsiteX153" fmla="*/ 142897 w 437699"/>
                <a:gd name="connsiteY153" fmla="*/ 413840 h 462547"/>
                <a:gd name="connsiteX154" fmla="*/ 141967 w 437699"/>
                <a:gd name="connsiteY154" fmla="*/ 381291 h 462547"/>
                <a:gd name="connsiteX155" fmla="*/ 141038 w 437699"/>
                <a:gd name="connsiteY155" fmla="*/ 355251 h 462547"/>
                <a:gd name="connsiteX156" fmla="*/ 135457 w 437699"/>
                <a:gd name="connsiteY156" fmla="*/ 326422 h 462547"/>
                <a:gd name="connsiteX157" fmla="*/ 119648 w 437699"/>
                <a:gd name="connsiteY157" fmla="*/ 302243 h 462547"/>
                <a:gd name="connsiteX158" fmla="*/ 98258 w 437699"/>
                <a:gd name="connsiteY158" fmla="*/ 285503 h 462547"/>
                <a:gd name="connsiteX159" fmla="*/ 75009 w 437699"/>
                <a:gd name="connsiteY159" fmla="*/ 272483 h 462547"/>
                <a:gd name="connsiteX160" fmla="*/ 74079 w 437699"/>
                <a:gd name="connsiteY160" fmla="*/ 272483 h 462547"/>
                <a:gd name="connsiteX161" fmla="*/ 70359 w 437699"/>
                <a:gd name="connsiteY161" fmla="*/ 270623 h 462547"/>
                <a:gd name="connsiteX162" fmla="*/ 31300 w 437699"/>
                <a:gd name="connsiteY162" fmla="*/ 247374 h 462547"/>
                <a:gd name="connsiteX163" fmla="*/ 20141 w 437699"/>
                <a:gd name="connsiteY163" fmla="*/ 237144 h 462547"/>
                <a:gd name="connsiteX164" fmla="*/ 17350 w 437699"/>
                <a:gd name="connsiteY164" fmla="*/ 231564 h 462547"/>
                <a:gd name="connsiteX165" fmla="*/ 16420 w 437699"/>
                <a:gd name="connsiteY165" fmla="*/ 227844 h 462547"/>
                <a:gd name="connsiteX166" fmla="*/ 16420 w 437699"/>
                <a:gd name="connsiteY166" fmla="*/ 225055 h 462547"/>
                <a:gd name="connsiteX167" fmla="*/ 17350 w 437699"/>
                <a:gd name="connsiteY167" fmla="*/ 222265 h 462547"/>
                <a:gd name="connsiteX168" fmla="*/ 20141 w 437699"/>
                <a:gd name="connsiteY168" fmla="*/ 217615 h 462547"/>
                <a:gd name="connsiteX169" fmla="*/ 27580 w 437699"/>
                <a:gd name="connsiteY169" fmla="*/ 210175 h 462547"/>
                <a:gd name="connsiteX170" fmla="*/ 53619 w 437699"/>
                <a:gd name="connsiteY170" fmla="*/ 195295 h 462547"/>
                <a:gd name="connsiteX171" fmla="*/ 58269 w 437699"/>
                <a:gd name="connsiteY171" fmla="*/ 192505 h 462547"/>
                <a:gd name="connsiteX172" fmla="*/ 57340 w 437699"/>
                <a:gd name="connsiteY172" fmla="*/ 193435 h 462547"/>
                <a:gd name="connsiteX173" fmla="*/ 58269 w 437699"/>
                <a:gd name="connsiteY173" fmla="*/ 192505 h 462547"/>
                <a:gd name="connsiteX174" fmla="*/ 58269 w 437699"/>
                <a:gd name="connsiteY174" fmla="*/ 192505 h 462547"/>
                <a:gd name="connsiteX175" fmla="*/ 58269 w 437699"/>
                <a:gd name="connsiteY175" fmla="*/ 192505 h 462547"/>
                <a:gd name="connsiteX176" fmla="*/ 58269 w 437699"/>
                <a:gd name="connsiteY176" fmla="*/ 192505 h 462547"/>
                <a:gd name="connsiteX177" fmla="*/ 58269 w 437699"/>
                <a:gd name="connsiteY177" fmla="*/ 192505 h 462547"/>
                <a:gd name="connsiteX178" fmla="*/ 58269 w 437699"/>
                <a:gd name="connsiteY178" fmla="*/ 192505 h 462547"/>
                <a:gd name="connsiteX179" fmla="*/ 58269 w 437699"/>
                <a:gd name="connsiteY179" fmla="*/ 192505 h 462547"/>
                <a:gd name="connsiteX180" fmla="*/ 58269 w 437699"/>
                <a:gd name="connsiteY180" fmla="*/ 192505 h 462547"/>
                <a:gd name="connsiteX181" fmla="*/ 343772 w 437699"/>
                <a:gd name="connsiteY181" fmla="*/ 89278 h 462547"/>
                <a:gd name="connsiteX182" fmla="*/ 342842 w 437699"/>
                <a:gd name="connsiteY182" fmla="*/ 89278 h 462547"/>
                <a:gd name="connsiteX183" fmla="*/ 343772 w 437699"/>
                <a:gd name="connsiteY183" fmla="*/ 89278 h 462547"/>
                <a:gd name="connsiteX184" fmla="*/ 343772 w 437699"/>
                <a:gd name="connsiteY184" fmla="*/ 89278 h 462547"/>
                <a:gd name="connsiteX185" fmla="*/ 130807 w 437699"/>
                <a:gd name="connsiteY185" fmla="*/ 125547 h 462547"/>
                <a:gd name="connsiteX186" fmla="*/ 130807 w 437699"/>
                <a:gd name="connsiteY186" fmla="*/ 126477 h 462547"/>
                <a:gd name="connsiteX187" fmla="*/ 130807 w 437699"/>
                <a:gd name="connsiteY187" fmla="*/ 125547 h 462547"/>
                <a:gd name="connsiteX188" fmla="*/ 130807 w 437699"/>
                <a:gd name="connsiteY188" fmla="*/ 125547 h 462547"/>
                <a:gd name="connsiteX189" fmla="*/ 388411 w 437699"/>
                <a:gd name="connsiteY189" fmla="*/ 218545 h 462547"/>
                <a:gd name="connsiteX190" fmla="*/ 388411 w 437699"/>
                <a:gd name="connsiteY190" fmla="*/ 218545 h 462547"/>
                <a:gd name="connsiteX191" fmla="*/ 388411 w 437699"/>
                <a:gd name="connsiteY191" fmla="*/ 218545 h 462547"/>
                <a:gd name="connsiteX192" fmla="*/ 388411 w 437699"/>
                <a:gd name="connsiteY192" fmla="*/ 218545 h 462547"/>
                <a:gd name="connsiteX193" fmla="*/ 100118 w 437699"/>
                <a:gd name="connsiteY193" fmla="*/ 308752 h 462547"/>
                <a:gd name="connsiteX194" fmla="*/ 100118 w 437699"/>
                <a:gd name="connsiteY194" fmla="*/ 308752 h 462547"/>
                <a:gd name="connsiteX195" fmla="*/ 100118 w 437699"/>
                <a:gd name="connsiteY195" fmla="*/ 308752 h 462547"/>
                <a:gd name="connsiteX196" fmla="*/ 100118 w 437699"/>
                <a:gd name="connsiteY196" fmla="*/ 308752 h 462547"/>
                <a:gd name="connsiteX197" fmla="*/ 300993 w 437699"/>
                <a:gd name="connsiteY197" fmla="*/ 369201 h 462547"/>
                <a:gd name="connsiteX198" fmla="*/ 300993 w 437699"/>
                <a:gd name="connsiteY198" fmla="*/ 369201 h 462547"/>
                <a:gd name="connsiteX199" fmla="*/ 300993 w 437699"/>
                <a:gd name="connsiteY199" fmla="*/ 369201 h 462547"/>
                <a:gd name="connsiteX200" fmla="*/ 300993 w 437699"/>
                <a:gd name="connsiteY200" fmla="*/ 369201 h 46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437699" h="462547">
                  <a:moveTo>
                    <a:pt x="171727" y="2790"/>
                  </a:moveTo>
                  <a:cubicBezTo>
                    <a:pt x="169867" y="3720"/>
                    <a:pt x="168007" y="4650"/>
                    <a:pt x="166146" y="5580"/>
                  </a:cubicBezTo>
                  <a:cubicBezTo>
                    <a:pt x="164287" y="6510"/>
                    <a:pt x="162427" y="8370"/>
                    <a:pt x="161497" y="9300"/>
                  </a:cubicBezTo>
                  <a:cubicBezTo>
                    <a:pt x="157777" y="13020"/>
                    <a:pt x="154987" y="16740"/>
                    <a:pt x="153127" y="21390"/>
                  </a:cubicBezTo>
                  <a:cubicBezTo>
                    <a:pt x="142897" y="39989"/>
                    <a:pt x="141038" y="61379"/>
                    <a:pt x="139177" y="81838"/>
                  </a:cubicBezTo>
                  <a:cubicBezTo>
                    <a:pt x="138247" y="86488"/>
                    <a:pt x="138247" y="91138"/>
                    <a:pt x="137317" y="95788"/>
                  </a:cubicBezTo>
                  <a:cubicBezTo>
                    <a:pt x="136388" y="105087"/>
                    <a:pt x="133597" y="114387"/>
                    <a:pt x="130807" y="123687"/>
                  </a:cubicBezTo>
                  <a:cubicBezTo>
                    <a:pt x="128947" y="128337"/>
                    <a:pt x="126158" y="132987"/>
                    <a:pt x="122438" y="137637"/>
                  </a:cubicBezTo>
                  <a:cubicBezTo>
                    <a:pt x="118718" y="142287"/>
                    <a:pt x="114998" y="146006"/>
                    <a:pt x="110348" y="149726"/>
                  </a:cubicBezTo>
                  <a:cubicBezTo>
                    <a:pt x="101978" y="156236"/>
                    <a:pt x="92679" y="160886"/>
                    <a:pt x="82449" y="165536"/>
                  </a:cubicBezTo>
                  <a:cubicBezTo>
                    <a:pt x="62919" y="173906"/>
                    <a:pt x="41530" y="179486"/>
                    <a:pt x="22930" y="191575"/>
                  </a:cubicBezTo>
                  <a:cubicBezTo>
                    <a:pt x="18280" y="194365"/>
                    <a:pt x="13631" y="198085"/>
                    <a:pt x="9910" y="202735"/>
                  </a:cubicBezTo>
                  <a:cubicBezTo>
                    <a:pt x="6191" y="206455"/>
                    <a:pt x="3400" y="211105"/>
                    <a:pt x="1541" y="216685"/>
                  </a:cubicBezTo>
                  <a:cubicBezTo>
                    <a:pt x="-319" y="221335"/>
                    <a:pt x="-319" y="225984"/>
                    <a:pt x="611" y="230634"/>
                  </a:cubicBezTo>
                  <a:cubicBezTo>
                    <a:pt x="1541" y="235284"/>
                    <a:pt x="3400" y="239004"/>
                    <a:pt x="5261" y="242724"/>
                  </a:cubicBezTo>
                  <a:cubicBezTo>
                    <a:pt x="9910" y="251094"/>
                    <a:pt x="17350" y="257604"/>
                    <a:pt x="24790" y="263184"/>
                  </a:cubicBezTo>
                  <a:cubicBezTo>
                    <a:pt x="32230" y="268763"/>
                    <a:pt x="40600" y="274343"/>
                    <a:pt x="48970" y="278993"/>
                  </a:cubicBezTo>
                  <a:cubicBezTo>
                    <a:pt x="65709" y="289223"/>
                    <a:pt x="83379" y="296663"/>
                    <a:pt x="98258" y="308752"/>
                  </a:cubicBezTo>
                  <a:cubicBezTo>
                    <a:pt x="103838" y="312472"/>
                    <a:pt x="108488" y="317122"/>
                    <a:pt x="113138" y="322702"/>
                  </a:cubicBezTo>
                  <a:cubicBezTo>
                    <a:pt x="114998" y="325492"/>
                    <a:pt x="117788" y="329212"/>
                    <a:pt x="118718" y="332932"/>
                  </a:cubicBezTo>
                  <a:cubicBezTo>
                    <a:pt x="121508" y="339442"/>
                    <a:pt x="123368" y="345952"/>
                    <a:pt x="124298" y="352461"/>
                  </a:cubicBezTo>
                  <a:cubicBezTo>
                    <a:pt x="127088" y="374781"/>
                    <a:pt x="125228" y="397100"/>
                    <a:pt x="128947" y="418490"/>
                  </a:cubicBezTo>
                  <a:cubicBezTo>
                    <a:pt x="130807" y="428719"/>
                    <a:pt x="134528" y="438949"/>
                    <a:pt x="140107" y="447319"/>
                  </a:cubicBezTo>
                  <a:cubicBezTo>
                    <a:pt x="143827" y="451969"/>
                    <a:pt x="147547" y="456619"/>
                    <a:pt x="154057" y="459409"/>
                  </a:cubicBezTo>
                  <a:cubicBezTo>
                    <a:pt x="159637" y="462199"/>
                    <a:pt x="165217" y="463129"/>
                    <a:pt x="171727" y="462199"/>
                  </a:cubicBezTo>
                  <a:cubicBezTo>
                    <a:pt x="178237" y="461269"/>
                    <a:pt x="184746" y="459409"/>
                    <a:pt x="191256" y="456619"/>
                  </a:cubicBezTo>
                  <a:cubicBezTo>
                    <a:pt x="204276" y="451039"/>
                    <a:pt x="216365" y="441739"/>
                    <a:pt x="227525" y="432439"/>
                  </a:cubicBezTo>
                  <a:cubicBezTo>
                    <a:pt x="248915" y="414770"/>
                    <a:pt x="268444" y="394310"/>
                    <a:pt x="286114" y="372921"/>
                  </a:cubicBezTo>
                  <a:cubicBezTo>
                    <a:pt x="287974" y="371061"/>
                    <a:pt x="288904" y="369201"/>
                    <a:pt x="288904" y="366411"/>
                  </a:cubicBezTo>
                  <a:lnTo>
                    <a:pt x="288904" y="366411"/>
                  </a:lnTo>
                  <a:cubicBezTo>
                    <a:pt x="290764" y="366411"/>
                    <a:pt x="292624" y="367341"/>
                    <a:pt x="295414" y="367341"/>
                  </a:cubicBezTo>
                  <a:cubicBezTo>
                    <a:pt x="297274" y="367341"/>
                    <a:pt x="299134" y="368271"/>
                    <a:pt x="301923" y="368271"/>
                  </a:cubicBezTo>
                  <a:cubicBezTo>
                    <a:pt x="301923" y="368271"/>
                    <a:pt x="301923" y="368271"/>
                    <a:pt x="301923" y="368271"/>
                  </a:cubicBezTo>
                  <a:cubicBezTo>
                    <a:pt x="301923" y="368271"/>
                    <a:pt x="30192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lnTo>
                    <a:pt x="302853" y="368271"/>
                  </a:ln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3784" y="368271"/>
                    <a:pt x="303784" y="368271"/>
                  </a:cubicBezTo>
                  <a:cubicBezTo>
                    <a:pt x="303784" y="368271"/>
                    <a:pt x="303784" y="368271"/>
                    <a:pt x="302853" y="368271"/>
                  </a:cubicBezTo>
                  <a:cubicBezTo>
                    <a:pt x="314013" y="370131"/>
                    <a:pt x="325173" y="371991"/>
                    <a:pt x="335402" y="374781"/>
                  </a:cubicBezTo>
                  <a:cubicBezTo>
                    <a:pt x="348422" y="377571"/>
                    <a:pt x="360512" y="380361"/>
                    <a:pt x="373532" y="382221"/>
                  </a:cubicBezTo>
                  <a:cubicBezTo>
                    <a:pt x="385621" y="384081"/>
                    <a:pt x="397711" y="385011"/>
                    <a:pt x="409801" y="383151"/>
                  </a:cubicBezTo>
                  <a:cubicBezTo>
                    <a:pt x="419100" y="381291"/>
                    <a:pt x="428400" y="376641"/>
                    <a:pt x="433980" y="368271"/>
                  </a:cubicBezTo>
                  <a:cubicBezTo>
                    <a:pt x="436770" y="362691"/>
                    <a:pt x="437700" y="356181"/>
                    <a:pt x="437700" y="349671"/>
                  </a:cubicBezTo>
                  <a:cubicBezTo>
                    <a:pt x="436770" y="341302"/>
                    <a:pt x="434910" y="332002"/>
                    <a:pt x="431190" y="324562"/>
                  </a:cubicBezTo>
                  <a:cubicBezTo>
                    <a:pt x="421890" y="300383"/>
                    <a:pt x="406081" y="278993"/>
                    <a:pt x="395851" y="255744"/>
                  </a:cubicBezTo>
                  <a:cubicBezTo>
                    <a:pt x="393061" y="248304"/>
                    <a:pt x="390271" y="240864"/>
                    <a:pt x="389341" y="232494"/>
                  </a:cubicBezTo>
                  <a:cubicBezTo>
                    <a:pt x="388411" y="226914"/>
                    <a:pt x="388411" y="222265"/>
                    <a:pt x="389341" y="216685"/>
                  </a:cubicBezTo>
                  <a:cubicBezTo>
                    <a:pt x="390271" y="212965"/>
                    <a:pt x="391201" y="209245"/>
                    <a:pt x="392131" y="205525"/>
                  </a:cubicBezTo>
                  <a:cubicBezTo>
                    <a:pt x="394921" y="199015"/>
                    <a:pt x="398641" y="192505"/>
                    <a:pt x="402361" y="185995"/>
                  </a:cubicBezTo>
                  <a:cubicBezTo>
                    <a:pt x="407011" y="178556"/>
                    <a:pt x="411661" y="171116"/>
                    <a:pt x="416311" y="163676"/>
                  </a:cubicBezTo>
                  <a:cubicBezTo>
                    <a:pt x="424681" y="149726"/>
                    <a:pt x="433980" y="133917"/>
                    <a:pt x="435840" y="117177"/>
                  </a:cubicBezTo>
                  <a:cubicBezTo>
                    <a:pt x="436770" y="109737"/>
                    <a:pt x="435840" y="103227"/>
                    <a:pt x="432120" y="96718"/>
                  </a:cubicBezTo>
                  <a:cubicBezTo>
                    <a:pt x="430260" y="92998"/>
                    <a:pt x="427470" y="91138"/>
                    <a:pt x="424681" y="88348"/>
                  </a:cubicBezTo>
                  <a:cubicBezTo>
                    <a:pt x="421890" y="86488"/>
                    <a:pt x="418171" y="84628"/>
                    <a:pt x="414451" y="83698"/>
                  </a:cubicBezTo>
                  <a:cubicBezTo>
                    <a:pt x="410731" y="82768"/>
                    <a:pt x="407011" y="81838"/>
                    <a:pt x="403291" y="81838"/>
                  </a:cubicBezTo>
                  <a:cubicBezTo>
                    <a:pt x="399571" y="81838"/>
                    <a:pt x="394921" y="81838"/>
                    <a:pt x="391201" y="81838"/>
                  </a:cubicBezTo>
                  <a:cubicBezTo>
                    <a:pt x="381901" y="81838"/>
                    <a:pt x="372602" y="83698"/>
                    <a:pt x="363302" y="85558"/>
                  </a:cubicBezTo>
                  <a:cubicBezTo>
                    <a:pt x="356792" y="86488"/>
                    <a:pt x="351212" y="87418"/>
                    <a:pt x="344702" y="88348"/>
                  </a:cubicBezTo>
                  <a:cubicBezTo>
                    <a:pt x="339123" y="89278"/>
                    <a:pt x="332613" y="89278"/>
                    <a:pt x="326103" y="89278"/>
                  </a:cubicBezTo>
                  <a:cubicBezTo>
                    <a:pt x="318663" y="89278"/>
                    <a:pt x="311223" y="89278"/>
                    <a:pt x="303784" y="88348"/>
                  </a:cubicBezTo>
                  <a:cubicBezTo>
                    <a:pt x="303784" y="88348"/>
                    <a:pt x="303784" y="88348"/>
                    <a:pt x="303784" y="88348"/>
                  </a:cubicBezTo>
                  <a:cubicBezTo>
                    <a:pt x="303784" y="88348"/>
                    <a:pt x="302853" y="88348"/>
                    <a:pt x="302853" y="88348"/>
                  </a:cubicBezTo>
                  <a:cubicBezTo>
                    <a:pt x="302853" y="88348"/>
                    <a:pt x="303784" y="88348"/>
                    <a:pt x="303784" y="88348"/>
                  </a:cubicBezTo>
                  <a:cubicBezTo>
                    <a:pt x="296343" y="87418"/>
                    <a:pt x="288904" y="85558"/>
                    <a:pt x="282394" y="82768"/>
                  </a:cubicBezTo>
                  <a:cubicBezTo>
                    <a:pt x="275884" y="79978"/>
                    <a:pt x="270304" y="76258"/>
                    <a:pt x="264724" y="72538"/>
                  </a:cubicBezTo>
                  <a:cubicBezTo>
                    <a:pt x="257285" y="66958"/>
                    <a:pt x="250775" y="59519"/>
                    <a:pt x="244265" y="53009"/>
                  </a:cubicBezTo>
                  <a:cubicBezTo>
                    <a:pt x="239615" y="47429"/>
                    <a:pt x="234965" y="41849"/>
                    <a:pt x="230315" y="35339"/>
                  </a:cubicBezTo>
                  <a:cubicBezTo>
                    <a:pt x="224736" y="28829"/>
                    <a:pt x="219155" y="22319"/>
                    <a:pt x="213576" y="16740"/>
                  </a:cubicBezTo>
                  <a:cubicBezTo>
                    <a:pt x="207066" y="11160"/>
                    <a:pt x="200556" y="5580"/>
                    <a:pt x="193116" y="2790"/>
                  </a:cubicBezTo>
                  <a:cubicBezTo>
                    <a:pt x="189396" y="930"/>
                    <a:pt x="185676" y="0"/>
                    <a:pt x="181026" y="0"/>
                  </a:cubicBezTo>
                  <a:cubicBezTo>
                    <a:pt x="178237" y="930"/>
                    <a:pt x="174517" y="1860"/>
                    <a:pt x="171727" y="2790"/>
                  </a:cubicBezTo>
                  <a:lnTo>
                    <a:pt x="171727" y="2790"/>
                  </a:lnTo>
                  <a:close/>
                  <a:moveTo>
                    <a:pt x="58269" y="192505"/>
                  </a:moveTo>
                  <a:cubicBezTo>
                    <a:pt x="61990" y="191575"/>
                    <a:pt x="64779" y="189715"/>
                    <a:pt x="68499" y="188785"/>
                  </a:cubicBezTo>
                  <a:lnTo>
                    <a:pt x="72219" y="187855"/>
                  </a:lnTo>
                  <a:cubicBezTo>
                    <a:pt x="81519" y="184136"/>
                    <a:pt x="90819" y="180416"/>
                    <a:pt x="99189" y="176696"/>
                  </a:cubicBezTo>
                  <a:cubicBezTo>
                    <a:pt x="114998" y="169256"/>
                    <a:pt x="127088" y="159026"/>
                    <a:pt x="136388" y="147866"/>
                  </a:cubicBezTo>
                  <a:cubicBezTo>
                    <a:pt x="143827" y="137637"/>
                    <a:pt x="149407" y="125547"/>
                    <a:pt x="152197" y="110667"/>
                  </a:cubicBezTo>
                  <a:cubicBezTo>
                    <a:pt x="154057" y="101368"/>
                    <a:pt x="154987" y="92068"/>
                    <a:pt x="155917" y="82768"/>
                  </a:cubicBezTo>
                  <a:lnTo>
                    <a:pt x="155917" y="81838"/>
                  </a:lnTo>
                  <a:cubicBezTo>
                    <a:pt x="155917" y="77188"/>
                    <a:pt x="156847" y="73468"/>
                    <a:pt x="157777" y="68818"/>
                  </a:cubicBezTo>
                  <a:cubicBezTo>
                    <a:pt x="159637" y="55799"/>
                    <a:pt x="162427" y="45569"/>
                    <a:pt x="165217" y="37199"/>
                  </a:cubicBezTo>
                  <a:cubicBezTo>
                    <a:pt x="167077" y="32549"/>
                    <a:pt x="168937" y="28829"/>
                    <a:pt x="171727" y="26039"/>
                  </a:cubicBezTo>
                  <a:cubicBezTo>
                    <a:pt x="172656" y="25109"/>
                    <a:pt x="173587" y="23249"/>
                    <a:pt x="175446" y="22319"/>
                  </a:cubicBezTo>
                  <a:cubicBezTo>
                    <a:pt x="176377" y="21390"/>
                    <a:pt x="177306" y="21390"/>
                    <a:pt x="178237" y="20460"/>
                  </a:cubicBezTo>
                  <a:cubicBezTo>
                    <a:pt x="179166" y="20460"/>
                    <a:pt x="179166" y="20460"/>
                    <a:pt x="180096" y="19530"/>
                  </a:cubicBezTo>
                  <a:cubicBezTo>
                    <a:pt x="180096" y="19530"/>
                    <a:pt x="181026" y="19530"/>
                    <a:pt x="181026" y="19530"/>
                  </a:cubicBezTo>
                  <a:cubicBezTo>
                    <a:pt x="181026" y="19530"/>
                    <a:pt x="181956" y="19530"/>
                    <a:pt x="181956" y="19530"/>
                  </a:cubicBezTo>
                  <a:cubicBezTo>
                    <a:pt x="183816" y="19530"/>
                    <a:pt x="184746" y="20460"/>
                    <a:pt x="186606" y="20460"/>
                  </a:cubicBezTo>
                  <a:cubicBezTo>
                    <a:pt x="189396" y="21390"/>
                    <a:pt x="192186" y="23249"/>
                    <a:pt x="194976" y="25109"/>
                  </a:cubicBezTo>
                  <a:cubicBezTo>
                    <a:pt x="205206" y="33479"/>
                    <a:pt x="214505" y="43709"/>
                    <a:pt x="222875" y="53939"/>
                  </a:cubicBezTo>
                  <a:lnTo>
                    <a:pt x="227525" y="59519"/>
                  </a:lnTo>
                  <a:cubicBezTo>
                    <a:pt x="241475" y="76258"/>
                    <a:pt x="255425" y="87418"/>
                    <a:pt x="269374" y="93928"/>
                  </a:cubicBezTo>
                  <a:cubicBezTo>
                    <a:pt x="284254" y="101368"/>
                    <a:pt x="301923" y="105087"/>
                    <a:pt x="324243" y="105087"/>
                  </a:cubicBezTo>
                  <a:lnTo>
                    <a:pt x="325173" y="105087"/>
                  </a:lnTo>
                  <a:cubicBezTo>
                    <a:pt x="329823" y="105087"/>
                    <a:pt x="333542" y="105087"/>
                    <a:pt x="338192" y="105087"/>
                  </a:cubicBezTo>
                  <a:cubicBezTo>
                    <a:pt x="340983" y="105087"/>
                    <a:pt x="344702" y="104157"/>
                    <a:pt x="347492" y="104157"/>
                  </a:cubicBezTo>
                  <a:lnTo>
                    <a:pt x="348422" y="104157"/>
                  </a:lnTo>
                  <a:cubicBezTo>
                    <a:pt x="351212" y="104157"/>
                    <a:pt x="354932" y="103227"/>
                    <a:pt x="357722" y="103227"/>
                  </a:cubicBezTo>
                  <a:lnTo>
                    <a:pt x="359582" y="103227"/>
                  </a:lnTo>
                  <a:cubicBezTo>
                    <a:pt x="363302" y="102297"/>
                    <a:pt x="367022" y="102297"/>
                    <a:pt x="369812" y="101368"/>
                  </a:cubicBezTo>
                  <a:cubicBezTo>
                    <a:pt x="376322" y="100438"/>
                    <a:pt x="384691" y="99508"/>
                    <a:pt x="392131" y="99508"/>
                  </a:cubicBezTo>
                  <a:cubicBezTo>
                    <a:pt x="395851" y="99508"/>
                    <a:pt x="398641" y="99508"/>
                    <a:pt x="402361" y="100438"/>
                  </a:cubicBezTo>
                  <a:cubicBezTo>
                    <a:pt x="405151" y="101368"/>
                    <a:pt x="407941" y="101368"/>
                    <a:pt x="409801" y="102297"/>
                  </a:cubicBezTo>
                  <a:cubicBezTo>
                    <a:pt x="410731" y="103227"/>
                    <a:pt x="411661" y="103227"/>
                    <a:pt x="412590" y="104157"/>
                  </a:cubicBezTo>
                  <a:cubicBezTo>
                    <a:pt x="413521" y="105087"/>
                    <a:pt x="413521" y="105087"/>
                    <a:pt x="414451" y="106017"/>
                  </a:cubicBezTo>
                  <a:cubicBezTo>
                    <a:pt x="415381" y="106947"/>
                    <a:pt x="415381" y="107877"/>
                    <a:pt x="416311" y="108807"/>
                  </a:cubicBezTo>
                  <a:cubicBezTo>
                    <a:pt x="417240" y="109737"/>
                    <a:pt x="417240" y="111597"/>
                    <a:pt x="417240" y="113457"/>
                  </a:cubicBezTo>
                  <a:cubicBezTo>
                    <a:pt x="417240" y="115317"/>
                    <a:pt x="417240" y="118107"/>
                    <a:pt x="417240" y="119967"/>
                  </a:cubicBezTo>
                  <a:cubicBezTo>
                    <a:pt x="416311" y="124617"/>
                    <a:pt x="414451" y="130197"/>
                    <a:pt x="411661" y="136707"/>
                  </a:cubicBezTo>
                  <a:cubicBezTo>
                    <a:pt x="406081" y="148796"/>
                    <a:pt x="399571" y="159956"/>
                    <a:pt x="393061" y="171116"/>
                  </a:cubicBezTo>
                  <a:lnTo>
                    <a:pt x="389341" y="176696"/>
                  </a:lnTo>
                  <a:cubicBezTo>
                    <a:pt x="385621" y="183206"/>
                    <a:pt x="381901" y="189715"/>
                    <a:pt x="378182" y="196225"/>
                  </a:cubicBezTo>
                  <a:cubicBezTo>
                    <a:pt x="375391" y="201805"/>
                    <a:pt x="372602" y="207385"/>
                    <a:pt x="371672" y="213895"/>
                  </a:cubicBezTo>
                  <a:cubicBezTo>
                    <a:pt x="367022" y="237144"/>
                    <a:pt x="376322" y="259464"/>
                    <a:pt x="384691" y="276203"/>
                  </a:cubicBezTo>
                  <a:cubicBezTo>
                    <a:pt x="388411" y="284573"/>
                    <a:pt x="393061" y="292013"/>
                    <a:pt x="396781" y="299453"/>
                  </a:cubicBezTo>
                  <a:cubicBezTo>
                    <a:pt x="402361" y="308752"/>
                    <a:pt x="407941" y="318982"/>
                    <a:pt x="412590" y="329212"/>
                  </a:cubicBezTo>
                  <a:cubicBezTo>
                    <a:pt x="416311" y="337582"/>
                    <a:pt x="418171" y="344092"/>
                    <a:pt x="419100" y="350601"/>
                  </a:cubicBezTo>
                  <a:cubicBezTo>
                    <a:pt x="419100" y="353391"/>
                    <a:pt x="419100" y="356181"/>
                    <a:pt x="419100" y="358041"/>
                  </a:cubicBezTo>
                  <a:cubicBezTo>
                    <a:pt x="419100" y="359901"/>
                    <a:pt x="418171" y="360831"/>
                    <a:pt x="418171" y="361761"/>
                  </a:cubicBezTo>
                  <a:cubicBezTo>
                    <a:pt x="418171" y="362691"/>
                    <a:pt x="417240" y="363621"/>
                    <a:pt x="416311" y="364551"/>
                  </a:cubicBezTo>
                  <a:cubicBezTo>
                    <a:pt x="415381" y="365481"/>
                    <a:pt x="415381" y="366411"/>
                    <a:pt x="414451" y="366411"/>
                  </a:cubicBezTo>
                  <a:cubicBezTo>
                    <a:pt x="413521" y="367341"/>
                    <a:pt x="412590" y="368271"/>
                    <a:pt x="410731" y="368271"/>
                  </a:cubicBezTo>
                  <a:cubicBezTo>
                    <a:pt x="407941" y="369201"/>
                    <a:pt x="406081" y="370131"/>
                    <a:pt x="402361" y="370131"/>
                  </a:cubicBezTo>
                  <a:cubicBezTo>
                    <a:pt x="399571" y="370131"/>
                    <a:pt x="396781" y="371061"/>
                    <a:pt x="393061" y="371061"/>
                  </a:cubicBezTo>
                  <a:cubicBezTo>
                    <a:pt x="388411" y="371061"/>
                    <a:pt x="382832" y="371061"/>
                    <a:pt x="375391" y="370131"/>
                  </a:cubicBezTo>
                  <a:cubicBezTo>
                    <a:pt x="362372" y="368271"/>
                    <a:pt x="349352" y="365481"/>
                    <a:pt x="338192" y="363621"/>
                  </a:cubicBezTo>
                  <a:lnTo>
                    <a:pt x="334473" y="362691"/>
                  </a:lnTo>
                  <a:cubicBezTo>
                    <a:pt x="327963" y="361761"/>
                    <a:pt x="321453" y="359901"/>
                    <a:pt x="314943" y="358971"/>
                  </a:cubicBezTo>
                  <a:cubicBezTo>
                    <a:pt x="310293" y="358041"/>
                    <a:pt x="304713" y="357111"/>
                    <a:pt x="300063" y="357111"/>
                  </a:cubicBezTo>
                  <a:lnTo>
                    <a:pt x="299134" y="357111"/>
                  </a:lnTo>
                  <a:lnTo>
                    <a:pt x="297274" y="357111"/>
                  </a:lnTo>
                  <a:lnTo>
                    <a:pt x="293553" y="356181"/>
                  </a:lnTo>
                  <a:cubicBezTo>
                    <a:pt x="290764" y="355251"/>
                    <a:pt x="287044" y="355251"/>
                    <a:pt x="284254" y="355251"/>
                  </a:cubicBezTo>
                  <a:cubicBezTo>
                    <a:pt x="283324" y="355251"/>
                    <a:pt x="281464" y="355251"/>
                    <a:pt x="280534" y="355251"/>
                  </a:cubicBezTo>
                  <a:cubicBezTo>
                    <a:pt x="278674" y="355251"/>
                    <a:pt x="275884" y="356181"/>
                    <a:pt x="274024" y="358041"/>
                  </a:cubicBezTo>
                  <a:cubicBezTo>
                    <a:pt x="271234" y="359901"/>
                    <a:pt x="269374" y="361761"/>
                    <a:pt x="267514" y="364551"/>
                  </a:cubicBezTo>
                  <a:cubicBezTo>
                    <a:pt x="258214" y="375711"/>
                    <a:pt x="249844" y="385011"/>
                    <a:pt x="241475" y="393380"/>
                  </a:cubicBezTo>
                  <a:cubicBezTo>
                    <a:pt x="226595" y="409190"/>
                    <a:pt x="213576" y="421280"/>
                    <a:pt x="201486" y="430579"/>
                  </a:cubicBezTo>
                  <a:cubicBezTo>
                    <a:pt x="193116" y="437089"/>
                    <a:pt x="185676" y="441739"/>
                    <a:pt x="178237" y="444529"/>
                  </a:cubicBezTo>
                  <a:cubicBezTo>
                    <a:pt x="174517" y="446389"/>
                    <a:pt x="170796" y="447319"/>
                    <a:pt x="167077" y="447319"/>
                  </a:cubicBezTo>
                  <a:cubicBezTo>
                    <a:pt x="166146" y="447319"/>
                    <a:pt x="165217" y="447319"/>
                    <a:pt x="164287" y="447319"/>
                  </a:cubicBezTo>
                  <a:cubicBezTo>
                    <a:pt x="163357" y="447319"/>
                    <a:pt x="162427" y="447319"/>
                    <a:pt x="161497" y="447319"/>
                  </a:cubicBezTo>
                  <a:cubicBezTo>
                    <a:pt x="160567" y="447319"/>
                    <a:pt x="158707" y="446389"/>
                    <a:pt x="157777" y="446389"/>
                  </a:cubicBezTo>
                  <a:cubicBezTo>
                    <a:pt x="156847" y="445459"/>
                    <a:pt x="155917" y="445459"/>
                    <a:pt x="154987" y="444529"/>
                  </a:cubicBezTo>
                  <a:cubicBezTo>
                    <a:pt x="154057" y="443599"/>
                    <a:pt x="153127" y="442669"/>
                    <a:pt x="152197" y="441739"/>
                  </a:cubicBezTo>
                  <a:cubicBezTo>
                    <a:pt x="150337" y="438949"/>
                    <a:pt x="149407" y="436159"/>
                    <a:pt x="147547" y="432439"/>
                  </a:cubicBezTo>
                  <a:cubicBezTo>
                    <a:pt x="145687" y="426860"/>
                    <a:pt x="143827" y="420350"/>
                    <a:pt x="142897" y="413840"/>
                  </a:cubicBezTo>
                  <a:cubicBezTo>
                    <a:pt x="141967" y="403610"/>
                    <a:pt x="141967" y="392450"/>
                    <a:pt x="141967" y="381291"/>
                  </a:cubicBezTo>
                  <a:cubicBezTo>
                    <a:pt x="141967" y="373851"/>
                    <a:pt x="141967" y="364551"/>
                    <a:pt x="141038" y="355251"/>
                  </a:cubicBezTo>
                  <a:cubicBezTo>
                    <a:pt x="140107" y="344092"/>
                    <a:pt x="138247" y="334792"/>
                    <a:pt x="135457" y="326422"/>
                  </a:cubicBezTo>
                  <a:cubicBezTo>
                    <a:pt x="131738" y="318052"/>
                    <a:pt x="127088" y="309682"/>
                    <a:pt x="119648" y="302243"/>
                  </a:cubicBezTo>
                  <a:cubicBezTo>
                    <a:pt x="113138" y="294803"/>
                    <a:pt x="104768" y="289223"/>
                    <a:pt x="98258" y="285503"/>
                  </a:cubicBezTo>
                  <a:cubicBezTo>
                    <a:pt x="90819" y="280853"/>
                    <a:pt x="82449" y="276203"/>
                    <a:pt x="75009" y="272483"/>
                  </a:cubicBezTo>
                  <a:lnTo>
                    <a:pt x="74079" y="272483"/>
                  </a:lnTo>
                  <a:lnTo>
                    <a:pt x="70359" y="270623"/>
                  </a:lnTo>
                  <a:cubicBezTo>
                    <a:pt x="57340" y="263184"/>
                    <a:pt x="43390" y="255744"/>
                    <a:pt x="31300" y="247374"/>
                  </a:cubicBezTo>
                  <a:cubicBezTo>
                    <a:pt x="26650" y="243654"/>
                    <a:pt x="22930" y="240864"/>
                    <a:pt x="20141" y="237144"/>
                  </a:cubicBezTo>
                  <a:cubicBezTo>
                    <a:pt x="19210" y="235284"/>
                    <a:pt x="17350" y="233424"/>
                    <a:pt x="17350" y="231564"/>
                  </a:cubicBezTo>
                  <a:cubicBezTo>
                    <a:pt x="17350" y="230634"/>
                    <a:pt x="16420" y="228774"/>
                    <a:pt x="16420" y="227844"/>
                  </a:cubicBezTo>
                  <a:cubicBezTo>
                    <a:pt x="16420" y="226914"/>
                    <a:pt x="16420" y="225984"/>
                    <a:pt x="16420" y="225055"/>
                  </a:cubicBezTo>
                  <a:cubicBezTo>
                    <a:pt x="16420" y="224124"/>
                    <a:pt x="17350" y="223195"/>
                    <a:pt x="17350" y="222265"/>
                  </a:cubicBezTo>
                  <a:cubicBezTo>
                    <a:pt x="18280" y="220405"/>
                    <a:pt x="19210" y="219475"/>
                    <a:pt x="20141" y="217615"/>
                  </a:cubicBezTo>
                  <a:cubicBezTo>
                    <a:pt x="22000" y="214825"/>
                    <a:pt x="24790" y="212965"/>
                    <a:pt x="27580" y="210175"/>
                  </a:cubicBezTo>
                  <a:cubicBezTo>
                    <a:pt x="35020" y="204595"/>
                    <a:pt x="43390" y="199945"/>
                    <a:pt x="53619" y="195295"/>
                  </a:cubicBezTo>
                  <a:cubicBezTo>
                    <a:pt x="56409" y="193435"/>
                    <a:pt x="57340" y="193435"/>
                    <a:pt x="58269" y="192505"/>
                  </a:cubicBezTo>
                  <a:cubicBezTo>
                    <a:pt x="57340" y="193435"/>
                    <a:pt x="57340" y="193435"/>
                    <a:pt x="57340" y="19343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lnTo>
                    <a:pt x="58269" y="192505"/>
                  </a:lnTo>
                  <a:close/>
                  <a:moveTo>
                    <a:pt x="343772" y="89278"/>
                  </a:moveTo>
                  <a:cubicBezTo>
                    <a:pt x="343772" y="89278"/>
                    <a:pt x="342842" y="89278"/>
                    <a:pt x="342842" y="89278"/>
                  </a:cubicBezTo>
                  <a:cubicBezTo>
                    <a:pt x="342842" y="89278"/>
                    <a:pt x="343772" y="89278"/>
                    <a:pt x="343772" y="89278"/>
                  </a:cubicBezTo>
                  <a:lnTo>
                    <a:pt x="343772" y="89278"/>
                  </a:lnTo>
                  <a:close/>
                  <a:moveTo>
                    <a:pt x="130807" y="125547"/>
                  </a:moveTo>
                  <a:cubicBezTo>
                    <a:pt x="130807" y="125547"/>
                    <a:pt x="130807" y="126477"/>
                    <a:pt x="130807" y="126477"/>
                  </a:cubicBezTo>
                  <a:cubicBezTo>
                    <a:pt x="129878" y="126477"/>
                    <a:pt x="129878" y="125547"/>
                    <a:pt x="130807" y="125547"/>
                  </a:cubicBezTo>
                  <a:lnTo>
                    <a:pt x="130807" y="125547"/>
                  </a:lnTo>
                  <a:close/>
                  <a:moveTo>
                    <a:pt x="388411" y="218545"/>
                  </a:moveTo>
                  <a:cubicBezTo>
                    <a:pt x="388411" y="218545"/>
                    <a:pt x="388411" y="218545"/>
                    <a:pt x="388411" y="218545"/>
                  </a:cubicBezTo>
                  <a:cubicBezTo>
                    <a:pt x="388411" y="218545"/>
                    <a:pt x="388411" y="218545"/>
                    <a:pt x="388411" y="218545"/>
                  </a:cubicBezTo>
                  <a:lnTo>
                    <a:pt x="388411" y="218545"/>
                  </a:lnTo>
                  <a:close/>
                  <a:moveTo>
                    <a:pt x="100118" y="308752"/>
                  </a:moveTo>
                  <a:cubicBezTo>
                    <a:pt x="100118" y="308752"/>
                    <a:pt x="100118" y="308752"/>
                    <a:pt x="100118" y="308752"/>
                  </a:cubicBezTo>
                  <a:cubicBezTo>
                    <a:pt x="100118" y="308752"/>
                    <a:pt x="100118" y="308752"/>
                    <a:pt x="100118" y="308752"/>
                  </a:cubicBezTo>
                  <a:lnTo>
                    <a:pt x="100118" y="308752"/>
                  </a:lnTo>
                  <a:close/>
                  <a:moveTo>
                    <a:pt x="300993" y="369201"/>
                  </a:moveTo>
                  <a:cubicBezTo>
                    <a:pt x="300993" y="369201"/>
                    <a:pt x="300993" y="369201"/>
                    <a:pt x="300993" y="369201"/>
                  </a:cubicBezTo>
                  <a:cubicBezTo>
                    <a:pt x="300993" y="369201"/>
                    <a:pt x="300993" y="369201"/>
                    <a:pt x="300993" y="369201"/>
                  </a:cubicBezTo>
                  <a:lnTo>
                    <a:pt x="300993" y="369201"/>
                  </a:ln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2023F9A8-C56A-917F-76AD-9F2283DB695F}"/>
                </a:ext>
              </a:extLst>
            </p:cNvPr>
            <p:cNvSpPr/>
            <p:nvPr/>
          </p:nvSpPr>
          <p:spPr>
            <a:xfrm>
              <a:off x="8664596" y="1038028"/>
              <a:ext cx="402679" cy="427789"/>
            </a:xfrm>
            <a:custGeom>
              <a:avLst/>
              <a:gdLst>
                <a:gd name="connsiteX0" fmla="*/ 162746 w 402679"/>
                <a:gd name="connsiteY0" fmla="*/ 2790 h 427789"/>
                <a:gd name="connsiteX1" fmla="*/ 161816 w 402679"/>
                <a:gd name="connsiteY1" fmla="*/ 2790 h 427789"/>
                <a:gd name="connsiteX2" fmla="*/ 159956 w 402679"/>
                <a:gd name="connsiteY2" fmla="*/ 3720 h 427789"/>
                <a:gd name="connsiteX3" fmla="*/ 157166 w 402679"/>
                <a:gd name="connsiteY3" fmla="*/ 5580 h 427789"/>
                <a:gd name="connsiteX4" fmla="*/ 153446 w 402679"/>
                <a:gd name="connsiteY4" fmla="*/ 9300 h 427789"/>
                <a:gd name="connsiteX5" fmla="*/ 146936 w 402679"/>
                <a:gd name="connsiteY5" fmla="*/ 20459 h 427789"/>
                <a:gd name="connsiteX6" fmla="*/ 139497 w 402679"/>
                <a:gd name="connsiteY6" fmla="*/ 52079 h 427789"/>
                <a:gd name="connsiteX7" fmla="*/ 137637 w 402679"/>
                <a:gd name="connsiteY7" fmla="*/ 65098 h 427789"/>
                <a:gd name="connsiteX8" fmla="*/ 137637 w 402679"/>
                <a:gd name="connsiteY8" fmla="*/ 66028 h 427789"/>
                <a:gd name="connsiteX9" fmla="*/ 133916 w 402679"/>
                <a:gd name="connsiteY9" fmla="*/ 93928 h 427789"/>
                <a:gd name="connsiteX10" fmla="*/ 118107 w 402679"/>
                <a:gd name="connsiteY10" fmla="*/ 131127 h 427789"/>
                <a:gd name="connsiteX11" fmla="*/ 80908 w 402679"/>
                <a:gd name="connsiteY11" fmla="*/ 159956 h 427789"/>
                <a:gd name="connsiteX12" fmla="*/ 53939 w 402679"/>
                <a:gd name="connsiteY12" fmla="*/ 171116 h 427789"/>
                <a:gd name="connsiteX13" fmla="*/ 50218 w 402679"/>
                <a:gd name="connsiteY13" fmla="*/ 172046 h 427789"/>
                <a:gd name="connsiteX14" fmla="*/ 39989 w 402679"/>
                <a:gd name="connsiteY14" fmla="*/ 175766 h 427789"/>
                <a:gd name="connsiteX15" fmla="*/ 39059 w 402679"/>
                <a:gd name="connsiteY15" fmla="*/ 175766 h 427789"/>
                <a:gd name="connsiteX16" fmla="*/ 39059 w 402679"/>
                <a:gd name="connsiteY16" fmla="*/ 175766 h 427789"/>
                <a:gd name="connsiteX17" fmla="*/ 11160 w 402679"/>
                <a:gd name="connsiteY17" fmla="*/ 190645 h 427789"/>
                <a:gd name="connsiteX18" fmla="*/ 3720 w 402679"/>
                <a:gd name="connsiteY18" fmla="*/ 198085 h 427789"/>
                <a:gd name="connsiteX19" fmla="*/ 930 w 402679"/>
                <a:gd name="connsiteY19" fmla="*/ 202735 h 427789"/>
                <a:gd name="connsiteX20" fmla="*/ 0 w 402679"/>
                <a:gd name="connsiteY20" fmla="*/ 205525 h 427789"/>
                <a:gd name="connsiteX21" fmla="*/ 0 w 402679"/>
                <a:gd name="connsiteY21" fmla="*/ 208315 h 427789"/>
                <a:gd name="connsiteX22" fmla="*/ 930 w 402679"/>
                <a:gd name="connsiteY22" fmla="*/ 212035 h 427789"/>
                <a:gd name="connsiteX23" fmla="*/ 3720 w 402679"/>
                <a:gd name="connsiteY23" fmla="*/ 217615 h 427789"/>
                <a:gd name="connsiteX24" fmla="*/ 14879 w 402679"/>
                <a:gd name="connsiteY24" fmla="*/ 227844 h 427789"/>
                <a:gd name="connsiteX25" fmla="*/ 53939 w 402679"/>
                <a:gd name="connsiteY25" fmla="*/ 251094 h 427789"/>
                <a:gd name="connsiteX26" fmla="*/ 57659 w 402679"/>
                <a:gd name="connsiteY26" fmla="*/ 252954 h 427789"/>
                <a:gd name="connsiteX27" fmla="*/ 58588 w 402679"/>
                <a:gd name="connsiteY27" fmla="*/ 252954 h 427789"/>
                <a:gd name="connsiteX28" fmla="*/ 81838 w 402679"/>
                <a:gd name="connsiteY28" fmla="*/ 265973 h 427789"/>
                <a:gd name="connsiteX29" fmla="*/ 103227 w 402679"/>
                <a:gd name="connsiteY29" fmla="*/ 282713 h 427789"/>
                <a:gd name="connsiteX30" fmla="*/ 119037 w 402679"/>
                <a:gd name="connsiteY30" fmla="*/ 306892 h 427789"/>
                <a:gd name="connsiteX31" fmla="*/ 124617 w 402679"/>
                <a:gd name="connsiteY31" fmla="*/ 335722 h 427789"/>
                <a:gd name="connsiteX32" fmla="*/ 125547 w 402679"/>
                <a:gd name="connsiteY32" fmla="*/ 361761 h 427789"/>
                <a:gd name="connsiteX33" fmla="*/ 126477 w 402679"/>
                <a:gd name="connsiteY33" fmla="*/ 394310 h 427789"/>
                <a:gd name="connsiteX34" fmla="*/ 131127 w 402679"/>
                <a:gd name="connsiteY34" fmla="*/ 412910 h 427789"/>
                <a:gd name="connsiteX35" fmla="*/ 135776 w 402679"/>
                <a:gd name="connsiteY35" fmla="*/ 422210 h 427789"/>
                <a:gd name="connsiteX36" fmla="*/ 138566 w 402679"/>
                <a:gd name="connsiteY36" fmla="*/ 425000 h 427789"/>
                <a:gd name="connsiteX37" fmla="*/ 141357 w 402679"/>
                <a:gd name="connsiteY37" fmla="*/ 426860 h 427789"/>
                <a:gd name="connsiteX38" fmla="*/ 145076 w 402679"/>
                <a:gd name="connsiteY38" fmla="*/ 427790 h 427789"/>
                <a:gd name="connsiteX39" fmla="*/ 147866 w 402679"/>
                <a:gd name="connsiteY39" fmla="*/ 427790 h 427789"/>
                <a:gd name="connsiteX40" fmla="*/ 150656 w 402679"/>
                <a:gd name="connsiteY40" fmla="*/ 427790 h 427789"/>
                <a:gd name="connsiteX41" fmla="*/ 161816 w 402679"/>
                <a:gd name="connsiteY41" fmla="*/ 425000 h 427789"/>
                <a:gd name="connsiteX42" fmla="*/ 185065 w 402679"/>
                <a:gd name="connsiteY42" fmla="*/ 411050 h 427789"/>
                <a:gd name="connsiteX43" fmla="*/ 225055 w 402679"/>
                <a:gd name="connsiteY43" fmla="*/ 373851 h 427789"/>
                <a:gd name="connsiteX44" fmla="*/ 251094 w 402679"/>
                <a:gd name="connsiteY44" fmla="*/ 345022 h 427789"/>
                <a:gd name="connsiteX45" fmla="*/ 257604 w 402679"/>
                <a:gd name="connsiteY45" fmla="*/ 338512 h 427789"/>
                <a:gd name="connsiteX46" fmla="*/ 264113 w 402679"/>
                <a:gd name="connsiteY46" fmla="*/ 335722 h 427789"/>
                <a:gd name="connsiteX47" fmla="*/ 267833 w 402679"/>
                <a:gd name="connsiteY47" fmla="*/ 335722 h 427789"/>
                <a:gd name="connsiteX48" fmla="*/ 277133 w 402679"/>
                <a:gd name="connsiteY48" fmla="*/ 336652 h 427789"/>
                <a:gd name="connsiteX49" fmla="*/ 280853 w 402679"/>
                <a:gd name="connsiteY49" fmla="*/ 337582 h 427789"/>
                <a:gd name="connsiteX50" fmla="*/ 282713 w 402679"/>
                <a:gd name="connsiteY50" fmla="*/ 337582 h 427789"/>
                <a:gd name="connsiteX51" fmla="*/ 283643 w 402679"/>
                <a:gd name="connsiteY51" fmla="*/ 337582 h 427789"/>
                <a:gd name="connsiteX52" fmla="*/ 298522 w 402679"/>
                <a:gd name="connsiteY52" fmla="*/ 339442 h 427789"/>
                <a:gd name="connsiteX53" fmla="*/ 318052 w 402679"/>
                <a:gd name="connsiteY53" fmla="*/ 343162 h 427789"/>
                <a:gd name="connsiteX54" fmla="*/ 321772 w 402679"/>
                <a:gd name="connsiteY54" fmla="*/ 344092 h 427789"/>
                <a:gd name="connsiteX55" fmla="*/ 358971 w 402679"/>
                <a:gd name="connsiteY55" fmla="*/ 350601 h 427789"/>
                <a:gd name="connsiteX56" fmla="*/ 376641 w 402679"/>
                <a:gd name="connsiteY56" fmla="*/ 351531 h 427789"/>
                <a:gd name="connsiteX57" fmla="*/ 385941 w 402679"/>
                <a:gd name="connsiteY57" fmla="*/ 350601 h 427789"/>
                <a:gd name="connsiteX58" fmla="*/ 394310 w 402679"/>
                <a:gd name="connsiteY58" fmla="*/ 348741 h 427789"/>
                <a:gd name="connsiteX59" fmla="*/ 398030 w 402679"/>
                <a:gd name="connsiteY59" fmla="*/ 346881 h 427789"/>
                <a:gd name="connsiteX60" fmla="*/ 399890 w 402679"/>
                <a:gd name="connsiteY60" fmla="*/ 345022 h 427789"/>
                <a:gd name="connsiteX61" fmla="*/ 401750 w 402679"/>
                <a:gd name="connsiteY61" fmla="*/ 342232 h 427789"/>
                <a:gd name="connsiteX62" fmla="*/ 402680 w 402679"/>
                <a:gd name="connsiteY62" fmla="*/ 338512 h 427789"/>
                <a:gd name="connsiteX63" fmla="*/ 402680 w 402679"/>
                <a:gd name="connsiteY63" fmla="*/ 331072 h 427789"/>
                <a:gd name="connsiteX64" fmla="*/ 396170 w 402679"/>
                <a:gd name="connsiteY64" fmla="*/ 309682 h 427789"/>
                <a:gd name="connsiteX65" fmla="*/ 380360 w 402679"/>
                <a:gd name="connsiteY65" fmla="*/ 279923 h 427789"/>
                <a:gd name="connsiteX66" fmla="*/ 368271 w 402679"/>
                <a:gd name="connsiteY66" fmla="*/ 256674 h 427789"/>
                <a:gd name="connsiteX67" fmla="*/ 355251 w 402679"/>
                <a:gd name="connsiteY67" fmla="*/ 194365 h 427789"/>
                <a:gd name="connsiteX68" fmla="*/ 361761 w 402679"/>
                <a:gd name="connsiteY68" fmla="*/ 176696 h 427789"/>
                <a:gd name="connsiteX69" fmla="*/ 372921 w 402679"/>
                <a:gd name="connsiteY69" fmla="*/ 157166 h 427789"/>
                <a:gd name="connsiteX70" fmla="*/ 376641 w 402679"/>
                <a:gd name="connsiteY70" fmla="*/ 151586 h 427789"/>
                <a:gd name="connsiteX71" fmla="*/ 395240 w 402679"/>
                <a:gd name="connsiteY71" fmla="*/ 117177 h 427789"/>
                <a:gd name="connsiteX72" fmla="*/ 400820 w 402679"/>
                <a:gd name="connsiteY72" fmla="*/ 100437 h 427789"/>
                <a:gd name="connsiteX73" fmla="*/ 400820 w 402679"/>
                <a:gd name="connsiteY73" fmla="*/ 93928 h 427789"/>
                <a:gd name="connsiteX74" fmla="*/ 399890 w 402679"/>
                <a:gd name="connsiteY74" fmla="*/ 89278 h 427789"/>
                <a:gd name="connsiteX75" fmla="*/ 398030 w 402679"/>
                <a:gd name="connsiteY75" fmla="*/ 86488 h 427789"/>
                <a:gd name="connsiteX76" fmla="*/ 396170 w 402679"/>
                <a:gd name="connsiteY76" fmla="*/ 84628 h 427789"/>
                <a:gd name="connsiteX77" fmla="*/ 393380 w 402679"/>
                <a:gd name="connsiteY77" fmla="*/ 82768 h 427789"/>
                <a:gd name="connsiteX78" fmla="*/ 385941 w 402679"/>
                <a:gd name="connsiteY78" fmla="*/ 80908 h 427789"/>
                <a:gd name="connsiteX79" fmla="*/ 375710 w 402679"/>
                <a:gd name="connsiteY79" fmla="*/ 79978 h 427789"/>
                <a:gd name="connsiteX80" fmla="*/ 353391 w 402679"/>
                <a:gd name="connsiteY80" fmla="*/ 81838 h 427789"/>
                <a:gd name="connsiteX81" fmla="*/ 343161 w 402679"/>
                <a:gd name="connsiteY81" fmla="*/ 83698 h 427789"/>
                <a:gd name="connsiteX82" fmla="*/ 341302 w 402679"/>
                <a:gd name="connsiteY82" fmla="*/ 83698 h 427789"/>
                <a:gd name="connsiteX83" fmla="*/ 332002 w 402679"/>
                <a:gd name="connsiteY83" fmla="*/ 84628 h 427789"/>
                <a:gd name="connsiteX84" fmla="*/ 331072 w 402679"/>
                <a:gd name="connsiteY84" fmla="*/ 84628 h 427789"/>
                <a:gd name="connsiteX85" fmla="*/ 321772 w 402679"/>
                <a:gd name="connsiteY85" fmla="*/ 85558 h 427789"/>
                <a:gd name="connsiteX86" fmla="*/ 308753 w 402679"/>
                <a:gd name="connsiteY86" fmla="*/ 85558 h 427789"/>
                <a:gd name="connsiteX87" fmla="*/ 307822 w 402679"/>
                <a:gd name="connsiteY87" fmla="*/ 85558 h 427789"/>
                <a:gd name="connsiteX88" fmla="*/ 252954 w 402679"/>
                <a:gd name="connsiteY88" fmla="*/ 74398 h 427789"/>
                <a:gd name="connsiteX89" fmla="*/ 211105 w 402679"/>
                <a:gd name="connsiteY89" fmla="*/ 39989 h 427789"/>
                <a:gd name="connsiteX90" fmla="*/ 206455 w 402679"/>
                <a:gd name="connsiteY90" fmla="*/ 34409 h 427789"/>
                <a:gd name="connsiteX91" fmla="*/ 178556 w 402679"/>
                <a:gd name="connsiteY91" fmla="*/ 5580 h 427789"/>
                <a:gd name="connsiteX92" fmla="*/ 170186 w 402679"/>
                <a:gd name="connsiteY92" fmla="*/ 930 h 427789"/>
                <a:gd name="connsiteX93" fmla="*/ 165536 w 402679"/>
                <a:gd name="connsiteY93" fmla="*/ 0 h 427789"/>
                <a:gd name="connsiteX94" fmla="*/ 162746 w 402679"/>
                <a:gd name="connsiteY94" fmla="*/ 2790 h 427789"/>
                <a:gd name="connsiteX95" fmla="*/ 162746 w 402679"/>
                <a:gd name="connsiteY95" fmla="*/ 2790 h 4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02679" h="427789">
                  <a:moveTo>
                    <a:pt x="162746" y="2790"/>
                  </a:moveTo>
                  <a:cubicBezTo>
                    <a:pt x="162746" y="2790"/>
                    <a:pt x="161816" y="2790"/>
                    <a:pt x="161816" y="2790"/>
                  </a:cubicBezTo>
                  <a:cubicBezTo>
                    <a:pt x="160886" y="2790"/>
                    <a:pt x="159956" y="2790"/>
                    <a:pt x="159956" y="3720"/>
                  </a:cubicBezTo>
                  <a:cubicBezTo>
                    <a:pt x="159026" y="4650"/>
                    <a:pt x="158096" y="4650"/>
                    <a:pt x="157166" y="5580"/>
                  </a:cubicBezTo>
                  <a:cubicBezTo>
                    <a:pt x="156236" y="6510"/>
                    <a:pt x="154376" y="7440"/>
                    <a:pt x="153446" y="9300"/>
                  </a:cubicBezTo>
                  <a:cubicBezTo>
                    <a:pt x="151586" y="12090"/>
                    <a:pt x="148796" y="15810"/>
                    <a:pt x="146936" y="20459"/>
                  </a:cubicBezTo>
                  <a:cubicBezTo>
                    <a:pt x="143216" y="28829"/>
                    <a:pt x="141357" y="39059"/>
                    <a:pt x="139497" y="52079"/>
                  </a:cubicBezTo>
                  <a:cubicBezTo>
                    <a:pt x="138566" y="56729"/>
                    <a:pt x="138566" y="60449"/>
                    <a:pt x="137637" y="65098"/>
                  </a:cubicBezTo>
                  <a:lnTo>
                    <a:pt x="137637" y="66028"/>
                  </a:lnTo>
                  <a:cubicBezTo>
                    <a:pt x="136707" y="75328"/>
                    <a:pt x="135776" y="84628"/>
                    <a:pt x="133916" y="93928"/>
                  </a:cubicBezTo>
                  <a:cubicBezTo>
                    <a:pt x="131127" y="108807"/>
                    <a:pt x="125547" y="120897"/>
                    <a:pt x="118107" y="131127"/>
                  </a:cubicBezTo>
                  <a:cubicBezTo>
                    <a:pt x="108807" y="142286"/>
                    <a:pt x="96717" y="152516"/>
                    <a:pt x="80908" y="159956"/>
                  </a:cubicBezTo>
                  <a:cubicBezTo>
                    <a:pt x="72538" y="164606"/>
                    <a:pt x="63238" y="167396"/>
                    <a:pt x="53939" y="171116"/>
                  </a:cubicBezTo>
                  <a:lnTo>
                    <a:pt x="50218" y="172046"/>
                  </a:lnTo>
                  <a:cubicBezTo>
                    <a:pt x="46499" y="172976"/>
                    <a:pt x="43709" y="174836"/>
                    <a:pt x="39989" y="175766"/>
                  </a:cubicBezTo>
                  <a:lnTo>
                    <a:pt x="39059" y="175766"/>
                  </a:lnTo>
                  <a:lnTo>
                    <a:pt x="39059" y="175766"/>
                  </a:lnTo>
                  <a:cubicBezTo>
                    <a:pt x="27899" y="180416"/>
                    <a:pt x="18600" y="185065"/>
                    <a:pt x="11160" y="190645"/>
                  </a:cubicBezTo>
                  <a:cubicBezTo>
                    <a:pt x="8369" y="193435"/>
                    <a:pt x="5580" y="195295"/>
                    <a:pt x="3720" y="198085"/>
                  </a:cubicBezTo>
                  <a:cubicBezTo>
                    <a:pt x="2790" y="199945"/>
                    <a:pt x="1860" y="200875"/>
                    <a:pt x="930" y="202735"/>
                  </a:cubicBezTo>
                  <a:cubicBezTo>
                    <a:pt x="930" y="203665"/>
                    <a:pt x="0" y="204595"/>
                    <a:pt x="0" y="205525"/>
                  </a:cubicBezTo>
                  <a:cubicBezTo>
                    <a:pt x="0" y="206455"/>
                    <a:pt x="0" y="207385"/>
                    <a:pt x="0" y="208315"/>
                  </a:cubicBezTo>
                  <a:cubicBezTo>
                    <a:pt x="0" y="209245"/>
                    <a:pt x="930" y="211105"/>
                    <a:pt x="930" y="212035"/>
                  </a:cubicBezTo>
                  <a:cubicBezTo>
                    <a:pt x="1860" y="213895"/>
                    <a:pt x="2790" y="215755"/>
                    <a:pt x="3720" y="217615"/>
                  </a:cubicBezTo>
                  <a:cubicBezTo>
                    <a:pt x="6510" y="221335"/>
                    <a:pt x="10230" y="224124"/>
                    <a:pt x="14879" y="227844"/>
                  </a:cubicBezTo>
                  <a:cubicBezTo>
                    <a:pt x="26969" y="237144"/>
                    <a:pt x="40919" y="244584"/>
                    <a:pt x="53939" y="251094"/>
                  </a:cubicBezTo>
                  <a:lnTo>
                    <a:pt x="57659" y="252954"/>
                  </a:lnTo>
                  <a:lnTo>
                    <a:pt x="58588" y="252954"/>
                  </a:lnTo>
                  <a:cubicBezTo>
                    <a:pt x="66028" y="256674"/>
                    <a:pt x="74398" y="261324"/>
                    <a:pt x="81838" y="265973"/>
                  </a:cubicBezTo>
                  <a:cubicBezTo>
                    <a:pt x="88348" y="270623"/>
                    <a:pt x="96717" y="276203"/>
                    <a:pt x="103227" y="282713"/>
                  </a:cubicBezTo>
                  <a:cubicBezTo>
                    <a:pt x="110667" y="290153"/>
                    <a:pt x="115317" y="297593"/>
                    <a:pt x="119037" y="306892"/>
                  </a:cubicBezTo>
                  <a:cubicBezTo>
                    <a:pt x="121827" y="315262"/>
                    <a:pt x="123687" y="323632"/>
                    <a:pt x="124617" y="335722"/>
                  </a:cubicBezTo>
                  <a:cubicBezTo>
                    <a:pt x="125547" y="345022"/>
                    <a:pt x="125547" y="354321"/>
                    <a:pt x="125547" y="361761"/>
                  </a:cubicBezTo>
                  <a:cubicBezTo>
                    <a:pt x="125547" y="371991"/>
                    <a:pt x="125547" y="383151"/>
                    <a:pt x="126477" y="394310"/>
                  </a:cubicBezTo>
                  <a:cubicBezTo>
                    <a:pt x="127407" y="401750"/>
                    <a:pt x="129266" y="407330"/>
                    <a:pt x="131127" y="412910"/>
                  </a:cubicBezTo>
                  <a:cubicBezTo>
                    <a:pt x="132987" y="416630"/>
                    <a:pt x="133916" y="419420"/>
                    <a:pt x="135776" y="422210"/>
                  </a:cubicBezTo>
                  <a:cubicBezTo>
                    <a:pt x="136707" y="423140"/>
                    <a:pt x="137637" y="424070"/>
                    <a:pt x="138566" y="425000"/>
                  </a:cubicBezTo>
                  <a:cubicBezTo>
                    <a:pt x="139497" y="425930"/>
                    <a:pt x="140426" y="425930"/>
                    <a:pt x="141357" y="426860"/>
                  </a:cubicBezTo>
                  <a:cubicBezTo>
                    <a:pt x="142286" y="426860"/>
                    <a:pt x="144146" y="427790"/>
                    <a:pt x="145076" y="427790"/>
                  </a:cubicBezTo>
                  <a:cubicBezTo>
                    <a:pt x="146007" y="427790"/>
                    <a:pt x="146936" y="427790"/>
                    <a:pt x="147866" y="427790"/>
                  </a:cubicBezTo>
                  <a:cubicBezTo>
                    <a:pt x="148796" y="427790"/>
                    <a:pt x="149726" y="427790"/>
                    <a:pt x="150656" y="427790"/>
                  </a:cubicBezTo>
                  <a:cubicBezTo>
                    <a:pt x="154376" y="426860"/>
                    <a:pt x="157166" y="425930"/>
                    <a:pt x="161816" y="425000"/>
                  </a:cubicBezTo>
                  <a:cubicBezTo>
                    <a:pt x="169256" y="421280"/>
                    <a:pt x="176696" y="417560"/>
                    <a:pt x="185065" y="411050"/>
                  </a:cubicBezTo>
                  <a:cubicBezTo>
                    <a:pt x="198085" y="400820"/>
                    <a:pt x="210175" y="389660"/>
                    <a:pt x="225055" y="373851"/>
                  </a:cubicBezTo>
                  <a:cubicBezTo>
                    <a:pt x="233424" y="365481"/>
                    <a:pt x="241794" y="355251"/>
                    <a:pt x="251094" y="345022"/>
                  </a:cubicBezTo>
                  <a:cubicBezTo>
                    <a:pt x="252954" y="343162"/>
                    <a:pt x="254813" y="340372"/>
                    <a:pt x="257604" y="338512"/>
                  </a:cubicBezTo>
                  <a:cubicBezTo>
                    <a:pt x="259463" y="337582"/>
                    <a:pt x="262254" y="336652"/>
                    <a:pt x="264113" y="335722"/>
                  </a:cubicBezTo>
                  <a:cubicBezTo>
                    <a:pt x="265043" y="335722"/>
                    <a:pt x="266904" y="335722"/>
                    <a:pt x="267833" y="335722"/>
                  </a:cubicBezTo>
                  <a:cubicBezTo>
                    <a:pt x="270623" y="335722"/>
                    <a:pt x="274343" y="336652"/>
                    <a:pt x="277133" y="336652"/>
                  </a:cubicBezTo>
                  <a:lnTo>
                    <a:pt x="280853" y="337582"/>
                  </a:lnTo>
                  <a:lnTo>
                    <a:pt x="282713" y="337582"/>
                  </a:lnTo>
                  <a:lnTo>
                    <a:pt x="283643" y="337582"/>
                  </a:lnTo>
                  <a:cubicBezTo>
                    <a:pt x="288293" y="338512"/>
                    <a:pt x="293873" y="338512"/>
                    <a:pt x="298522" y="339442"/>
                  </a:cubicBezTo>
                  <a:cubicBezTo>
                    <a:pt x="305032" y="340372"/>
                    <a:pt x="311542" y="342232"/>
                    <a:pt x="318052" y="343162"/>
                  </a:cubicBezTo>
                  <a:lnTo>
                    <a:pt x="321772" y="344092"/>
                  </a:lnTo>
                  <a:cubicBezTo>
                    <a:pt x="332932" y="345952"/>
                    <a:pt x="345952" y="348741"/>
                    <a:pt x="358971" y="350601"/>
                  </a:cubicBezTo>
                  <a:cubicBezTo>
                    <a:pt x="366411" y="351531"/>
                    <a:pt x="371061" y="351531"/>
                    <a:pt x="376641" y="351531"/>
                  </a:cubicBezTo>
                  <a:cubicBezTo>
                    <a:pt x="380360" y="351531"/>
                    <a:pt x="383151" y="351531"/>
                    <a:pt x="385941" y="350601"/>
                  </a:cubicBezTo>
                  <a:cubicBezTo>
                    <a:pt x="388730" y="349671"/>
                    <a:pt x="391520" y="349671"/>
                    <a:pt x="394310" y="348741"/>
                  </a:cubicBezTo>
                  <a:cubicBezTo>
                    <a:pt x="395240" y="347811"/>
                    <a:pt x="397100" y="347811"/>
                    <a:pt x="398030" y="346881"/>
                  </a:cubicBezTo>
                  <a:cubicBezTo>
                    <a:pt x="398960" y="345952"/>
                    <a:pt x="399890" y="345952"/>
                    <a:pt x="399890" y="345022"/>
                  </a:cubicBezTo>
                  <a:cubicBezTo>
                    <a:pt x="400820" y="344092"/>
                    <a:pt x="400820" y="343162"/>
                    <a:pt x="401750" y="342232"/>
                  </a:cubicBezTo>
                  <a:cubicBezTo>
                    <a:pt x="401750" y="341302"/>
                    <a:pt x="402680" y="339442"/>
                    <a:pt x="402680" y="338512"/>
                  </a:cubicBezTo>
                  <a:cubicBezTo>
                    <a:pt x="402680" y="336652"/>
                    <a:pt x="402680" y="333862"/>
                    <a:pt x="402680" y="331072"/>
                  </a:cubicBezTo>
                  <a:cubicBezTo>
                    <a:pt x="401750" y="324562"/>
                    <a:pt x="399890" y="318052"/>
                    <a:pt x="396170" y="309682"/>
                  </a:cubicBezTo>
                  <a:cubicBezTo>
                    <a:pt x="391520" y="299453"/>
                    <a:pt x="385941" y="289223"/>
                    <a:pt x="380360" y="279923"/>
                  </a:cubicBezTo>
                  <a:cubicBezTo>
                    <a:pt x="376641" y="272483"/>
                    <a:pt x="371991" y="265044"/>
                    <a:pt x="368271" y="256674"/>
                  </a:cubicBezTo>
                  <a:cubicBezTo>
                    <a:pt x="359901" y="239934"/>
                    <a:pt x="351531" y="218545"/>
                    <a:pt x="355251" y="194365"/>
                  </a:cubicBezTo>
                  <a:cubicBezTo>
                    <a:pt x="356181" y="187855"/>
                    <a:pt x="358971" y="182276"/>
                    <a:pt x="361761" y="176696"/>
                  </a:cubicBezTo>
                  <a:cubicBezTo>
                    <a:pt x="365481" y="170186"/>
                    <a:pt x="369201" y="163676"/>
                    <a:pt x="372921" y="157166"/>
                  </a:cubicBezTo>
                  <a:lnTo>
                    <a:pt x="376641" y="151586"/>
                  </a:lnTo>
                  <a:cubicBezTo>
                    <a:pt x="383151" y="141357"/>
                    <a:pt x="389660" y="129267"/>
                    <a:pt x="395240" y="117177"/>
                  </a:cubicBezTo>
                  <a:cubicBezTo>
                    <a:pt x="398030" y="110667"/>
                    <a:pt x="399890" y="106017"/>
                    <a:pt x="400820" y="100437"/>
                  </a:cubicBezTo>
                  <a:cubicBezTo>
                    <a:pt x="400820" y="97648"/>
                    <a:pt x="400820" y="95788"/>
                    <a:pt x="400820" y="93928"/>
                  </a:cubicBezTo>
                  <a:cubicBezTo>
                    <a:pt x="400820" y="92068"/>
                    <a:pt x="399890" y="91138"/>
                    <a:pt x="399890" y="89278"/>
                  </a:cubicBezTo>
                  <a:cubicBezTo>
                    <a:pt x="399890" y="88348"/>
                    <a:pt x="398960" y="87418"/>
                    <a:pt x="398030" y="86488"/>
                  </a:cubicBezTo>
                  <a:cubicBezTo>
                    <a:pt x="397100" y="85558"/>
                    <a:pt x="397100" y="85558"/>
                    <a:pt x="396170" y="84628"/>
                  </a:cubicBezTo>
                  <a:cubicBezTo>
                    <a:pt x="395240" y="83698"/>
                    <a:pt x="394310" y="83698"/>
                    <a:pt x="393380" y="82768"/>
                  </a:cubicBezTo>
                  <a:cubicBezTo>
                    <a:pt x="391520" y="81838"/>
                    <a:pt x="388730" y="80908"/>
                    <a:pt x="385941" y="80908"/>
                  </a:cubicBezTo>
                  <a:cubicBezTo>
                    <a:pt x="383151" y="80908"/>
                    <a:pt x="379431" y="79978"/>
                    <a:pt x="375710" y="79978"/>
                  </a:cubicBezTo>
                  <a:cubicBezTo>
                    <a:pt x="367341" y="79978"/>
                    <a:pt x="359901" y="80908"/>
                    <a:pt x="353391" y="81838"/>
                  </a:cubicBezTo>
                  <a:cubicBezTo>
                    <a:pt x="349671" y="82768"/>
                    <a:pt x="345952" y="82768"/>
                    <a:pt x="343161" y="83698"/>
                  </a:cubicBezTo>
                  <a:lnTo>
                    <a:pt x="341302" y="83698"/>
                  </a:lnTo>
                  <a:cubicBezTo>
                    <a:pt x="338511" y="84628"/>
                    <a:pt x="334792" y="84628"/>
                    <a:pt x="332002" y="84628"/>
                  </a:cubicBezTo>
                  <a:lnTo>
                    <a:pt x="331072" y="84628"/>
                  </a:lnTo>
                  <a:cubicBezTo>
                    <a:pt x="328282" y="84628"/>
                    <a:pt x="324562" y="85558"/>
                    <a:pt x="321772" y="85558"/>
                  </a:cubicBezTo>
                  <a:cubicBezTo>
                    <a:pt x="317122" y="85558"/>
                    <a:pt x="313402" y="85558"/>
                    <a:pt x="308753" y="85558"/>
                  </a:cubicBezTo>
                  <a:lnTo>
                    <a:pt x="307822" y="85558"/>
                  </a:lnTo>
                  <a:cubicBezTo>
                    <a:pt x="285503" y="85558"/>
                    <a:pt x="267833" y="81838"/>
                    <a:pt x="252954" y="74398"/>
                  </a:cubicBezTo>
                  <a:cubicBezTo>
                    <a:pt x="239004" y="66958"/>
                    <a:pt x="225055" y="55799"/>
                    <a:pt x="211105" y="39989"/>
                  </a:cubicBezTo>
                  <a:lnTo>
                    <a:pt x="206455" y="34409"/>
                  </a:lnTo>
                  <a:cubicBezTo>
                    <a:pt x="198085" y="24179"/>
                    <a:pt x="188785" y="13950"/>
                    <a:pt x="178556" y="5580"/>
                  </a:cubicBezTo>
                  <a:cubicBezTo>
                    <a:pt x="175765" y="3720"/>
                    <a:pt x="172976" y="1860"/>
                    <a:pt x="170186" y="930"/>
                  </a:cubicBezTo>
                  <a:cubicBezTo>
                    <a:pt x="168326" y="0"/>
                    <a:pt x="167396" y="0"/>
                    <a:pt x="165536" y="0"/>
                  </a:cubicBezTo>
                  <a:cubicBezTo>
                    <a:pt x="163676" y="2790"/>
                    <a:pt x="163676" y="2790"/>
                    <a:pt x="162746" y="2790"/>
                  </a:cubicBezTo>
                  <a:lnTo>
                    <a:pt x="162746" y="2790"/>
                  </a:lnTo>
                  <a:close/>
                </a:path>
              </a:pathLst>
            </a:custGeom>
            <a:solidFill>
              <a:srgbClr val="FFB43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674" name="Picture 2" descr="Cartoon School Wallpapers - Top Free Cartoon School Backgrounds -  WallpaperAccess">
            <a:extLst>
              <a:ext uri="{FF2B5EF4-FFF2-40B4-BE49-F238E27FC236}">
                <a16:creationId xmlns:a16="http://schemas.microsoft.com/office/drawing/2014/main" xmlns="" id="{CD8D8DE5-01AE-4493-84D9-16C605230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92" b="92431" l="2188" r="71667">
                        <a14:foregroundMark x1="2344" y1="40903" x2="5625" y2="57986"/>
                        <a14:foregroundMark x1="5625" y1="57986" x2="6979" y2="60903"/>
                        <a14:foregroundMark x1="2188" y1="46875" x2="2500" y2="50417"/>
                        <a14:foregroundMark x1="29167" y1="82639" x2="31667" y2="79097"/>
                        <a14:foregroundMark x1="48490" y1="71111" x2="49323" y2="75764"/>
                        <a14:foregroundMark x1="26510" y1="77361" x2="31563" y2="73611"/>
                        <a14:foregroundMark x1="31563" y1="73611" x2="32500" y2="73333"/>
                        <a14:foregroundMark x1="38490" y1="47569" x2="39323" y2="63125"/>
                        <a14:foregroundMark x1="47813" y1="47778" x2="46667" y2="51806"/>
                        <a14:foregroundMark x1="47615" y1="46667" x2="47344" y2="48472"/>
                        <a14:foregroundMark x1="47813" y1="45347" x2="47615" y2="46667"/>
                        <a14:foregroundMark x1="48854" y1="46667" x2="48854" y2="46667"/>
                        <a14:foregroundMark x1="48854" y1="46667" x2="48854" y2="46667"/>
                        <a14:foregroundMark x1="49844" y1="48194" x2="48854" y2="48681"/>
                        <a14:backgroundMark x1="313" y1="49097" x2="1146" y2="62431"/>
                        <a14:backgroundMark x1="48177" y1="46667" x2="48177" y2="46667"/>
                        <a14:backgroundMark x1="49010" y1="47986" x2="49010" y2="4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72" r="20334"/>
          <a:stretch/>
        </p:blipFill>
        <p:spPr bwMode="auto">
          <a:xfrm>
            <a:off x="-4453423" y="241080"/>
            <a:ext cx="6717959" cy="475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855F2D-D0C3-4415-AF17-21E3948C8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884" y="1154577"/>
            <a:ext cx="512108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48148E-6 L 0.43216 0.3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F13B551-7EBD-5FB3-8E85-1ABFD4508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153527"/>
            <a:ext cx="1459925" cy="14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05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337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654140" y="1354238"/>
            <a:ext cx="8609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535D8-67EC-45C9-8FD9-E06670C45FE9}"/>
              </a:ext>
            </a:extLst>
          </p:cNvPr>
          <p:cNvSpPr txBox="1"/>
          <p:nvPr/>
        </p:nvSpPr>
        <p:spPr>
          <a:xfrm>
            <a:off x="2219218" y="3590478"/>
            <a:ext cx="7602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2">
            <a:extLst>
              <a:ext uri="{FF2B5EF4-FFF2-40B4-BE49-F238E27FC236}">
                <a16:creationId xmlns:a16="http://schemas.microsoft.com/office/drawing/2014/main" xmlns="" id="{026AE188-2DA9-8FD5-6A01-A3790A4D94D8}"/>
              </a:ext>
            </a:extLst>
          </p:cNvPr>
          <p:cNvSpPr txBox="1"/>
          <p:nvPr/>
        </p:nvSpPr>
        <p:spPr>
          <a:xfrm>
            <a:off x="1" y="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en-US" altLang="zh-CN" sz="3200" b="0" i="0" u="none" strike="noStrike" kern="1200" cap="none" spc="0" normalizeH="0" baseline="0" noProof="0" dirty="0" smtClean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2  </a:t>
            </a:r>
            <a:r>
              <a:rPr kumimoji="0" lang="en-US" altLang="zh-CN" sz="3200" b="0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smtClean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2  </a:t>
            </a:r>
            <a:r>
              <a:rPr kumimoji="0" lang="en-US" altLang="zh-CN" sz="3200" b="0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smtClean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3  </a:t>
            </a:r>
            <a:r>
              <a:rPr kumimoji="0" lang="en-US" altLang="zh-CN" sz="3200" b="0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smtClean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2026</a:t>
            </a:r>
            <a:endParaRPr kumimoji="0" lang="en-US" altLang="zh-CN" sz="3200" b="0" i="0" u="none" strike="noStrike" kern="1200" cap="none" spc="0" normalizeH="0" baseline="0" noProof="0" dirty="0">
              <a:ln w="25400">
                <a:solidFill>
                  <a:sysClr val="windowText" lastClr="000000"/>
                </a:solidFill>
              </a:ln>
              <a:solidFill>
                <a:srgbClr val="002060"/>
              </a:solidFill>
              <a:effectLst/>
              <a:uLnTx/>
              <a:uFillTx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985F63-16F1-0682-153F-3E823B9C0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3646"/>
            <a:ext cx="12192000" cy="1164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1BC2AC-5324-9EC8-65FA-C158EC914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9" y="1576523"/>
            <a:ext cx="1926503" cy="1835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D1F906-6AFC-C450-AA16-45650FB7C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62" y="2560465"/>
            <a:ext cx="10559187" cy="14082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530AB-4CE8-B347-9319-C2843C0FC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3951">
            <a:off x="4566770" y="4146998"/>
            <a:ext cx="3190630" cy="2249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A01111-10BA-B18E-220A-323B863BA7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12" b="98881" l="2294" r="95413">
                        <a14:foregroundMark x1="48624" y1="66045" x2="39908" y2="83209"/>
                        <a14:foregroundMark x1="37615" y1="66791" x2="27982" y2="86940"/>
                        <a14:foregroundMark x1="32569" y1="72388" x2="45872" y2="7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2188"/>
            <a:ext cx="2420624" cy="2975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2FBF12-6F9D-6640-4C1E-4962EF1F83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4" b="100000" l="9804" r="88889">
                        <a14:foregroundMark x1="39216" y1="36328" x2="51634" y2="60547"/>
                        <a14:foregroundMark x1="37255" y1="53125" x2="73203" y2="56641"/>
                        <a14:foregroundMark x1="71895" y1="51563" x2="69281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09" y="3907489"/>
            <a:ext cx="1763391" cy="295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31EF1C-9F6D-2706-34AF-1F80BDE52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7" y="783772"/>
            <a:ext cx="10776859" cy="534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09ABAB-6DDA-6A8B-9301-9A13F8606111}"/>
              </a:ext>
            </a:extLst>
          </p:cNvPr>
          <p:cNvSpPr txBox="1"/>
          <p:nvPr/>
        </p:nvSpPr>
        <p:spPr>
          <a:xfrm>
            <a:off x="692327" y="429829"/>
            <a:ext cx="963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tên các cây rau có trong tranh.</a:t>
            </a:r>
          </a:p>
        </p:txBody>
      </p:sp>
      <p:sp>
        <p:nvSpPr>
          <p:cNvPr id="5" name="Rounded Rectangular Callout 3">
            <a:extLst>
              <a:ext uri="{FF2B5EF4-FFF2-40B4-BE49-F238E27FC236}">
                <a16:creationId xmlns:a16="http://schemas.microsoft.com/office/drawing/2014/main" xmlns="" id="{00915204-419A-0FFD-691E-FC157260BD14}"/>
              </a:ext>
            </a:extLst>
          </p:cNvPr>
          <p:cNvSpPr/>
          <p:nvPr/>
        </p:nvSpPr>
        <p:spPr>
          <a:xfrm>
            <a:off x="5590238" y="2829045"/>
            <a:ext cx="2011680" cy="535577"/>
          </a:xfrm>
          <a:prstGeom prst="wedgeRoundRectCallout">
            <a:avLst>
              <a:gd name="adj1" fmla="val -38275"/>
              <a:gd name="adj2" fmla="val 103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 hào</a:t>
            </a:r>
          </a:p>
        </p:txBody>
      </p:sp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xmlns="" id="{26CE2AD3-50FF-663E-73F3-57B69A6D2AED}"/>
              </a:ext>
            </a:extLst>
          </p:cNvPr>
          <p:cNvSpPr/>
          <p:nvPr/>
        </p:nvSpPr>
        <p:spPr>
          <a:xfrm>
            <a:off x="1323701" y="2251476"/>
            <a:ext cx="2011680" cy="535577"/>
          </a:xfrm>
          <a:prstGeom prst="wedgeRoundRectCallout">
            <a:avLst>
              <a:gd name="adj1" fmla="val -2561"/>
              <a:gd name="adj2" fmla="val 103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xmlns="" id="{6AB53EC2-7E09-69D8-9442-34004A8BB565}"/>
              </a:ext>
            </a:extLst>
          </p:cNvPr>
          <p:cNvSpPr/>
          <p:nvPr/>
        </p:nvSpPr>
        <p:spPr>
          <a:xfrm>
            <a:off x="6411686" y="4498909"/>
            <a:ext cx="1728651" cy="535577"/>
          </a:xfrm>
          <a:prstGeom prst="wedgeRoundRectCallout">
            <a:avLst>
              <a:gd name="adj1" fmla="val -38275"/>
              <a:gd name="adj2" fmla="val 103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xmlns="" id="{1455160D-4F1B-87FA-EFA8-FA632414CF55}"/>
              </a:ext>
            </a:extLst>
          </p:cNvPr>
          <p:cNvSpPr/>
          <p:nvPr/>
        </p:nvSpPr>
        <p:spPr>
          <a:xfrm>
            <a:off x="8140337" y="2184763"/>
            <a:ext cx="2185851" cy="535577"/>
          </a:xfrm>
          <a:prstGeom prst="wedgeRoundRectCallout">
            <a:avLst>
              <a:gd name="adj1" fmla="val 37050"/>
              <a:gd name="adj2" fmla="val 1161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 chua</a:t>
            </a:r>
          </a:p>
        </p:txBody>
      </p:sp>
      <p:sp>
        <p:nvSpPr>
          <p:cNvPr id="9" name="Rounded Rectangular Callout 7">
            <a:extLst>
              <a:ext uri="{FF2B5EF4-FFF2-40B4-BE49-F238E27FC236}">
                <a16:creationId xmlns:a16="http://schemas.microsoft.com/office/drawing/2014/main" xmlns="" id="{74295008-27B2-F653-0221-C1AE32CBC56E}"/>
              </a:ext>
            </a:extLst>
          </p:cNvPr>
          <p:cNvSpPr/>
          <p:nvPr/>
        </p:nvSpPr>
        <p:spPr>
          <a:xfrm>
            <a:off x="2329541" y="3231813"/>
            <a:ext cx="2011680" cy="535577"/>
          </a:xfrm>
          <a:prstGeom prst="wedgeRoundRectCallout">
            <a:avLst>
              <a:gd name="adj1" fmla="val -38275"/>
              <a:gd name="adj2" fmla="val 103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Bắp cải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xmlns="" id="{3A4EACD4-662E-EBB9-6ADD-CFB66AF14E7C}"/>
              </a:ext>
            </a:extLst>
          </p:cNvPr>
          <p:cNvSpPr/>
          <p:nvPr/>
        </p:nvSpPr>
        <p:spPr>
          <a:xfrm>
            <a:off x="9320348" y="3954932"/>
            <a:ext cx="2011680" cy="535577"/>
          </a:xfrm>
          <a:prstGeom prst="wedgeRoundRectCallout">
            <a:avLst>
              <a:gd name="adj1" fmla="val -5158"/>
              <a:gd name="adj2" fmla="val 1161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 cải</a:t>
            </a:r>
          </a:p>
        </p:txBody>
      </p:sp>
    </p:spTree>
    <p:extLst>
      <p:ext uri="{BB962C8B-B14F-4D97-AF65-F5344CB8AC3E}">
        <p14:creationId xmlns:p14="http://schemas.microsoft.com/office/powerpoint/2010/main" val="3758382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自定义 36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7C80"/>
      </a:accent1>
      <a:accent2>
        <a:srgbClr val="4EAC68"/>
      </a:accent2>
      <a:accent3>
        <a:srgbClr val="FEA125"/>
      </a:accent3>
      <a:accent4>
        <a:srgbClr val="FF7C80"/>
      </a:accent4>
      <a:accent5>
        <a:srgbClr val="4EAC68"/>
      </a:accent5>
      <a:accent6>
        <a:srgbClr val="FEA125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2140</Words>
  <Application>Microsoft Office PowerPoint</Application>
  <PresentationFormat>Custom</PresentationFormat>
  <Paragraphs>195</Paragraphs>
  <Slides>39</Slides>
  <Notes>20</Notes>
  <HiddenSlides>0</HiddenSlides>
  <MMClips>5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1_Office Theme</vt:lpstr>
      <vt:lpstr>1_Office 主题</vt:lpstr>
      <vt:lpstr>3_Office 主题​​</vt:lpstr>
      <vt:lpstr>6_Office Theme</vt:lpstr>
      <vt:lpstr>Office Theme</vt:lpstr>
      <vt:lpstr>Custom Design</vt:lpstr>
      <vt:lpstr>2_Office Theme</vt:lpstr>
      <vt:lpstr>3_Office Theme</vt:lpstr>
      <vt:lpstr>1_Custom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2021-08-01T09:17:56Z</dcterms:created>
  <dcterms:modified xsi:type="dcterms:W3CDTF">2026-03-02T02:31:52Z</dcterms:modified>
</cp:coreProperties>
</file>