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0" r:id="rId3"/>
    <p:sldMasterId id="2147483738" r:id="rId4"/>
    <p:sldMasterId id="2147483750" r:id="rId5"/>
    <p:sldMasterId id="2147483762" r:id="rId6"/>
    <p:sldMasterId id="2147483774" r:id="rId7"/>
    <p:sldMasterId id="2147483786" r:id="rId8"/>
    <p:sldMasterId id="2147483798" r:id="rId9"/>
  </p:sldMasterIdLst>
  <p:notesMasterIdLst>
    <p:notesMasterId r:id="rId47"/>
  </p:notesMasterIdLst>
  <p:sldIdLst>
    <p:sldId id="259" r:id="rId10"/>
    <p:sldId id="8709" r:id="rId11"/>
    <p:sldId id="8710" r:id="rId12"/>
    <p:sldId id="8711" r:id="rId13"/>
    <p:sldId id="8712" r:id="rId14"/>
    <p:sldId id="8713" r:id="rId15"/>
    <p:sldId id="8717" r:id="rId16"/>
    <p:sldId id="406" r:id="rId17"/>
    <p:sldId id="3393" r:id="rId18"/>
    <p:sldId id="8703" r:id="rId19"/>
    <p:sldId id="8705" r:id="rId20"/>
    <p:sldId id="8704" r:id="rId21"/>
    <p:sldId id="8714" r:id="rId22"/>
    <p:sldId id="8715" r:id="rId23"/>
    <p:sldId id="8716" r:id="rId24"/>
    <p:sldId id="8706" r:id="rId25"/>
    <p:sldId id="8718" r:id="rId26"/>
    <p:sldId id="8719" r:id="rId27"/>
    <p:sldId id="8720" r:id="rId28"/>
    <p:sldId id="3390" r:id="rId29"/>
    <p:sldId id="3394" r:id="rId30"/>
    <p:sldId id="8708" r:id="rId31"/>
    <p:sldId id="652" r:id="rId32"/>
    <p:sldId id="653" r:id="rId33"/>
    <p:sldId id="7345" r:id="rId34"/>
    <p:sldId id="333" r:id="rId35"/>
    <p:sldId id="7357" r:id="rId36"/>
    <p:sldId id="7367" r:id="rId37"/>
    <p:sldId id="7346" r:id="rId38"/>
    <p:sldId id="8725" r:id="rId39"/>
    <p:sldId id="7350" r:id="rId40"/>
    <p:sldId id="7331" r:id="rId41"/>
    <p:sldId id="8730" r:id="rId42"/>
    <p:sldId id="8726" r:id="rId43"/>
    <p:sldId id="8727" r:id="rId44"/>
    <p:sldId id="654" r:id="rId45"/>
    <p:sldId id="59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236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1BA4-AE75-4062-B88B-BAF323DAFF4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BF478-B659-4A68-A712-BD442E865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0120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09239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7891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3063396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84952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2026/3/30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6774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794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233323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A13D1A-FC45-4747-80D4-22F8AC53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C35778C-27A8-4279-A0BB-5EE54393A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414D61-C7B9-4A2F-9FD2-633A1453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8AD2CF-6D26-4EAF-B269-8B7FC54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0482D7-38CC-48A2-BEC1-CC2DB460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506372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6118A1-4EDF-43C2-9843-7759BC96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BE3D29-874C-452F-B8F1-BB4AE7E2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FD468A-B529-4D13-91E7-E502B371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519A92-4C75-4E95-AF17-E9CE5B27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507155-258F-41E2-8265-8CD03F18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70071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25D8AA-EED5-41B4-BC22-8392EBDA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E2E822-DA1F-4987-A0A7-211997BD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00C99C-2D6E-4A98-A444-EFA3BB76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1822DF-2301-4349-B879-5B3153FD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B34D3B-F248-4C48-AE12-31B1714B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39434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23523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9C0ABB-F56E-43E5-9028-BC7DD8FC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7EE4E5-20D1-44A5-880F-A34F4C1E0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E83086-0CA7-40EF-9F4D-7F441550C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B4F9DE2-1704-457E-B908-0AE9980C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E4BF64-070E-4C87-A7EA-8CB6390B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8885E7-123C-4C63-A1A0-6839161A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81269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1C9F60-687F-4482-83F7-8335CD7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EFC1CC-B5A7-4D52-9B8E-E9913D45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BAD54BD-2D8E-471A-A6BA-DAB2D3276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441663-FE1D-4D60-9119-84F7D6154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A23B577-DEEF-4BE4-82E6-01C44B40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800B504-A1BD-4D1D-8CC1-CE5561A6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B6019BE-40EC-45A8-B8D5-04B8ACD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7AFEBFE-6379-4F0D-BEA6-43B4A00E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46291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529284-81CA-430E-A40D-21AC68B0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B28ED1E-C0F2-44AF-817F-90CE5131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D71F7A2-BF67-4563-8945-3CCD740A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D3E9446-C808-4F67-920A-4B040AB4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29081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EA23FA-711A-4641-8C11-DC91C566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E02453B-A5D8-43B5-80D6-F0E4FC58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DB9B4E1-6797-405F-91EC-87DF3EC1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31711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BD7182-7B37-4BCA-994E-385FC30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C33F38-23A0-4AB5-94CC-1D97222C1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661EF81-51C7-44F4-94DB-E12C39C1C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904547D-7957-4695-93CE-F7E026E3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FB5943-562B-47FD-AF15-C265F3FF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E6EB67-48B0-47ED-9961-F751390F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31933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4B0B47-48D2-475C-960D-6EB15CE6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3C7833C-454D-4C13-AC8B-304B36001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0CA7CE-4F7C-4C56-9B69-B923B74D5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A1A887-B09E-47C2-BAC0-648D593A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96D91F-B77E-479D-9A1D-682A31BB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CEC489-A171-4BC4-B4E0-3A22D434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32884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CEFFBC-CCB2-409B-8005-9906F8E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452D453-A862-4F2C-8751-2B2267493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104715-B179-4145-BD9A-06AC6C8A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EDBC91-765F-40C7-A1FF-57144EA6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2EB81D-E0C8-423F-AF95-B05B08FE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31873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EE785C6-06AE-432C-B529-25560CD58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AC93396-AC84-4E2C-9906-30433F018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583CB0-1365-4B67-AD41-98A96D7B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1D0CFF-2C92-49E7-88C2-A55246DE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6EB140-838A-46AD-9BF9-6EC306C8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7555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766997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1020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62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51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2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3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7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26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2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6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350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25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9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00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0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8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56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3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9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90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522269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31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25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8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29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63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29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6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6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2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43400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391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51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2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30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88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3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63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5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815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87610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76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79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96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6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3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1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6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3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80631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6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0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07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2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35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9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53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536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10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8987368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582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429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553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73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2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="" xmlns:a16="http://schemas.microsoft.com/office/drawing/2014/main" id="{51E68D48-BE92-61C8-931D-403A3A520858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B5CC597A-BA2F-C88C-4A47-1FC75596CF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6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64030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DC7CBE6-AD3F-48AC-9746-FCC9C53A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9A6D4A-9227-4AD2-AE21-C79891A3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675542-49F2-48F7-BC69-0D1F808C6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506B-070A-4354-BC8E-F1245E0E42F4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13C957-C51D-4809-824B-41CC6D216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6A61E4-7200-4DD0-8EB1-FFA26527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38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13D4C4AB-1EFA-8A0E-3620-2E08E61CBF5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=""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6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=""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=""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0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=""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3.wdp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8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4ef6b7c9486052b6069210c143670dcb">
            <a:extLst>
              <a:ext uri="{FF2B5EF4-FFF2-40B4-BE49-F238E27FC236}">
                <a16:creationId xmlns="" xmlns:a16="http://schemas.microsoft.com/office/drawing/2014/main" id="{9C17F9DC-E030-4274-9C45-8CBE39A94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0192043" y="473710"/>
            <a:ext cx="1684020" cy="1878330"/>
          </a:xfrm>
          <a:prstGeom prst="rect">
            <a:avLst/>
          </a:prstGeom>
        </p:spPr>
      </p:pic>
      <p:grpSp>
        <p:nvGrpSpPr>
          <p:cNvPr id="9" name="组合 26">
            <a:extLst>
              <a:ext uri="{FF2B5EF4-FFF2-40B4-BE49-F238E27FC236}">
                <a16:creationId xmlns="" xmlns:a16="http://schemas.microsoft.com/office/drawing/2014/main" id="{039A0AD5-D8DD-4E41-B86C-823C814E71A8}"/>
              </a:ext>
            </a:extLst>
          </p:cNvPr>
          <p:cNvGrpSpPr/>
          <p:nvPr/>
        </p:nvGrpSpPr>
        <p:grpSpPr>
          <a:xfrm>
            <a:off x="2983607" y="613318"/>
            <a:ext cx="5622279" cy="3882404"/>
            <a:chOff x="1652956" y="-308918"/>
            <a:chExt cx="5139669" cy="3632184"/>
          </a:xfrm>
        </p:grpSpPr>
        <p:pic>
          <p:nvPicPr>
            <p:cNvPr id="10" name="Picture 9" descr="C:\Users\Administrator\Desktop\新作卡通用图\1130.png">
              <a:extLst>
                <a:ext uri="{FF2B5EF4-FFF2-40B4-BE49-F238E27FC236}">
                  <a16:creationId xmlns="" xmlns:a16="http://schemas.microsoft.com/office/drawing/2014/main" id="{D40114FF-EB05-494E-8380-BB57BE183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E:\我图PPT\00001PNG素材\儿童卡通\fty.png">
              <a:extLst>
                <a:ext uri="{FF2B5EF4-FFF2-40B4-BE49-F238E27FC236}">
                  <a16:creationId xmlns="" xmlns:a16="http://schemas.microsoft.com/office/drawing/2014/main" id="{B7CF8480-3DC7-4EC9-8CE4-F2CADD5C7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6DC1008-F746-4BA3-88C9-9C4E72ED5229}"/>
              </a:ext>
            </a:extLst>
          </p:cNvPr>
          <p:cNvGrpSpPr/>
          <p:nvPr/>
        </p:nvGrpSpPr>
        <p:grpSpPr>
          <a:xfrm>
            <a:off x="3130643" y="201459"/>
            <a:ext cx="5818792" cy="823718"/>
            <a:chOff x="3130643" y="201459"/>
            <a:chExt cx="5818792" cy="823718"/>
          </a:xfrm>
        </p:grpSpPr>
        <p:sp>
          <p:nvSpPr>
            <p:cNvPr id="14" name="Google Shape;1244;p45">
              <a:extLst>
                <a:ext uri="{FF2B5EF4-FFF2-40B4-BE49-F238E27FC236}">
                  <a16:creationId xmlns="" xmlns:a16="http://schemas.microsoft.com/office/drawing/2014/main" id="{552BFA98-8EC6-4DDF-B38F-87683686A318}"/>
                </a:ext>
              </a:extLst>
            </p:cNvPr>
            <p:cNvSpPr/>
            <p:nvPr/>
          </p:nvSpPr>
          <p:spPr>
            <a:xfrm>
              <a:off x="3326044" y="201459"/>
              <a:ext cx="5437491" cy="82371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FA88812-525F-42D5-90A4-0AAAAD3E0B53}"/>
                </a:ext>
              </a:extLst>
            </p:cNvPr>
            <p:cNvSpPr txBox="1"/>
            <p:nvPr/>
          </p:nvSpPr>
          <p:spPr>
            <a:xfrm>
              <a:off x="3130643" y="393603"/>
              <a:ext cx="58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LẮNG NGHE ĐỌC MẪU</a:t>
              </a:r>
            </a:p>
          </p:txBody>
        </p:sp>
      </p:grpSp>
      <p:sp>
        <p:nvSpPr>
          <p:cNvPr id="18" name="TextBox 28">
            <a:extLst>
              <a:ext uri="{FF2B5EF4-FFF2-40B4-BE49-F238E27FC236}">
                <a16:creationId xmlns="" xmlns:a16="http://schemas.microsoft.com/office/drawing/2014/main" id="{ADFDD356-7BB7-4D6B-B302-38D0B605E2C4}"/>
              </a:ext>
            </a:extLst>
          </p:cNvPr>
          <p:cNvSpPr txBox="1"/>
          <p:nvPr/>
        </p:nvSpPr>
        <p:spPr>
          <a:xfrm>
            <a:off x="4824515" y="4842832"/>
            <a:ext cx="2926080" cy="2015168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="" xmlns:a16="http://schemas.microsoft.com/office/drawing/2014/main" id="{A1053546-DF81-4514-B946-923D61C66A8B}"/>
              </a:ext>
            </a:extLst>
          </p:cNvPr>
          <p:cNvSpPr txBox="1"/>
          <p:nvPr/>
        </p:nvSpPr>
        <p:spPr>
          <a:xfrm>
            <a:off x="8949435" y="2252260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="" xmlns:a16="http://schemas.microsoft.com/office/drawing/2014/main" id="{0A48B5E4-D43A-4855-A65C-9A770FC5683A}"/>
              </a:ext>
            </a:extLst>
          </p:cNvPr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1302D327-4495-4784-9F62-B4F53840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88308" y="2119197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D174E1B0-E47C-4FB4-9727-A858E7DD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019612" y="213957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16313E1D-5EA1-4C58-A239-D57BFCF6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99" flipV="1">
            <a:off x="5658037" y="3837323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267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="" xmlns:a16="http://schemas.microsoft.com/office/drawing/2014/main" id="{B72B1BEF-2874-4C62-A4A5-8ADDDB464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/>
          <a:stretch/>
        </p:blipFill>
        <p:spPr>
          <a:xfrm>
            <a:off x="1384917" y="654614"/>
            <a:ext cx="9799252" cy="5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C1593B6-01C0-4BA1-A489-A917BB7D8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0" b="100000" l="41622" r="76892"/>
                    </a14:imgEffect>
                  </a14:imgLayer>
                </a14:imgProps>
              </a:ext>
            </a:extLst>
          </a:blip>
          <a:srcRect l="45892" t="55059" r="23103"/>
          <a:stretch/>
        </p:blipFill>
        <p:spPr>
          <a:xfrm>
            <a:off x="1007831" y="3690366"/>
            <a:ext cx="2185416" cy="3167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EB803F-6A48-4090-81A2-3A8B5CD27209}"/>
              </a:ext>
            </a:extLst>
          </p:cNvPr>
          <p:cNvSpPr txBox="1"/>
          <p:nvPr/>
        </p:nvSpPr>
        <p:spPr>
          <a:xfrm>
            <a:off x="4500979" y="1464816"/>
            <a:ext cx="4412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Giọng</a:t>
            </a:r>
            <a:r>
              <a:rPr lang="en-US" sz="44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đọc</a:t>
            </a:r>
            <a:endParaRPr lang="en-US" sz="44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iny" panose="0200090306050006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CDCC176-5423-466B-936B-420744A88B11}"/>
              </a:ext>
            </a:extLst>
          </p:cNvPr>
          <p:cNvSpPr txBox="1"/>
          <p:nvPr/>
        </p:nvSpPr>
        <p:spPr>
          <a:xfrm>
            <a:off x="2663302" y="2234257"/>
            <a:ext cx="7412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của dê con thay đổi từ không lịch sự, hách dịch (lúc đầu) đến nhẹ nhàng (lúc cuối);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cún nhẹ nhàng, lịch sự;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cô hươu lạnh lùng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anh hà mã thay đổi tuỳ theo cách nói của dê hay của cún..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09F27E-4426-4F88-B17B-798AF864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2" y="4392037"/>
            <a:ext cx="1685296" cy="247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kia,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lắc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phật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ý,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460126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solidFill>
                  <a:prstClr val="black"/>
                </a:solidFill>
                <a:latin typeface="Arial-Rounded"/>
                <a:ea typeface="Arial-Rounded"/>
              </a:rPr>
              <a:t>Đượ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c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chứ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ngoan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vui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vẻ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endParaRPr lang="en-US" sz="2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quay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dặn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à?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ai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lịch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sự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họ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hơi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xấu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kia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95786" y="4469052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sai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xin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ạ!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mỉm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cười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thôi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(Theo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rèn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quen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</a:p>
          <a:p>
            <a:endParaRPr lang="en-US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63740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63F00D6-EFDB-4C5C-9DE8-ADDCAADBE751}"/>
              </a:ext>
            </a:extLst>
          </p:cNvPr>
          <p:cNvGrpSpPr/>
          <p:nvPr/>
        </p:nvGrpSpPr>
        <p:grpSpPr>
          <a:xfrm>
            <a:off x="-1450436" y="439282"/>
            <a:ext cx="6773662" cy="584404"/>
            <a:chOff x="-1411627" y="118754"/>
            <a:chExt cx="5725867" cy="584404"/>
          </a:xfrm>
        </p:grpSpPr>
        <p:sp>
          <p:nvSpPr>
            <p:cNvPr id="13" name="Google Shape;1244;p45">
              <a:extLst>
                <a:ext uri="{FF2B5EF4-FFF2-40B4-BE49-F238E27FC236}">
                  <a16:creationId xmlns="" xmlns:a16="http://schemas.microsoft.com/office/drawing/2014/main" id="{AAC710DF-3E9B-4A8B-B1D7-DBB6742DDB44}"/>
                </a:ext>
              </a:extLst>
            </p:cNvPr>
            <p:cNvSpPr/>
            <p:nvPr/>
          </p:nvSpPr>
          <p:spPr>
            <a:xfrm>
              <a:off x="1152" y="118754"/>
              <a:ext cx="2900310" cy="55012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9A286BA-7BCF-4FA7-91FF-F0E2C97D3754}"/>
                </a:ext>
              </a:extLst>
            </p:cNvPr>
            <p:cNvSpPr txBox="1"/>
            <p:nvPr/>
          </p:nvSpPr>
          <p:spPr>
            <a:xfrm>
              <a:off x="-1411627" y="179938"/>
              <a:ext cx="5725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CÙNG CHIA ĐOẠN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=""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=""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=""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03959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=""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=""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=""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=""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="" xmlns:a16="http://schemas.microsoft.com/office/drawing/2014/main" id="{1900E816-511E-407A-8EF6-E7BFEE099860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4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="" xmlns:a16="http://schemas.microsoft.com/office/drawing/2014/main" id="{9A326C9C-38E9-4301-A2D2-4C6C546D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4" y="2375853"/>
            <a:ext cx="3748015" cy="35109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B617574-72AF-46F9-A53D-7B243103707C}"/>
              </a:ext>
            </a:extLst>
          </p:cNvPr>
          <p:cNvGrpSpPr/>
          <p:nvPr/>
        </p:nvGrpSpPr>
        <p:grpSpPr>
          <a:xfrm>
            <a:off x="5961615" y="2114052"/>
            <a:ext cx="3677724" cy="1121761"/>
            <a:chOff x="6410789" y="819970"/>
            <a:chExt cx="4322439" cy="1121761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2F1F889-3B25-4A77-B78F-0194FDA4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31AA4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21AE91BF-9457-4D80-ACB7-A3CDD8FBB8DC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815AA91-BD97-42C8-86F6-3F740BC5F092}"/>
              </a:ext>
            </a:extLst>
          </p:cNvPr>
          <p:cNvGrpSpPr/>
          <p:nvPr/>
        </p:nvGrpSpPr>
        <p:grpSpPr>
          <a:xfrm>
            <a:off x="5961615" y="3429000"/>
            <a:ext cx="3781464" cy="1121761"/>
            <a:chOff x="6410789" y="2733385"/>
            <a:chExt cx="4322439" cy="1121761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FB15D4C6-1F42-4F76-A958-149320888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A2AF7DA-024A-4949-9A47-B9BDB7B8E168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7EEB955-E28B-4DE1-9A72-9C0A15F9C172}"/>
              </a:ext>
            </a:extLst>
          </p:cNvPr>
          <p:cNvGrpSpPr/>
          <p:nvPr/>
        </p:nvGrpSpPr>
        <p:grpSpPr>
          <a:xfrm>
            <a:off x="6026343" y="4894019"/>
            <a:ext cx="3781464" cy="1121761"/>
            <a:chOff x="6404693" y="4731628"/>
            <a:chExt cx="4328535" cy="112176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5DBEB8D4-962A-455E-B7B0-3502EF1B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4DB946A-A883-4528-8E8C-654DA547CDFE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F38D257-0A66-494D-B7DB-BC9CB99A511B}"/>
              </a:ext>
            </a:extLst>
          </p:cNvPr>
          <p:cNvSpPr/>
          <p:nvPr/>
        </p:nvSpPr>
        <p:spPr>
          <a:xfrm>
            <a:off x="683399" y="1514079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D57C262-37D6-430D-B33C-7ADCB31959F5}"/>
              </a:ext>
            </a:extLst>
          </p:cNvPr>
          <p:cNvGrpSpPr/>
          <p:nvPr/>
        </p:nvGrpSpPr>
        <p:grpSpPr>
          <a:xfrm>
            <a:off x="5857874" y="746261"/>
            <a:ext cx="3781463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259E62D4-47E6-4981-8BC3-84E13466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5556C395-7BCB-4AC1-9642-ABF1CB2B33D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458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=""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=""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=""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78CF433-C941-49A8-B848-E0AA6CAC46ED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82893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=""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=""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=""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=""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853032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692458" y="763480"/>
            <a:ext cx="11150354" cy="5868139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=""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7C9A62C3-380F-4CA8-B4CE-3380D4D08D98}"/>
              </a:ext>
            </a:extLst>
          </p:cNvPr>
          <p:cNvSpPr txBox="1"/>
          <p:nvPr/>
        </p:nvSpPr>
        <p:spPr>
          <a:xfrm>
            <a:off x="3003116" y="1088985"/>
            <a:ext cx="7310670" cy="8809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="" xmlns:a16="http://schemas.microsoft.com/office/drawing/2014/main" id="{595B3CF3-2864-4D29-8E46-E46D9C273D0B}"/>
              </a:ext>
            </a:extLst>
          </p:cNvPr>
          <p:cNvSpPr txBox="1"/>
          <p:nvPr/>
        </p:nvSpPr>
        <p:spPr>
          <a:xfrm>
            <a:off x="1669001" y="2093520"/>
            <a:ext cx="9507985" cy="19366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cún lịch sự nhẹ nhàng: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Chào anh hà mã, anh giúp bọn em qua sông được không ạ?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8191E3B-66E9-4887-8BD4-CBDD644C1F82}"/>
              </a:ext>
            </a:extLst>
          </p:cNvPr>
          <p:cNvCxnSpPr/>
          <p:nvPr/>
        </p:nvCxnSpPr>
        <p:spPr>
          <a:xfrm flipH="1">
            <a:off x="5058855" y="280966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CA79998-0E53-4F4A-9DC4-421C1594F047}"/>
              </a:ext>
            </a:extLst>
          </p:cNvPr>
          <p:cNvGrpSpPr/>
          <p:nvPr/>
        </p:nvGrpSpPr>
        <p:grpSpPr>
          <a:xfrm>
            <a:off x="3365666" y="3410346"/>
            <a:ext cx="211768" cy="523043"/>
            <a:chOff x="3365666" y="3410346"/>
            <a:chExt cx="211768" cy="5230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54322C53-5E19-4B8E-B225-08659C23780F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17119A6E-EA03-4E6F-BB6E-1F75E4B9F493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文本框 17">
            <a:extLst>
              <a:ext uri="{FF2B5EF4-FFF2-40B4-BE49-F238E27FC236}">
                <a16:creationId xmlns="" xmlns:a16="http://schemas.microsoft.com/office/drawing/2014/main" id="{A72B70EE-D277-4A55-920C-B413AB5C8C09}"/>
              </a:ext>
            </a:extLst>
          </p:cNvPr>
          <p:cNvSpPr txBox="1"/>
          <p:nvPr/>
        </p:nvSpPr>
        <p:spPr>
          <a:xfrm>
            <a:off x="1723296" y="4113543"/>
            <a:ext cx="9507985" cy="12965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dê con thể hiện sự nhẹ nhàng hối lỗi: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biết mình sai rồi.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xin lỗi ạ!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F04A5A6-3CD0-4F53-BB74-4485DF594B7F}"/>
              </a:ext>
            </a:extLst>
          </p:cNvPr>
          <p:cNvGrpSpPr/>
          <p:nvPr/>
        </p:nvGrpSpPr>
        <p:grpSpPr>
          <a:xfrm>
            <a:off x="5283243" y="4854318"/>
            <a:ext cx="211768" cy="523043"/>
            <a:chOff x="3365666" y="3410346"/>
            <a:chExt cx="211768" cy="5230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383665B3-00B8-4DE1-9D81-077ADDF9689B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C319B701-C8D0-4CB2-8CE6-3FFE593C85BC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0C9B4CDE-C3C7-4F08-9020-14D906C6607F}"/>
              </a:ext>
            </a:extLst>
          </p:cNvPr>
          <p:cNvGrpSpPr/>
          <p:nvPr/>
        </p:nvGrpSpPr>
        <p:grpSpPr>
          <a:xfrm>
            <a:off x="8798800" y="4854318"/>
            <a:ext cx="211768" cy="523043"/>
            <a:chOff x="3365666" y="3410346"/>
            <a:chExt cx="211768" cy="52304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EC84A97F-D2C2-49B1-B6AC-22E45590F34A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304141B8-3A59-4257-B77B-90C2A613881B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817C102-7AB8-4D8A-81D7-3D30B73B6533}"/>
              </a:ext>
            </a:extLst>
          </p:cNvPr>
          <p:cNvGrpSpPr/>
          <p:nvPr/>
        </p:nvGrpSpPr>
        <p:grpSpPr>
          <a:xfrm>
            <a:off x="11019513" y="4835664"/>
            <a:ext cx="211768" cy="523043"/>
            <a:chOff x="3365666" y="3410346"/>
            <a:chExt cx="211768" cy="52304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50E1500D-05C8-417C-87F2-38F295528273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7D71CA5D-472B-4CA9-AE70-FBF673F68627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766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2BC289-22CC-4D6A-ABF2-A2D74FDC1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2254908" y="37097"/>
            <a:ext cx="9388452" cy="2215991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3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endParaRPr kumimoji="0" lang="vi-VN" sz="138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41055"/>
            <a:ext cx="6553200" cy="51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bfd36810efa4">
            <a:hlinkClick r:id="" action="ppaction://media"/>
            <a:extLst>
              <a:ext uri="{FF2B5EF4-FFF2-40B4-BE49-F238E27FC236}">
                <a16:creationId xmlns="" xmlns:a16="http://schemas.microsoft.com/office/drawing/2014/main" id="{BA41DCE0-C926-4DC8-89D2-9068DF55C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9172" y="328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0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58FCDE44-9AB5-4B80-B379-F47C4B000B02}"/>
              </a:ext>
            </a:extLst>
          </p:cNvPr>
          <p:cNvGrpSpPr/>
          <p:nvPr/>
        </p:nvGrpSpPr>
        <p:grpSpPr>
          <a:xfrm>
            <a:off x="1873188" y="609600"/>
            <a:ext cx="8993080" cy="4638145"/>
            <a:chOff x="2910287" y="436050"/>
            <a:chExt cx="6571708" cy="4811695"/>
          </a:xfrm>
        </p:grpSpPr>
        <p:sp>
          <p:nvSpPr>
            <p:cNvPr id="12" name="对话气泡: 椭圆形 11">
              <a:extLst>
                <a:ext uri="{FF2B5EF4-FFF2-40B4-BE49-F238E27FC236}">
                  <a16:creationId xmlns="" xmlns:a16="http://schemas.microsoft.com/office/drawing/2014/main" id="{4878F942-4ADB-4DF7-9E69-BEB07D015094}"/>
                </a:ext>
              </a:extLst>
            </p:cNvPr>
            <p:cNvSpPr/>
            <p:nvPr/>
          </p:nvSpPr>
          <p:spPr>
            <a:xfrm>
              <a:off x="2910287" y="436050"/>
              <a:ext cx="6571708" cy="4811695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对话气泡: 椭圆形 11">
              <a:extLst>
                <a:ext uri="{FF2B5EF4-FFF2-40B4-BE49-F238E27FC236}">
                  <a16:creationId xmlns="" xmlns:a16="http://schemas.microsoft.com/office/drawing/2014/main" id="{28C09948-978E-40C5-944D-2699E4C0EE7C}"/>
                </a:ext>
              </a:extLst>
            </p:cNvPr>
            <p:cNvSpPr/>
            <p:nvPr/>
          </p:nvSpPr>
          <p:spPr>
            <a:xfrm>
              <a:off x="3144598" y="630159"/>
              <a:ext cx="6103086" cy="4617586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3463871-6701-4C85-A224-F696DD812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59C05B9-2A81-4BC7-8F08-8970BC0F4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372" y="5021942"/>
            <a:ext cx="2293257" cy="1619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90611B4-7E04-4611-961E-9C1027673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6" y="4248686"/>
            <a:ext cx="1432684" cy="26093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0BCADC3-9377-43AE-9C26-B9C0A56D1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073"/>
            <a:ext cx="3761558" cy="10059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D35BBC2-2AA1-4697-94EB-3A0477C4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0442" y="5852073"/>
            <a:ext cx="3761558" cy="10059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1937B0C-C850-4723-89B2-5508026E945D}"/>
              </a:ext>
            </a:extLst>
          </p:cNvPr>
          <p:cNvSpPr txBox="1"/>
          <p:nvPr/>
        </p:nvSpPr>
        <p:spPr>
          <a:xfrm>
            <a:off x="3360773" y="1610255"/>
            <a:ext cx="6198034" cy="1748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 algn="ctr">
              <a:defRPr/>
            </a:pPr>
            <a:r>
              <a:rPr lang="vi-VN" altLang="zh-CN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có từ ngữ nào em chưa hiểu nghĩa?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D2766A9-ED95-484D-956F-C37D9400D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0128" cy="2194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88B4438-61A8-AC2A-A35D-70815A9302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64" y="3136605"/>
            <a:ext cx="3927518" cy="39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14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401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Google Shape;95;p2">
            <a:extLst>
              <a:ext uri="{FF2B5EF4-FFF2-40B4-BE49-F238E27FC236}">
                <a16:creationId xmlns="" xmlns:a16="http://schemas.microsoft.com/office/drawing/2014/main" id="{464D43CE-42CF-42E1-A3E4-11DDC0EE31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7613" y="228511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674255E-EA88-4971-8FAD-9331ECCDCC36}"/>
              </a:ext>
            </a:extLst>
          </p:cNvPr>
          <p:cNvSpPr txBox="1"/>
          <p:nvPr/>
        </p:nvSpPr>
        <p:spPr>
          <a:xfrm>
            <a:off x="3093752" y="2388642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Phật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lòng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EB0B032B-3AB9-4AF0-9731-1BD3392C8707}"/>
              </a:ext>
            </a:extLst>
          </p:cNvPr>
          <p:cNvGrpSpPr/>
          <p:nvPr/>
        </p:nvGrpSpPr>
        <p:grpSpPr>
          <a:xfrm>
            <a:off x="4889020" y="492124"/>
            <a:ext cx="3264379" cy="747902"/>
            <a:chOff x="7783121" y="104148"/>
            <a:chExt cx="3911755" cy="997202"/>
          </a:xfrm>
        </p:grpSpPr>
        <p:sp>
          <p:nvSpPr>
            <p:cNvPr id="25" name="Rectangle: Rounded Corners 43">
              <a:extLst>
                <a:ext uri="{FF2B5EF4-FFF2-40B4-BE49-F238E27FC236}">
                  <a16:creationId xmlns="" xmlns:a16="http://schemas.microsoft.com/office/drawing/2014/main" id="{10788FF4-0424-4C9D-A11F-0D1E0E7568D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3763CBC5-21F9-4BEA-A7A4-6031BE4DBA4A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endParaRPr lang="zh-CN" altLang="en-US" sz="4000" b="1" kern="0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5A55A6F-6837-4130-909D-9D4E8E84FA31}"/>
              </a:ext>
            </a:extLst>
          </p:cNvPr>
          <p:cNvSpPr txBox="1"/>
          <p:nvPr/>
        </p:nvSpPr>
        <p:spPr>
          <a:xfrm>
            <a:off x="3093752" y="3754270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Lễ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phép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229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338B5F29-D446-42D6-869A-8AA9F7E3F256}"/>
              </a:ext>
            </a:extLst>
          </p:cNvPr>
          <p:cNvGrpSpPr/>
          <p:nvPr/>
        </p:nvGrpSpPr>
        <p:grpSpPr>
          <a:xfrm flipH="1">
            <a:off x="4867925" y="517314"/>
            <a:ext cx="4875422" cy="4050994"/>
            <a:chOff x="2206754" y="916448"/>
            <a:chExt cx="4695813" cy="3901755"/>
          </a:xfrm>
        </p:grpSpPr>
        <p:sp>
          <p:nvSpPr>
            <p:cNvPr id="9" name="对话气泡: 椭圆形 13">
              <a:extLst>
                <a:ext uri="{FF2B5EF4-FFF2-40B4-BE49-F238E27FC236}">
                  <a16:creationId xmlns="" xmlns:a16="http://schemas.microsoft.com/office/drawing/2014/main" id="{838AB474-48A1-4659-921B-B975AA8644CB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对话气泡: 椭圆形 13">
              <a:extLst>
                <a:ext uri="{FF2B5EF4-FFF2-40B4-BE49-F238E27FC236}">
                  <a16:creationId xmlns="" xmlns:a16="http://schemas.microsoft.com/office/drawing/2014/main" id="{942E8D9D-2031-451D-8A08-C709260798C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92105BE-7C34-4220-8D36-CF98EDBB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88" y="575539"/>
            <a:ext cx="4354286" cy="6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8660FBC9-D99A-486C-8B0A-0C12514B64B3}"/>
              </a:ext>
            </a:extLst>
          </p:cNvPr>
          <p:cNvSpPr txBox="1"/>
          <p:nvPr/>
        </p:nvSpPr>
        <p:spPr>
          <a:xfrm>
            <a:off x="5559587" y="1751095"/>
            <a:ext cx="3939122" cy="14470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</a:t>
            </a:r>
            <a:r>
              <a:rPr kumimoji="0" lang="pt-BR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 câu có chứa từ lịch sự</a:t>
            </a:r>
            <a:endParaRPr kumimoji="0" lang="pt-BR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0FF78B5-648D-4F35-9A7F-B3AC4CD5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9122" y="0"/>
            <a:ext cx="158287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1B2366F-1612-413E-A891-5A7D6770A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EF5353A-13E9-41A8-BFF8-2948884C4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98D12D5-38E1-487B-92D6-7FD9EE32B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6522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Nhóm 8">
            <a:extLst>
              <a:ext uri="{FF2B5EF4-FFF2-40B4-BE49-F238E27FC236}">
                <a16:creationId xmlns="" xmlns:a16="http://schemas.microsoft.com/office/drawing/2014/main" id="{91ED1F2A-AD38-5073-30F1-BC517D5DDE36}"/>
              </a:ext>
            </a:extLst>
          </p:cNvPr>
          <p:cNvGrpSpPr/>
          <p:nvPr/>
        </p:nvGrpSpPr>
        <p:grpSpPr>
          <a:xfrm>
            <a:off x="865530" y="1553215"/>
            <a:ext cx="5716252" cy="2757525"/>
            <a:chOff x="6576218" y="1456125"/>
            <a:chExt cx="4803948" cy="1781176"/>
          </a:xfrm>
        </p:grpSpPr>
        <p:sp>
          <p:nvSpPr>
            <p:cNvPr id="16" name="Hộp Văn bản 9">
              <a:extLst>
                <a:ext uri="{FF2B5EF4-FFF2-40B4-BE49-F238E27FC236}">
                  <a16:creationId xmlns="" xmlns:a16="http://schemas.microsoft.com/office/drawing/2014/main" id="{38257A30-5B40-D222-DF6E-FB695E3C9CAA}"/>
                </a:ext>
              </a:extLst>
            </p:cNvPr>
            <p:cNvSpPr txBox="1"/>
            <p:nvPr/>
          </p:nvSpPr>
          <p:spPr>
            <a:xfrm>
              <a:off x="7277195" y="1456125"/>
              <a:ext cx="1773916" cy="457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Hình ảnh 10" descr="Ảnh có chứa văn bản, Phông chữ&#10;&#10;Mô tả được tạo tự động">
              <a:extLst>
                <a:ext uri="{FF2B5EF4-FFF2-40B4-BE49-F238E27FC236}">
                  <a16:creationId xmlns="" xmlns:a16="http://schemas.microsoft.com/office/drawing/2014/main" id="{6D4FA7E6-DF09-CE8A-DC8B-F9B12A0B8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985"/>
            <a:stretch/>
          </p:blipFill>
          <p:spPr>
            <a:xfrm>
              <a:off x="6576218" y="1779290"/>
              <a:ext cx="4803948" cy="1458011"/>
            </a:xfrm>
            <a:prstGeom prst="rect">
              <a:avLst/>
            </a:prstGeom>
          </p:spPr>
        </p:pic>
      </p:grpSp>
      <p:pic>
        <p:nvPicPr>
          <p:cNvPr id="19" name="Hình ảnh 12" descr="Ảnh có chứa văn bản, Phông chữ, ảnh chụp màn hình, thiết kế&#10;&#10;Mô tả được tạo tự động">
            <a:extLst>
              <a:ext uri="{FF2B5EF4-FFF2-40B4-BE49-F238E27FC236}">
                <a16:creationId xmlns="" xmlns:a16="http://schemas.microsoft.com/office/drawing/2014/main" id="{02565B6C-67C5-89BD-9900-6385D0C5F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890" y="1958337"/>
            <a:ext cx="4707846" cy="306874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95D90E9-CB90-19B0-28BC-2A57C727D7AA}"/>
              </a:ext>
            </a:extLst>
          </p:cNvPr>
          <p:cNvGrpSpPr/>
          <p:nvPr/>
        </p:nvGrpSpPr>
        <p:grpSpPr>
          <a:xfrm>
            <a:off x="3065995" y="2991820"/>
            <a:ext cx="4573441" cy="3255621"/>
            <a:chOff x="3965110" y="2996070"/>
            <a:chExt cx="3808731" cy="3110816"/>
          </a:xfrm>
        </p:grpSpPr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9B92A8A1-E1F5-D301-F9D6-E225320093F8}"/>
                </a:ext>
              </a:extLst>
            </p:cNvPr>
            <p:cNvSpPr/>
            <p:nvPr/>
          </p:nvSpPr>
          <p:spPr>
            <a:xfrm>
              <a:off x="4862945" y="4310740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6CC01766-F5B1-76B2-34B4-EA10C6F29470}"/>
                </a:ext>
              </a:extLst>
            </p:cNvPr>
            <p:cNvSpPr/>
            <p:nvPr/>
          </p:nvSpPr>
          <p:spPr>
            <a:xfrm>
              <a:off x="5844537" y="3640180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8B81F64F-030D-F5FD-7CAD-4784DDE6471D}"/>
                </a:ext>
              </a:extLst>
            </p:cNvPr>
            <p:cNvSpPr/>
            <p:nvPr/>
          </p:nvSpPr>
          <p:spPr>
            <a:xfrm>
              <a:off x="6482029" y="4711382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A97E7EB0-5691-9123-FED3-30F9EEA66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156" t="-436" r="10632" b="25254"/>
            <a:stretch/>
          </p:blipFill>
          <p:spPr>
            <a:xfrm>
              <a:off x="3965110" y="2996070"/>
              <a:ext cx="3808731" cy="311081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4DF2543-66E1-6BA7-6490-512DE1DF9B1B}"/>
              </a:ext>
            </a:extLst>
          </p:cNvPr>
          <p:cNvSpPr txBox="1"/>
          <p:nvPr/>
        </p:nvSpPr>
        <p:spPr>
          <a:xfrm>
            <a:off x="1392866" y="690802"/>
            <a:ext cx="9933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69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6813C8-823C-A8B4-C049-43703B985509}"/>
              </a:ext>
            </a:extLst>
          </p:cNvPr>
          <p:cNvSpPr txBox="1"/>
          <p:nvPr/>
        </p:nvSpPr>
        <p:spPr>
          <a:xfrm>
            <a:off x="2019334" y="583515"/>
            <a:ext cx="788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ĐỌC TRƯỚC LỚP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5F1A262-BDBA-7499-BD95-B108BCD4E60A}"/>
              </a:ext>
            </a:extLst>
          </p:cNvPr>
          <p:cNvGrpSpPr/>
          <p:nvPr/>
        </p:nvGrpSpPr>
        <p:grpSpPr>
          <a:xfrm>
            <a:off x="1482057" y="1783822"/>
            <a:ext cx="9122782" cy="3666080"/>
            <a:chOff x="4841104" y="3817600"/>
            <a:chExt cx="7073839" cy="2842692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1F2759B-6138-CF2D-1725-1E6A33733A56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="" xmlns:a16="http://schemas.microsoft.com/office/drawing/2014/main" id="{A15221B1-3227-8DD2-C219-7106CD2F4E49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to,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ngắt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B4A599A4-8739-CEDA-F945-0B1044CBE69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chí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giá</a:t>
                </a:r>
                <a:endPara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CE24751A-DABC-D27F-C566-CFC0B535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6229" y="4850617"/>
              <a:ext cx="469963" cy="4699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A9C7332-9CBC-A53F-E620-5A6C220BE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9555" y="4850617"/>
              <a:ext cx="469963" cy="4699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96A5250C-7B1B-8DF5-97E3-D35235262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2903" y="4850617"/>
              <a:ext cx="469963" cy="4699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20F3791-0E79-B986-F0C2-426A9B979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0830" y="539423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5101CCE-32CB-CA80-303E-73F290F85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4155" y="539423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3AD45232-66E6-D26E-424B-722CD9F5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7504" y="5394231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65904839-635E-4188-1203-7C8EDE2D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71468" y="5942562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0AE93E4A-978F-DB86-CFED-27103AA3C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14794" y="5942562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1F4BBB91-75A0-A9AD-FBB0-3E2B6A5E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28142" y="5942562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4069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4" y="548640"/>
            <a:ext cx="2836803" cy="3309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0B33073-59E4-EF7D-33BC-5A87B58BA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077" y="2383333"/>
            <a:ext cx="631600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171569" y="666306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864634" y="3925946"/>
            <a:ext cx="8037212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nghe dê hỏi, hươu đã trả lời là “không biết” rồi lắc đầu, bỏ đi.</a:t>
            </a:r>
            <a:endParaRPr kumimoji="0" lang="zh-CN" altLang="en-US" sz="255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0"/>
          <a:stretch>
            <a:fillRect/>
          </a:stretch>
        </p:blipFill>
        <p:spPr>
          <a:xfrm>
            <a:off x="-1013460" y="1646331"/>
            <a:ext cx="6110530" cy="5211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6808" y="1024005"/>
            <a:ext cx="10889298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 nào sau đây đúng với thái độ của hà mã khi cún nhờ đưa qua sông?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4584317" y="191334"/>
            <a:ext cx="2494280" cy="88202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4714" y="2557216"/>
            <a:ext cx="7382006" cy="73172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713" y="3919338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713" y="5278293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2442916"/>
            <a:ext cx="3494306" cy="431312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xấu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hổ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065244" y="761999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2354580" y="3925946"/>
            <a:ext cx="9547266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Dê con thấy xấu hổ bởi vì mình đã nói chuyện không được lịch sự với cô hươu và anh hà mã.</a:t>
            </a:r>
            <a:endParaRPr kumimoji="0" lang="zh-CN" altLang="en-US" sz="33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0" y="1927916"/>
            <a:ext cx="5036820" cy="503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1"/>
          <p:cNvSpPr/>
          <p:nvPr/>
        </p:nvSpPr>
        <p:spPr>
          <a:xfrm>
            <a:off x="1328240" y="1002506"/>
            <a:ext cx="10307500" cy="144661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 học được điều gì từ câu chuyện này?</a:t>
            </a:r>
          </a:p>
        </p:txBody>
      </p:sp>
      <p:sp>
        <p:nvSpPr>
          <p:cNvPr id="5" name="圆角矩形 2"/>
          <p:cNvSpPr/>
          <p:nvPr/>
        </p:nvSpPr>
        <p:spPr>
          <a:xfrm>
            <a:off x="5052527" y="561496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6" name="矩形: 圆角 1"/>
          <p:cNvSpPr/>
          <p:nvPr/>
        </p:nvSpPr>
        <p:spPr>
          <a:xfrm>
            <a:off x="1237078" y="3074576"/>
            <a:ext cx="10125177" cy="3406370"/>
          </a:xfrm>
          <a:prstGeom prst="roundRect">
            <a:avLst>
              <a:gd name="adj" fmla="val 17635"/>
            </a:avLst>
          </a:prstGeom>
          <a:solidFill>
            <a:srgbClr val="FFC000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muốn nhờ người khác làm việc gì đó giúp mình, phải nói một cách lịch sự, lễ phép, phải cảm ơn một cách lịch sự. 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BDF503-ED52-4020-BC1C-BB4ECAE72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pic>
        <p:nvPicPr>
          <p:cNvPr id="10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2" y="4265357"/>
            <a:ext cx="3444240" cy="269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4403748" y="106482"/>
            <a:ext cx="4731108" cy="923330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endParaRPr kumimoji="0" lang="vi-VN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25240" y="1707468"/>
            <a:ext cx="7787640" cy="3907550"/>
          </a:xfrm>
          <a:prstGeom prst="roundRect">
            <a:avLst/>
          </a:prstGeom>
          <a:solidFill>
            <a:srgbClr val="C55A11">
              <a:alpha val="69804"/>
            </a:srgbClr>
          </a:solidFill>
          <a:ln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trả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ra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124116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=""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=""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=""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=""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=""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=""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3" name="Picture 2" descr="A black and orange text&#10;&#10;Description automatically generated">
            <a:extLst>
              <a:ext uri="{FF2B5EF4-FFF2-40B4-BE49-F238E27FC236}">
                <a16:creationId xmlns="" xmlns:a16="http://schemas.microsoft.com/office/drawing/2014/main" id="{91617967-E066-22C9-DC13-BB3FA9965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037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22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72072" y="579696"/>
            <a:ext cx="11209801" cy="5726382"/>
            <a:chOff x="6033378" y="793492"/>
            <a:chExt cx="6045103" cy="5726382"/>
          </a:xfrm>
        </p:grpSpPr>
        <p:sp>
          <p:nvSpPr>
            <p:cNvPr id="3" name="矩形: 圆角 2"/>
            <p:cNvSpPr/>
            <p:nvPr/>
          </p:nvSpPr>
          <p:spPr>
            <a:xfrm>
              <a:off x="6033378" y="793492"/>
              <a:ext cx="6045103" cy="5726382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694130" y="950726"/>
              <a:ext cx="4125271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74" y="736930"/>
            <a:ext cx="10242160" cy="566854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486011" y="3217477"/>
            <a:ext cx="6716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857694" y="950726"/>
            <a:ext cx="5183100" cy="4038593"/>
            <a:chOff x="7116988" y="462524"/>
            <a:chExt cx="5183100" cy="4038593"/>
          </a:xfrm>
        </p:grpSpPr>
        <p:grpSp>
          <p:nvGrpSpPr>
            <p:cNvPr id="12" name="Group 11"/>
            <p:cNvGrpSpPr/>
            <p:nvPr/>
          </p:nvGrpSpPr>
          <p:grpSpPr>
            <a:xfrm>
              <a:off x="7116988" y="462524"/>
              <a:ext cx="5183100" cy="4038593"/>
              <a:chOff x="-166915" y="2007168"/>
              <a:chExt cx="6037554" cy="4418822"/>
            </a:xfrm>
          </p:grpSpPr>
          <p:sp>
            <p:nvSpPr>
              <p:cNvPr id="5" name="Cloud 4"/>
              <p:cNvSpPr/>
              <p:nvPr/>
            </p:nvSpPr>
            <p:spPr>
              <a:xfrm>
                <a:off x="-166915" y="2007168"/>
                <a:ext cx="6037554" cy="4418822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2599" y="3324135"/>
                <a:ext cx="4958526" cy="2525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hỏi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lịch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sự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với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lớn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tuổi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zh-CN" alt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阿里巴巴普惠体 Light" panose="00020600040101010101" charset="-122"/>
                  <a:cs typeface="阿里巴巴普惠体 Light" panose="00020600040101010101" charset="-122"/>
                </a:endParaRPr>
              </a:p>
            </p:txBody>
          </p:sp>
        </p:grpSp>
        <p:sp>
          <p:nvSpPr>
            <p:cNvPr id="10" name="圆角矩形 2"/>
            <p:cNvSpPr/>
            <p:nvPr/>
          </p:nvSpPr>
          <p:spPr>
            <a:xfrm>
              <a:off x="8461398" y="653481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195352" y="2432521"/>
            <a:ext cx="5599563" cy="1242060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….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84117" y="858038"/>
            <a:ext cx="9662160" cy="968038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 vào bài đọc, nối các câu dưới đây:</a:t>
            </a:r>
            <a:endParaRPr kumimoji="0" lang="zh-CN" alt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399137" y="17836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8" name="矩形: 圆角 2"/>
          <p:cNvSpPr/>
          <p:nvPr/>
        </p:nvSpPr>
        <p:spPr>
          <a:xfrm>
            <a:off x="1195352" y="4112797"/>
            <a:ext cx="5607186" cy="1242061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 ai đó giúp, em cần phải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矩形: 圆角 2"/>
          <p:cNvSpPr/>
          <p:nvPr/>
        </p:nvSpPr>
        <p:spPr>
          <a:xfrm>
            <a:off x="7429233" y="2418629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 hỏi hoặc yêu cầu một cách lịch sự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矩形: 圆角 2"/>
          <p:cNvSpPr/>
          <p:nvPr/>
        </p:nvSpPr>
        <p:spPr>
          <a:xfrm>
            <a:off x="7429234" y="4141275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 nói lời cảm 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64" y="3952563"/>
            <a:ext cx="3111560" cy="311156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3" idx="3"/>
            <a:endCxn id="9" idx="1"/>
          </p:cNvCxnSpPr>
          <p:nvPr/>
        </p:nvCxnSpPr>
        <p:spPr>
          <a:xfrm flipV="1">
            <a:off x="6794915" y="3039659"/>
            <a:ext cx="634318" cy="138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10" idx="1"/>
          </p:cNvCxnSpPr>
          <p:nvPr/>
        </p:nvCxnSpPr>
        <p:spPr>
          <a:xfrm>
            <a:off x="6802538" y="4733828"/>
            <a:ext cx="626696" cy="28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=""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=""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=""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=""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=""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=""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0B0CF4-AF47-0852-0DA6-0E917E3E3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791" y="2361962"/>
            <a:ext cx="8522947" cy="2219136"/>
          </a:xfrm>
          <a:prstGeom prst="rect">
            <a:avLst/>
          </a:prstGeom>
        </p:spPr>
      </p:pic>
      <p:pic>
        <p:nvPicPr>
          <p:cNvPr id="3" name="Picture 2" descr="Hình ảnh Nhân Vật Học Sinh đọc Sách PNG , Tính Cách, Sinh Viên, đọc Hiểu PNG  trong suốt và Vector để tải xuống miễn phí">
            <a:extLst>
              <a:ext uri="{FF2B5EF4-FFF2-40B4-BE49-F238E27FC236}">
                <a16:creationId xmlns="" xmlns:a16="http://schemas.microsoft.com/office/drawing/2014/main" id="{D76DC3E0-93CB-8345-6BC3-49020A00B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0566"/>
            <a:ext cx="2371060" cy="42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96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25324933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5845" y="255402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30940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41F85861-BD4B-A90F-D732-B5074D652B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8" y="3841641"/>
            <a:ext cx="2467178" cy="2568666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E831AD0D-F23F-1675-A4D3-28685CB2E7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57" y="3903279"/>
            <a:ext cx="2797367" cy="278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C8208F-36E9-E007-1419-05A7B7869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" y="1884941"/>
            <a:ext cx="2337242" cy="3373339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E40E344-D4A4-D463-91C0-4A7BE5A9D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35" y="2460947"/>
            <a:ext cx="3312670" cy="2756456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811B272B-B3EB-3D39-B18A-9592B96E1AA2}"/>
              </a:ext>
            </a:extLst>
          </p:cNvPr>
          <p:cNvSpPr txBox="1"/>
          <p:nvPr/>
        </p:nvSpPr>
        <p:spPr>
          <a:xfrm>
            <a:off x="772634" y="711381"/>
            <a:ext cx="1141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Bình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chọn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nhóm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tốt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nhất</a:t>
            </a:r>
            <a:endParaRPr kumimoji="0" lang="en-US" sz="5400" b="0" i="0" u="none" strike="noStrike" kern="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43265F7-56A1-6960-95AD-CA77A0C05F03}"/>
              </a:ext>
            </a:extLst>
          </p:cNvPr>
          <p:cNvSpPr txBox="1"/>
          <p:nvPr/>
        </p:nvSpPr>
        <p:spPr>
          <a:xfrm>
            <a:off x="5326511" y="1727044"/>
            <a:ext cx="2079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7" name="TextBox1" r:id="rId2" imgW="3733920" imgH="1085760"/>
        </mc:Choice>
        <mc:Fallback>
          <p:control name="TextBox1" r:id="rId2" imgW="3733920" imgH="10857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4838" y="2700338"/>
                  <a:ext cx="3730625" cy="1089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8218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Description automatically generated">
            <a:extLst>
              <a:ext uri="{FF2B5EF4-FFF2-40B4-BE49-F238E27FC236}">
                <a16:creationId xmlns="" xmlns:a16="http://schemas.microsoft.com/office/drawing/2014/main" id="{5B133961-2DB3-0CB8-11A9-60A8099A5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84" y="1516291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39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4820679" y="1211580"/>
            <a:ext cx="6913629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4094424" y="3467741"/>
            <a:ext cx="5392476" cy="1935480"/>
          </a:xfrm>
          <a:prstGeom prst="wedgeRoundRectCallout">
            <a:avLst>
              <a:gd name="adj1" fmla="val 63381"/>
              <a:gd name="adj2" fmla="val 18031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6" name="Picture 4" descr="C:\Users\HP\Desktop\kisspng-honey-jar-cartoon-drawing-honey-jar-5a85496af33170.1904106915186845229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00" l="2222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24" y="1989461"/>
            <a:ext cx="1663065" cy="14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60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20807 4.81481E-6 C 0.3013 4.81481E-6 0.41627 0.09328 0.41627 0.16944 L 0.41627 0.33888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956464" y="3467740"/>
            <a:ext cx="4821381" cy="1447799"/>
          </a:xfrm>
          <a:prstGeom prst="wedgeRoundRectCallout">
            <a:avLst>
              <a:gd name="adj1" fmla="val 56897"/>
              <a:gd name="adj2" fmla="val 52040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Lô-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xơ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3" name="Picture 3" descr="C:\Users\HP\Desktop\5a64aeaa58ab230cc1843f9719cce1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0" y="1803671"/>
            <a:ext cx="5001630" cy="50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esktop\png-transparent-fish-drawing-fish-animals-seafood-carto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174" l="0" r="100000">
                        <a14:foregroundMark x1="24565" y1="40870" x2="18913" y2="5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166">
            <a:off x="3618140" y="3177383"/>
            <a:ext cx="1920866" cy="9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99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0938 -3.33333E-6 C 0.30313 -3.33333E-6 0.41875 0.06945 0.41875 0.12616 L 0.41875 0.2523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viên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" pitchFamily="2" charset="0"/>
              <a:ea typeface="+mn-ea"/>
              <a:cs typeface="+mn-cs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405745" y="3467740"/>
            <a:ext cx="4917544" cy="1447799"/>
          </a:xfrm>
          <a:prstGeom prst="wedgeRoundRectCallout">
            <a:avLst>
              <a:gd name="adj1" fmla="val 58789"/>
              <a:gd name="adj2" fmla="val 5849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C:\Users\HP\Desktop\kisspng-giant-panda-polar-bear-chloe-park-portable-network-we-bare-bears-panda-waving-transparent-png-stick-5c75e0c8ebf877.806809251551229128966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2" y="1935480"/>
            <a:ext cx="4258618" cy="47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pngtree-spring-bamboo-shoots-bamboo-shoots-bamboo-shoots-commercial-image_10798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8438" y1="77813" x2="51250" y2="88438"/>
                        <a14:backgroundMark x1="64375" y1="81563" x2="82188" y2="8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4428">
            <a:off x="3084278" y="1754976"/>
            <a:ext cx="2684357" cy="26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11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168 1.11111E-6 C 0.31393 1.11111E-6 0.43372 0.09375 0.43372 0.17037 L 0.43372 0.341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2752078" y="53981"/>
            <a:ext cx="8982232" cy="1082361"/>
          </a:xfrm>
          <a:prstGeom prst="wedgeRoundRectCallout">
            <a:avLst>
              <a:gd name="adj1" fmla="val -59762"/>
              <a:gd name="adj2" fmla="val 4023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0149" y="1989460"/>
            <a:ext cx="2063560" cy="28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2628D0-4056-426F-9399-C3B85314B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082" y="1213945"/>
            <a:ext cx="64484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3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20807 7.40741E-7 C 0.3013 7.40741E-7 0.41628 0.09329 0.41628 0.16944 L 0.41628 0.33889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="" xmlns:a16="http://schemas.microsoft.com/office/drawing/2014/main" id="{34E5BB60-537F-7E8C-F86B-7AE268DC4457}"/>
              </a:ext>
            </a:extLst>
          </p:cNvPr>
          <p:cNvSpPr/>
          <p:nvPr/>
        </p:nvSpPr>
        <p:spPr>
          <a:xfrm>
            <a:off x="2433929" y="986657"/>
            <a:ext cx="7770492" cy="4223846"/>
          </a:xfrm>
          <a:custGeom>
            <a:avLst/>
            <a:gdLst>
              <a:gd name="connsiteX0" fmla="*/ 0 w 7770492"/>
              <a:gd name="connsiteY0" fmla="*/ 703988 h 4223846"/>
              <a:gd name="connsiteX1" fmla="*/ 703988 w 7770492"/>
              <a:gd name="connsiteY1" fmla="*/ 0 h 4223846"/>
              <a:gd name="connsiteX2" fmla="*/ 7066504 w 7770492"/>
              <a:gd name="connsiteY2" fmla="*/ 0 h 4223846"/>
              <a:gd name="connsiteX3" fmla="*/ 7770492 w 7770492"/>
              <a:gd name="connsiteY3" fmla="*/ 703988 h 4223846"/>
              <a:gd name="connsiteX4" fmla="*/ 7770492 w 7770492"/>
              <a:gd name="connsiteY4" fmla="*/ 3519858 h 4223846"/>
              <a:gd name="connsiteX5" fmla="*/ 7066504 w 7770492"/>
              <a:gd name="connsiteY5" fmla="*/ 4223846 h 4223846"/>
              <a:gd name="connsiteX6" fmla="*/ 703988 w 7770492"/>
              <a:gd name="connsiteY6" fmla="*/ 4223846 h 4223846"/>
              <a:gd name="connsiteX7" fmla="*/ 0 w 7770492"/>
              <a:gd name="connsiteY7" fmla="*/ 3519858 h 4223846"/>
              <a:gd name="connsiteX8" fmla="*/ 0 w 7770492"/>
              <a:gd name="connsiteY8" fmla="*/ 703988 h 422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0492" h="4223846" fill="none" extrusionOk="0">
                <a:moveTo>
                  <a:pt x="0" y="703988"/>
                </a:moveTo>
                <a:cubicBezTo>
                  <a:pt x="-21531" y="311703"/>
                  <a:pt x="327192" y="9819"/>
                  <a:pt x="703988" y="0"/>
                </a:cubicBezTo>
                <a:cubicBezTo>
                  <a:pt x="2424989" y="130954"/>
                  <a:pt x="5305181" y="43574"/>
                  <a:pt x="7066504" y="0"/>
                </a:cubicBezTo>
                <a:cubicBezTo>
                  <a:pt x="7468321" y="20047"/>
                  <a:pt x="7773964" y="319439"/>
                  <a:pt x="7770492" y="703988"/>
                </a:cubicBezTo>
                <a:cubicBezTo>
                  <a:pt x="7620053" y="1850070"/>
                  <a:pt x="7856371" y="2137540"/>
                  <a:pt x="7770492" y="3519858"/>
                </a:cubicBezTo>
                <a:cubicBezTo>
                  <a:pt x="7720246" y="3916911"/>
                  <a:pt x="7399529" y="4185361"/>
                  <a:pt x="7066504" y="4223846"/>
                </a:cubicBezTo>
                <a:cubicBezTo>
                  <a:pt x="4415859" y="4379043"/>
                  <a:pt x="3699244" y="4386866"/>
                  <a:pt x="703988" y="4223846"/>
                </a:cubicBezTo>
                <a:cubicBezTo>
                  <a:pt x="320547" y="4151327"/>
                  <a:pt x="-35135" y="3929176"/>
                  <a:pt x="0" y="3519858"/>
                </a:cubicBezTo>
                <a:cubicBezTo>
                  <a:pt x="64656" y="2542915"/>
                  <a:pt x="-17807" y="2043283"/>
                  <a:pt x="0" y="703988"/>
                </a:cubicBezTo>
                <a:close/>
              </a:path>
              <a:path w="7770492" h="4223846" stroke="0" extrusionOk="0">
                <a:moveTo>
                  <a:pt x="0" y="703988"/>
                </a:moveTo>
                <a:cubicBezTo>
                  <a:pt x="-22158" y="301519"/>
                  <a:pt x="245509" y="26151"/>
                  <a:pt x="703988" y="0"/>
                </a:cubicBezTo>
                <a:cubicBezTo>
                  <a:pt x="3590999" y="132882"/>
                  <a:pt x="5674487" y="-84951"/>
                  <a:pt x="7066504" y="0"/>
                </a:cubicBezTo>
                <a:cubicBezTo>
                  <a:pt x="7451896" y="3330"/>
                  <a:pt x="7764340" y="349191"/>
                  <a:pt x="7770492" y="703988"/>
                </a:cubicBezTo>
                <a:cubicBezTo>
                  <a:pt x="7790679" y="1699950"/>
                  <a:pt x="7922972" y="2300988"/>
                  <a:pt x="7770492" y="3519858"/>
                </a:cubicBezTo>
                <a:cubicBezTo>
                  <a:pt x="7833430" y="3916126"/>
                  <a:pt x="7476019" y="4181219"/>
                  <a:pt x="7066504" y="4223846"/>
                </a:cubicBezTo>
                <a:cubicBezTo>
                  <a:pt x="5635090" y="4311485"/>
                  <a:pt x="2880875" y="4151167"/>
                  <a:pt x="703988" y="4223846"/>
                </a:cubicBezTo>
                <a:cubicBezTo>
                  <a:pt x="313022" y="4203208"/>
                  <a:pt x="-6272" y="3917376"/>
                  <a:pt x="0" y="3519858"/>
                </a:cubicBezTo>
                <a:cubicBezTo>
                  <a:pt x="-38581" y="2154828"/>
                  <a:pt x="63341" y="1570148"/>
                  <a:pt x="0" y="70398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AB01D5-44D8-870C-58E5-4BA7B54C8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1" y="3429000"/>
            <a:ext cx="3630093" cy="324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34865DB-B50C-371A-6F4D-235129871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6" y="883999"/>
            <a:ext cx="8305800" cy="453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FE70328-27AC-6DDD-64A7-A248835C3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188" y="3450319"/>
            <a:ext cx="3691812" cy="3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1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=""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=""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=""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=""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=""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=""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7EA4B43D-0225-4C5C-AFE6-5306E48D0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038" y="1287073"/>
            <a:ext cx="7415083" cy="36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5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1527</Words>
  <Application>Microsoft Office PowerPoint</Application>
  <PresentationFormat>Custom</PresentationFormat>
  <Paragraphs>146</Paragraphs>
  <Slides>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4_Office 主题​​</vt:lpstr>
      <vt:lpstr>1_Office 主题</vt:lpstr>
      <vt:lpstr>2_Office Theme</vt:lpstr>
      <vt:lpstr>1_Office Theme</vt:lpstr>
      <vt:lpstr>1_Custom Design</vt:lpstr>
      <vt:lpstr>2_Custom Design</vt:lpstr>
      <vt:lpstr>3_Custom Design</vt:lpstr>
      <vt:lpstr>Office 主题​​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40</cp:revision>
  <dcterms:created xsi:type="dcterms:W3CDTF">2022-04-01T01:21:00Z</dcterms:created>
  <dcterms:modified xsi:type="dcterms:W3CDTF">2026-03-30T02:27:28Z</dcterms:modified>
</cp:coreProperties>
</file>