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22" r:id="rId3"/>
    <p:sldMasterId id="2147483739" r:id="rId4"/>
    <p:sldMasterId id="2147483751" r:id="rId5"/>
    <p:sldMasterId id="2147483763" r:id="rId6"/>
    <p:sldMasterId id="2147483775" r:id="rId7"/>
    <p:sldMasterId id="2147483779" r:id="rId8"/>
    <p:sldMasterId id="2147483791" r:id="rId9"/>
  </p:sldMasterIdLst>
  <p:notesMasterIdLst>
    <p:notesMasterId r:id="rId35"/>
  </p:notesMasterIdLst>
  <p:handoutMasterIdLst>
    <p:handoutMasterId r:id="rId36"/>
  </p:handoutMasterIdLst>
  <p:sldIdLst>
    <p:sldId id="2007577134" r:id="rId10"/>
    <p:sldId id="280" r:id="rId11"/>
    <p:sldId id="281" r:id="rId12"/>
    <p:sldId id="282" r:id="rId13"/>
    <p:sldId id="283" r:id="rId14"/>
    <p:sldId id="284" r:id="rId15"/>
    <p:sldId id="287" r:id="rId16"/>
    <p:sldId id="2633" r:id="rId17"/>
    <p:sldId id="331" r:id="rId18"/>
    <p:sldId id="257" r:id="rId19"/>
    <p:sldId id="2893" r:id="rId20"/>
    <p:sldId id="2007577133" r:id="rId21"/>
    <p:sldId id="2007577135" r:id="rId22"/>
    <p:sldId id="2007577127" r:id="rId23"/>
    <p:sldId id="264" r:id="rId24"/>
    <p:sldId id="265" r:id="rId25"/>
    <p:sldId id="2007577128" r:id="rId26"/>
    <p:sldId id="267" r:id="rId27"/>
    <p:sldId id="268" r:id="rId28"/>
    <p:sldId id="2007577129" r:id="rId29"/>
    <p:sldId id="2007577136" r:id="rId30"/>
    <p:sldId id="2686" r:id="rId31"/>
    <p:sldId id="2687" r:id="rId32"/>
    <p:sldId id="2007577131" r:id="rId33"/>
    <p:sldId id="32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9088" autoAdjust="0"/>
  </p:normalViewPr>
  <p:slideViewPr>
    <p:cSldViewPr snapToGrid="0">
      <p:cViewPr varScale="1">
        <p:scale>
          <a:sx n="68" d="100"/>
          <a:sy n="68" d="100"/>
        </p:scale>
        <p:origin x="-584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32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BB83A08-A777-4F75-975B-46D142810A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58CB45-9A8C-4616-A931-392FE28963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2716B-A41F-41ED-8868-A092F05F91A2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45E453-4721-4444-9B5E-5BC1F578D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1BB8673-EAE5-44D0-B9A2-81A9C4BD94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D7D81-07F5-47E3-999C-27658D3FF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73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07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71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488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360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2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40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cướp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7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15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5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51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22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03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7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55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25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8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10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96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013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06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94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45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4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70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24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6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58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61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3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49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88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0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5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90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585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64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24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12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77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24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4080D7-4C91-0AF8-3532-80CF1267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821044-8B37-A472-8465-51512A13A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3FB5A9-3E6B-96DD-4086-374A716B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F1F57B-9952-C489-2FA6-EC69D6C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CB533-A656-9367-C306-A97C4086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2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7E3679-BBD5-508F-ED41-9431C7445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6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0D3CB-083E-A2FA-E315-6F3F4CB01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6D6061-B2DF-2F81-A4E6-81AF0573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FF6EEC-3625-D96C-10F2-142E2E480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4702E1-BC09-6BFB-61EB-1D8C49E2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22640E-C290-87B7-2A93-B528E832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2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1A872-F2C1-0B0F-6D19-BF532CDB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D39046-0611-B2B0-03E0-1796D35CE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4D42DE-FDA1-05BB-2EFE-0E1CF78C2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055063-08B7-AC53-231C-13489C82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EFB5F-7474-2786-D1A2-E23F79B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8294BA-9A67-1EE0-992C-22A1F258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728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D29D07-DF3A-2EEC-EE3D-C3DBA4C4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5ADEAC-89C8-6968-2893-8FC52A793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278390-3615-9843-03A1-B2224FA3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8E8357-B052-99AE-06DE-ABBF0E243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C22FF40-EFD8-8F46-C7AA-C9E72F736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6E8FBB9-45D0-E7F2-7F11-78ED33F8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63D02C6-A3D8-1956-C0A2-35EE228B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3495E7-4F7D-AAB8-65A5-72956E07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61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C2A2E6-9ED5-7506-B352-FC4CD251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E37EDB-EE89-1D98-32D7-21436EC9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678E98-930F-69E3-2974-B32BF4E8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181535-1BA8-E0B4-57E5-03BFE475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87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16282B-254C-D2F7-44EF-6D605D59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6F7D1A-EC0E-93BE-6AA3-809C1858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DCE40B-887E-1F4B-4E9B-E304DD0D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51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A1934-D3D4-E2AA-679E-7B461DDC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FB916F-C79F-BBC3-E8F1-69AA08A12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92A523-6A92-1F78-4A27-3559395D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E23E25-3D92-0CD9-DF07-051BE4C9E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41BBB8-05D7-E83B-FD77-E0D6D44D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332FAB-D73B-63C1-8D94-57CF8693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99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03033-DA78-8F2B-BC18-5A91831A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E2A810-1EE9-6A9E-1294-D363FB597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56AA4B-1410-70F8-A0E2-5B876FDD4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25099F-CCFF-02B5-6980-16F0F5F1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AD9DD4-E9AC-C6E2-BF33-371461A6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BB9CD7-8312-3DFA-EE52-6D55FB02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145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95A91-B8CB-E8F1-2AA0-11F07545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1DE003-EF59-19D2-2A88-BD8183D04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1E3F5-4FD6-E93D-06C7-8A1BE7E5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5B888B-A8B4-F22F-BB7F-6DAA9B04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BFE856-7EFE-99A3-C936-F6EC66EA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01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671CF6-EA33-958F-FFB7-5C405012BE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9A90FA-4533-38C8-86B1-C274A49E8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749CF6-E9EF-19A1-BD45-62ED1399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CF925B-30F0-4BF8-80E1-54C50A66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3CE4E7-20B1-C825-DEEB-41AFBCCA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42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2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CEC2D24-F915-4DD9-A561-83059B9D33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7845AC3-9ECC-4260-898A-0AA864642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0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624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6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5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5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7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4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3/30/2026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0146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3/30/2026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8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5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09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4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11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2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28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40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9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23.png"/><Relationship Id="rId10" Type="http://schemas.openxmlformats.org/officeDocument/2006/relationships/image" Target="../media/image27.sv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2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2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32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>
            <a:extLst>
              <a:ext uri="{FF2B5EF4-FFF2-40B4-BE49-F238E27FC236}">
                <a16:creationId xmlns:a16="http://schemas.microsoft.com/office/drawing/2014/main" xmlns="" id="{4DD5CB91-6302-3586-B3C8-F3AC21CE9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630" t="28971"/>
          <a:stretch/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xmlns="" id="{CD6FEC20-F50F-DEB0-9CAA-865B18BFF2E6}"/>
              </a:ext>
            </a:extLst>
          </p:cNvPr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08;p2">
            <a:extLst>
              <a:ext uri="{FF2B5EF4-FFF2-40B4-BE49-F238E27FC236}">
                <a16:creationId xmlns:a16="http://schemas.microsoft.com/office/drawing/2014/main" xmlns="" id="{E8AC9BDC-89B9-17F5-22BE-8650177B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791" t="20932" r="43466" b="37777"/>
          <a:stretch/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>
            <a:extLst>
              <a:ext uri="{FF2B5EF4-FFF2-40B4-BE49-F238E27FC236}">
                <a16:creationId xmlns:a16="http://schemas.microsoft.com/office/drawing/2014/main" xmlns="" id="{E2053C32-169F-41A1-2F18-65121F82D8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818" t="12660" r="23333" b="39124"/>
          <a:stretch/>
        </p:blipFill>
        <p:spPr>
          <a:xfrm rot="-395396">
            <a:off x="104222" y="-1641"/>
            <a:ext cx="1756753" cy="191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80C7B55-4F85-DA42-42E4-1831FB0E2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50251">
            <a:off x="4378234" y="2151731"/>
            <a:ext cx="5035732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263729854876586849">
            <a:hlinkClick r:id="" action="ppaction://media"/>
            <a:extLst>
              <a:ext uri="{FF2B5EF4-FFF2-40B4-BE49-F238E27FC236}">
                <a16:creationId xmlns:a16="http://schemas.microsoft.com/office/drawing/2014/main" xmlns="" id="{1660F7CA-106E-8834-16DD-69DA64C80F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D610DD34-BEFD-4297-9DC6-7817CB75B1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86528"/>
              </p:ext>
            </p:extLst>
          </p:nvPr>
        </p:nvGraphicFramePr>
        <p:xfrm>
          <a:off x="945242" y="457200"/>
          <a:ext cx="4604517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4839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534839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534839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61FB39-9DE1-4074-9722-EC070C7B9F8E}"/>
              </a:ext>
            </a:extLst>
          </p:cNvPr>
          <p:cNvSpPr txBox="1"/>
          <p:nvPr/>
        </p:nvSpPr>
        <p:spPr>
          <a:xfrm>
            <a:off x="735167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09280CD-E21B-4151-AD2C-917F795D871D}"/>
              </a:ext>
            </a:extLst>
          </p:cNvPr>
          <p:cNvGrpSpPr/>
          <p:nvPr/>
        </p:nvGrpSpPr>
        <p:grpSpPr>
          <a:xfrm>
            <a:off x="1293029" y="1043146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8D3F790-ABC5-423B-8861-F6ED8F23325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54C9383-A19D-4731-B433-593CBDF30C99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FD2B361-CC55-46B2-BD87-81A22E0A764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6314425-3ED3-43E5-85AD-8A21556A684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8882AC8-6618-492D-9F9B-E4BA705BDCF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4B1C387-532A-41B5-AF66-C59EABB038A5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0DD0CCF-3B3B-4D12-8795-8F202B4194B9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27D380A-9FFF-41D0-9624-66A81D984E0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366A158-0FF4-4DE5-8B12-D6451ABAD67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6EECED2-6386-41F6-B417-2C3E921BFCC9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307B8C0-C977-4A87-90EA-FEA8EA8F56F5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9D766660-9282-4694-BD65-86591AFC591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66FBEE78-4149-41CF-B3B1-F167D6C1323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662CF83A-858C-40F0-AD49-8711FF6F1F8C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3F0C6F6-18D5-4D53-92FC-BA37B9DD2E3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6629346-0A95-42C1-927C-4D71EE9C55A9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A32959D-6721-43EF-A621-3AD7487058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FB8770F1-30D8-4923-8641-B556BC1ABB4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91FCDE0-6E09-4669-A1F0-63774087EA7A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3DA11D21-6F9C-4882-9268-A74996A51F8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9FC4EF0-1930-451F-B11B-2B8878A4139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8836A3D3-C8EA-4A08-95EC-D4DB909D4BD8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41201720-EEB3-4DEA-8E8F-D30F7A320FA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98F0D038-CFC7-4280-BB9A-272E51689D6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D94E7FDE-F1C1-4872-BFF0-4235A41B609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753AB3A-AD46-42A0-A9AF-5D475F99400B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EE9C203-724E-458B-AF12-901C226B2F31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C3E8A943-76DE-4A6E-AF38-2ACC552F5CCA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7A06B68E-4B10-40E1-8999-84B779571BA7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0F14A3D3-A0C4-43F3-96CB-D3493463BBB9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3F2FB65B-E236-4974-8669-F1D2635DB96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0ED478B-402F-4C39-BAF0-C3CE122C961A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3A0B4E58-BCEB-4E6A-8FA1-C6CF46B966D3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5AAF6033-30BC-46BB-B4F8-4B91929FBC7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796696B2-6E92-4A44-83B7-3E37BDDC2324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44BBECB7-2A55-4222-B4D0-FE54EA22AF1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E13FB2D-7E6B-460F-83E7-DDB0DFC069D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A424E5FA-04E7-4725-AB43-02FD3848013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7533DFA8-C5B5-4545-8A6E-14AA6FE2BFD6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90F2CC56-9A1A-43B4-AD3A-FE9BDDD6EDF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889048AC-B1A5-49FE-B487-2F8D2F0FEB00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46C2642D-944E-4869-AC96-E600D59B68AB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EAEB122B-A7FD-4517-B485-51EE242EFE13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33871C1B-C0C6-4B63-9B16-E26F2D6D98A8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A5D38291-899F-4CDA-9966-B1B71116E58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50DA6087-10F2-4265-969A-62F096A83BD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3A51B0C3-CDE0-489C-B7BC-3A49DA7BEB6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317C04E3-819A-4C1D-895B-F11AD7811DF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3C9FEA54-583F-4418-BF49-5CF12F812F4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6F04B25A-4862-48AE-A565-8C7D1EC326DE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9AC3066E-7301-430B-A95B-948E5933024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5CA2762-D82D-4B57-8774-E108040529DE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06C15E9E-8D91-4B43-A1BC-C2E7CD0136C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0E0D292A-3F5A-4954-987E-3E13222D6BF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26B8DC05-58C4-489E-92B9-21218B894950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10C845E8-2B72-4427-9937-2F241D8B96FB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DD892215-6F45-49BE-81BD-151A8298C2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FAC75148-44A4-4164-9C22-2C057EBD554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A7D85FA9-86E7-4583-B204-BF5898A2972A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2F502762-CFE1-45EB-A8D7-13CB0C64148F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4D31E30B-1A71-447F-8301-B4B27AD653C1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8139E623-06DB-4EBE-BFA9-0C8CF25DDA3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EFD80757-8477-4C7A-90EA-2E8B0D2ABA17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E1C55476-F88B-4B8A-BA09-24AE0F8EE87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7F3337B6-9686-4C31-A6C6-EAE49FD0ABBF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0EAC2F15-59F8-4A21-A6F9-B9BF4B7D580C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82A7ABBE-048D-41D7-9CC5-FBBCA285922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1B761A16-D8AE-45DC-BAA2-50453077BE4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1A218AAD-2862-4861-95C0-62488EA471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1E225B43-B0F3-4877-B736-4E3CF2357DC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1B567772-6FD3-4147-B934-3F0BCC8FE4D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953BC652-A61A-4335-B783-60300D26D17E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AFCE655E-8A0C-4F11-AE46-600EC874E75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FA50D85C-2ECF-44FD-A9F7-306F41D447E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9801E9AB-646F-4C56-A014-6CE01B2E9075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92D377C0-3779-41D0-A987-B0F43FC45DDC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B9342D49-219C-467C-A131-B83B8570A983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589FF48E-67BE-4240-AEDD-225A587D7B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8A76CC39-0FA7-4FF5-9E29-8C4DD71EFE3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E2579B81-34A6-4B33-B928-930ED0DC56F5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E047638B-CDF3-425E-83CA-899C7113E5D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4EAABACA-BE04-4FB0-A7F1-55ED59ABD6DF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4DB59C65-BC99-461C-B609-DA8BE45679E7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3073E4E0-2586-49FE-9B96-1E52230613F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828D3102-4DC0-4068-B3AD-363BA491FC41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9640F338-427C-4F45-A59F-C755CF3571C4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2E75A874-EE92-4EF6-9830-A86E1A27F8C6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74FFB7FD-EA0E-4B12-A2F4-E785807C849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112D35CA-A6F5-4BAF-A826-8E7D86048B6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4A9ED8EB-ADEF-4C07-B17F-4120B481ED5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895F5A8C-FE72-4FF8-99CB-AFF1136F666C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1AEFAADB-4E50-4884-9196-028EC3930D2B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D7F64099-DAEA-4217-9AD3-A70A618D1F0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2E13B02A-ED19-46A2-9E8F-E11FAD7BB30E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228726BD-90FE-48E7-B03E-41F0491468B4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177F8DB0-FEAB-4C7C-9987-090F99CB606B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D9988318-98CB-41A9-BBF4-4A858B84A8C4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D7219467-C632-4ED1-A088-5485FCDE221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9B8FB9E6-C709-458B-9900-0127FD3024EC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E705311D-614B-4787-BB7F-68AE9680009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58BE3AE2-E54A-4B3A-BC95-99EBBA240494}"/>
              </a:ext>
            </a:extLst>
          </p:cNvPr>
          <p:cNvGrpSpPr/>
          <p:nvPr/>
        </p:nvGrpSpPr>
        <p:grpSpPr>
          <a:xfrm>
            <a:off x="1293029" y="2075112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F962DDF7-E476-44A7-90A0-15CC987D1909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497E1E55-8296-45A5-9A94-3C6DB3795AB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2B26EE83-B8BF-459D-A50B-67EF2AABD2E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60EF3DA5-2BAF-4A4E-AF67-D7485B49A504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05E17F24-AF4F-42BE-B789-EF45B40223D0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6B0FA17E-E47D-4649-B8E9-22D6947682D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E733A35E-20C2-4B1B-823F-89E1E54D31D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xmlns="" id="{C5266B5D-4B78-485A-A0D6-25F81B64B170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xmlns="" id="{777A1E35-A0A8-4A77-91FF-58C533A4706E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44338BFC-A936-4F32-B12F-D0BA55C14E7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xmlns="" id="{158B5166-B5BD-4218-B401-E02875DDAAE7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xmlns="" id="{31D04137-F281-4F53-9D6C-DAF5C3D8DA08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811F742E-C716-4866-9D47-2682B1B541E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xmlns="" id="{C5BB30B1-D1E6-43CD-918B-5196902E922E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E6EDEE52-5F1D-4DBE-B6CB-F91FF7772AF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xmlns="" id="{780D7E69-AFD9-4AF2-BA07-DA7333EAC81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xmlns="" id="{71457BA8-B34B-44C5-9919-72858C980076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xmlns="" id="{B561828D-5A53-4068-8CB5-E38E80696DA1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xmlns="" id="{18BA6E33-D5F6-4E03-A643-DC2B1AE821B4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xmlns="" id="{449CDAB1-F1DE-4ED4-B6E6-7A157B113DB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xmlns="" id="{A52566A8-3435-4BC6-B206-8E9E2243880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xmlns="" id="{74C86B23-F1E2-4701-8BC2-28E030600CE6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3EDC5E1E-6594-46C3-8655-12C39D46F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xmlns="" id="{332994BE-94E4-4918-A8CD-4710EDBB440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50F1CDDD-D114-4E9F-9BA7-7C5953C670E4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xmlns="" id="{344AB1C9-32E3-471E-A4F9-93C495E32A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C00C5E9C-8019-41F8-8162-E4CDA391CFF8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DAEE883B-A8D5-41E2-BB38-02EC617E955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xmlns="" id="{9EFA38DA-9F50-4B23-97B5-92850FDBF48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xmlns="" id="{54607046-B2E5-4E56-AE15-A02EC816AA2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900306A8-4BDA-4A9D-8AD1-915C428AE9D2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xmlns="" id="{D6693B50-D9A9-45D5-BD75-278F0AF5CB38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xmlns="" id="{8F694610-7BA9-4E4B-9498-A2CF7E7E5DE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4373AE5F-56A7-4204-8DFC-617949629C7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294A810D-DA3E-454C-BBE7-6337117C402A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xmlns="" id="{EB793E72-8F28-4260-8B4F-0663DCEECA6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BFA85D79-580B-468A-9C0C-64C5D1BE196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C6F50F62-9A6C-409C-84FC-69F840DC9419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7B03A2F8-C7C0-4489-A0EA-5CAF431C64DC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xmlns="" id="{9965FEB1-FAD3-44B1-B350-A976CD910FF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5B6EBF6D-B4D0-490C-B122-412E1D18106F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E207731E-3254-4246-AA99-1E926B7C14C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519AEBE5-91E3-479D-8C86-FEE5E58C75E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xmlns="" id="{A4C7D7CC-5A5B-481C-8960-F74E11DBBDD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0B3D0B5A-2E9B-4060-929B-18975D38ABB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xmlns="" id="{45744FC1-FFE5-417D-9563-216E5702419C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xmlns="" id="{FA65C7D9-1D7A-4E59-9A42-7F185A4C12C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xmlns="" id="{BC2784E3-705D-4793-8F28-CE62F331963A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xmlns="" id="{ECC5398F-D572-461E-9129-86A219D369C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xmlns="" id="{6A1B76F3-27CD-4860-ACC2-2AD1E97B471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xmlns="" id="{F8E203F6-2178-417D-882B-21BED3331B8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xmlns="" id="{03A3FBA4-F99B-4719-A983-46DD9862C6B1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xmlns="" id="{0A70F715-3824-40F0-B995-7DD0F0D65CE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xmlns="" id="{B570C178-17A3-4AAD-ADCA-D7631037C2E2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CCDAE6F8-300A-4FB0-83F3-3232F9733420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xmlns="" id="{205A0620-6B31-4A30-8D37-5FAC4E2AF964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C647123E-A542-4D14-BB51-CB5CEBEBCE1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110E270B-CB75-487F-9BC0-750926454E0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xmlns="" id="{7DA05FAA-B19D-45EA-A354-0F608B86110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9A86DDF2-B895-41AA-A306-99532656B26A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2BF741BF-0178-411B-9C2A-DA82A680B4FD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3893A9F0-C1E1-4E48-B162-01B9B1A5FD9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7DBCC3EC-B87A-432A-ABF1-A10B3C2C24C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28146760-5A5E-4980-9E3E-77A7A3CB6AB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E428738D-EE3D-4B16-85BC-0D5D0932E545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3DCD1C44-E0E3-4491-ACD2-0777DB0A4ABE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BA424409-5E39-4922-9B72-61CE17AAF575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xmlns="" id="{3EBF911B-EB49-40AC-85A6-72B56041CEB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ED2D75CA-A269-44C7-B28B-7057EB224D56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52292A15-4E09-4D1F-A464-E2353F6BF04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xmlns="" id="{F779ACFA-647D-4E2B-B592-2F52DF299EAD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97D09D4C-88C8-4F2B-9A79-69D52B34D59D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B0B8BBCE-C364-4864-BB5A-6601697CA49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0E428655-E9BA-4B97-9CB3-67EC03DAFD0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A1E7BD8E-DC36-44B7-A3E7-D3DCD46F564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xmlns="" id="{32691B77-807D-4821-902B-2266A91FD8F7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xmlns="" id="{F136FC44-4262-431E-9B35-5DDF1212A9B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ECB19293-EDED-4A2B-B61F-F91FDACE2AA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79C299CE-4660-4C36-B89D-4E143C62A166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xmlns="" id="{DBA99DD3-6D9C-4D87-BD15-961C76492FE6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xmlns="" id="{34DBBC1E-08CD-47A2-8399-BAE5D0E0BD1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734AF71E-8B74-4C6D-A07A-984363A149AD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xmlns="" id="{7AF985D6-AF6F-42EB-AE37-118A4B16971E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B66CF3F7-93D9-4903-BB31-E683877B4162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677B5376-EE55-4A0A-9181-C66E9276B08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xmlns="" id="{23EF7BDD-3B10-44B6-A0B8-62325D89BA1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xmlns="" id="{AA7458FF-535F-4847-8589-34912AE44980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xmlns="" id="{F1C7091B-FE16-41F4-9DF0-AED019F33631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xmlns="" id="{36BE2CCE-E92A-4E04-8632-345A2150C686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xmlns="" id="{07FA555C-1A34-4CFE-9FD4-E08708CE628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xmlns="" id="{CA592882-8C0F-4BCE-B419-E18EF02392A8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xmlns="" id="{2EF95747-015F-4A79-B7A4-AD581BB9403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xmlns="" id="{7F66743D-D125-41FA-A820-FD75B1BB140A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xmlns="" id="{2F693CE7-FFEA-4A2F-B4B1-6F5D89F6CCAF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xmlns="" id="{283ABB84-D23A-4157-8410-1CCE2A59DF2C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xmlns="" id="{3C7B7F06-5AEF-4501-BBCD-D9CEE98896ED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xmlns="" id="{3035BE85-70AA-4AA7-BAC2-D9020F58919E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xmlns="" id="{386C26A8-62B9-45F8-AF29-40360CBEB7B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29430EFA-755E-4A46-8A40-C780F3197C0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xmlns="" id="{9548DDAA-7A13-48E3-8BB5-468BC35AB24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9603B27-0642-43C5-BC2D-3208021453C3}"/>
              </a:ext>
            </a:extLst>
          </p:cNvPr>
          <p:cNvGrpSpPr/>
          <p:nvPr/>
        </p:nvGrpSpPr>
        <p:grpSpPr>
          <a:xfrm>
            <a:off x="1293029" y="4334987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xmlns="" id="{0C546B05-609B-4300-B79F-C51BC10C714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xmlns="" id="{7C060386-4472-4AC2-8998-95F941211EBB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xmlns="" id="{A09C5068-5F32-4CF8-AF4A-78F0392C33A1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xmlns="" id="{AF5EAB36-5C24-4582-AE25-8715DC102FD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xmlns="" id="{6272DAD3-8155-4755-98E2-4DBBA4F328F3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xmlns="" id="{7E02EAC6-2195-45FE-8C4D-4749BC11A6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xmlns="" id="{3E2958EC-B203-4D5C-80F6-6EF799D33E16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xmlns="" id="{AEB9A3FE-0A50-41B4-97E1-FA0A21BA2F06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xmlns="" id="{4912DDDE-4EF4-4D38-B8CC-E7B061DDA1C4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xmlns="" id="{C9B49EE9-E20A-4EDF-B141-5B6BF677581E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xmlns="" id="{620CD1F6-B1E2-41C4-AD62-99CA3F5E3B20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xmlns="" id="{48FE13F5-6C66-4CAF-A67A-1C9126EDFA1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xmlns="" id="{F092ABBD-2AB3-4545-B21B-E04FA73EF5B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xmlns="" id="{0C524AB4-B9D0-4A5E-A9E1-F9E13A1E093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xmlns="" id="{71E7F7EA-47B1-4C26-A9AD-3D9C91BA02B4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xmlns="" id="{14FA8217-EF86-4ADF-AE29-8A90AA28E82D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xmlns="" id="{81BD3927-14B8-494A-B78E-2E8A963FDB9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xmlns="" id="{FDE042ED-EEC2-4EBB-8F9D-A72FF73128D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xmlns="" id="{8EFC370F-3BE1-4E0F-BB87-BC5BDFA7CB7F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xmlns="" id="{44EC190C-E607-4501-B3A1-E830E9851DF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xmlns="" id="{96F479A3-6FD6-4666-AD4F-8DB5547DE72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xmlns="" id="{7AB9E314-27F5-4589-B615-4A9704FA4843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xmlns="" id="{4B010102-521E-4EA8-9EE4-0DC02064C106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xmlns="" id="{3909507B-3801-4889-ADB0-9B584C5E138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xmlns="" id="{40CC2629-7744-41E3-BFF6-83F7ACAFF423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xmlns="" id="{B4C2C2D1-2FA3-47E3-ABC3-4005DAAEBA00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xmlns="" id="{2ABCDACE-836F-47D9-B21F-C7DB32355CD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xmlns="" id="{0A7D4683-CB79-485A-AD8E-775CF7543726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3FDB448B-52A3-43A3-8A87-25DDE432E0F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xmlns="" id="{7FAB2C53-154E-4E6C-A140-99B4DE8414C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xmlns="" id="{BEC0F3F7-5C67-4CEA-B728-52E9C4B471C3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xmlns="" id="{ABAB3BBB-C3CE-4E45-90E9-34A4D85106C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xmlns="" id="{E4B82DED-828D-4CAE-B9F1-E12BF5F01B2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xmlns="" id="{D68989EC-5F47-4C86-AF4D-91343ED2379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xmlns="" id="{EDAA33B3-2CA8-4BFB-8614-A8205A901E9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xmlns="" id="{39E6E5BE-709F-49A1-8051-957CF31BC813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xmlns="" id="{E0F3339B-57BF-4062-88E1-B643CC334E52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xmlns="" id="{8D82B81F-E6D8-49C2-8053-4D51F8D6CEBF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xmlns="" id="{9D2DAD20-B862-4492-B22B-CE323D5E0A79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xmlns="" id="{773AD44A-661B-487D-8C54-DA605630840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xmlns="" id="{205A609C-187A-4A5E-9B36-9B843E850CD7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xmlns="" id="{4F18F7AC-BEE4-497E-A7DB-9F76083F5FEB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xmlns="" id="{082D6725-7BCB-45C0-8D42-AD48AE1C0C3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xmlns="" id="{4CE4D13C-79CF-45FF-AE3A-56752AD4ABE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xmlns="" id="{DCF1832D-EE03-4038-9ED1-DEDCDAE3FCB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xmlns="" id="{414F7077-BB26-4677-B697-4321519DF4F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xmlns="" id="{21C4DD32-D55E-4866-8863-581DE1AA3BB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xmlns="" id="{99610614-5D18-4AF5-9DB7-0B7D12B042CC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CDB26259-B575-4F0D-BF34-07C001364F1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xmlns="" id="{B6702CB5-1C80-4C37-8762-50745ED4EC34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xmlns="" id="{EA9C9C20-14B8-4395-BD97-85F4515A2BDC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xmlns="" id="{47C8A074-33C7-4000-A928-F688D484BE2E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xmlns="" id="{F09A639B-64BC-4212-9857-E82E60F8EB8E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xmlns="" id="{7297FD28-33E4-4A39-8E1D-FC98D59156A9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xmlns="" id="{25969458-5E14-447C-B7AE-AA18774807E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xmlns="" id="{95282215-E2A4-4D15-AA35-C220AEDFEC3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B957CCD9-2CA2-465D-8D17-2218ACFAC5E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xmlns="" id="{92310DB5-E074-47AF-9F96-8C2049ACE38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xmlns="" id="{D285D020-1FFD-421C-B665-0FEF098330D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xmlns="" id="{58D3D8C8-9CE1-4467-9398-644F7FCBBB2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xmlns="" id="{29003061-4C3A-4D0C-8917-5447660BB615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xmlns="" id="{4131E0FE-825A-4288-9AB0-EC605B3540C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xmlns="" id="{CADB87D8-FC60-45AE-A3C0-ABCD5A96C9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xmlns="" id="{2CD7D6BE-B6FE-486C-A862-A8C4BB023F6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xmlns="" id="{F5484816-074B-48EE-B2E1-064821EBEC0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xmlns="" id="{5BEBF2E4-9A10-4AC4-ACCF-A9F9F004089E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xmlns="" id="{F712784E-78A3-49E4-A132-C2044087CE2F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xmlns="" id="{8FC080E4-0296-4FEF-A564-FBBF931EAD3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xmlns="" id="{EC6FD5BD-05FB-4C33-BA31-33386B72339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xmlns="" id="{9AAD3D96-495F-4F4D-96B7-01F7494E8475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xmlns="" id="{4171E470-5E92-49BA-8DEC-7BA4C2EF6ADA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xmlns="" id="{24497D29-1917-4085-8728-56CD0D8A5D7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xmlns="" id="{A2ED61F7-304D-4B39-AAD0-B37B7C871F5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xmlns="" id="{67A978A5-36E4-4F11-958D-574954EA6AB2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xmlns="" id="{84EF9614-0B76-45CC-8A6C-5A30F73004C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xmlns="" id="{1AD879C2-0669-4672-ABA9-0FD6906E728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xmlns="" id="{B62F3A50-BAA9-4D65-BF9C-E44BD8E0C8C5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xmlns="" id="{3FFB50C0-8AB3-4865-9669-95591CC35C4A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xmlns="" id="{1FD1103F-CC62-4280-B2C4-204D4746280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xmlns="" id="{9C054A34-6E15-4BF2-A78D-790D2233EC3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xmlns="" id="{44055EA3-97A3-442F-B23E-79F59B6FF6B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xmlns="" id="{FC12A93C-6A97-4A1C-BEEF-DA84D0DD67E6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xmlns="" id="{B60C7532-12E8-430C-B9CF-7695F4BC0BF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xmlns="" id="{F046025E-883A-41AA-AB09-86B1C859B27F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xmlns="" id="{A99CBE59-B978-40B4-A53A-7F8B178D22B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xmlns="" id="{F730977B-505D-47EB-9160-8D8B52D4D18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xmlns="" id="{320098A7-3BC0-46E5-BBD0-ED025589EB9E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xmlns="" id="{29845628-BA7E-4AC4-96A7-1B0EADCDDE12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xmlns="" id="{39FDA8FF-0C7C-4627-A684-E4ACCC49B8EC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xmlns="" id="{F6BF5AAB-4519-4D0A-8812-9FBF0055591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xmlns="" id="{3CA289A3-7D00-45E6-9946-DD42AAF7D20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xmlns="" id="{B8393CAC-EAFD-4D0B-9535-3262BE15D7D4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xmlns="" id="{9EAE1076-CFDF-41FD-8C33-355A562EAED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xmlns="" id="{FCB31FB4-AB21-4182-93BA-92FD927D59C5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xmlns="" id="{6B4D6BC4-9F78-4BD1-A7E6-1E256695D9C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xmlns="" id="{09118702-959D-4323-B7AE-B7936765F69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xmlns="" id="{9F06E125-506D-485C-83F0-147A97D4B22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xmlns="" id="{1B402953-6E2A-4EA0-ABCA-7EA0E8FEB62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xmlns="" id="{4D7FBE0E-EB3E-477C-849D-71CDA38EAA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xmlns="" id="{94EEA1D7-0D92-498C-A1DE-022370EEB72A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xmlns="" id="{76BD7F8A-2074-4339-A51A-77BBEF2B31E4}"/>
              </a:ext>
            </a:extLst>
          </p:cNvPr>
          <p:cNvGrpSpPr/>
          <p:nvPr/>
        </p:nvGrpSpPr>
        <p:grpSpPr>
          <a:xfrm>
            <a:off x="1293029" y="5355559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xmlns="" id="{E77A90B3-DEED-4E82-A29A-C5A62268619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xmlns="" id="{BF32CE86-AACB-4EEC-9E10-C6F65D32804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xmlns="" id="{12EE0725-4435-456A-B9E7-FDB20EC9335A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xmlns="" id="{BFA42EAE-8788-4E85-B065-535871DCCF2B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xmlns="" id="{1D00929B-A19E-4142-8046-3374D3CAA4F2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xmlns="" id="{A9DA38E5-D64D-47A9-8418-5AAD4E39B8D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xmlns="" id="{34E94121-A05E-4589-BA28-F6CAC0C2B3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xmlns="" id="{42EC7617-E42E-492C-B2B0-CE735E02289D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xmlns="" id="{ABA66ED9-E461-4F35-916F-39A2F741D92D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xmlns="" id="{883FA569-5B3E-4494-A19F-AD9659C55A1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xmlns="" id="{11BB4907-A01A-4B3B-9249-3794514F8103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xmlns="" id="{D1326E75-393E-4007-AA12-D26A7F82DB6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xmlns="" id="{0F2B8AEA-286F-4C6B-ACCC-DEC42318877C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xmlns="" id="{AEC4EB3A-F569-4727-9514-395B46074F4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xmlns="" id="{21B03D56-DC18-4C23-A8EE-0258BA4925B5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xmlns="" id="{D36FCB62-6EA1-4A7A-8F3A-3854A8E98F7A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xmlns="" id="{641FAD5F-3524-4DB1-994A-828124E370B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xmlns="" id="{95B74A51-C9F9-4F58-824A-5E87F8E17D6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xmlns="" id="{0E81F398-81E0-4F75-A8CB-14E3CEE7CA0D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xmlns="" id="{8F22D7EA-B113-4A52-B1B7-1869537EF74E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xmlns="" id="{8C33E180-6DB7-4C78-B894-E2654114B98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xmlns="" id="{C5AAEB08-3D5B-4B6A-B3E0-E9A977789276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xmlns="" id="{1D656F76-DB4C-4495-B58B-470C98A8A11C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xmlns="" id="{0C0C74D7-C0E9-4405-BA20-A6608E0F561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xmlns="" id="{3080B00D-44B7-4EFD-9C93-B874A25D1135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xmlns="" id="{2811D132-D110-46EF-A499-CA78D1CE6BD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xmlns="" id="{1E304AB5-0DD1-4A14-8C84-7638F96444A0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xmlns="" id="{E3506276-F4EB-4B37-9AA5-3BD4161EC0FC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xmlns="" id="{0B9FE0EB-1173-400F-AA18-0242B7A6E9E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xmlns="" id="{0995F44A-87F7-4129-A71E-DDD32F2049B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xmlns="" id="{D297152A-1705-491F-9169-44F8D599E60A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xmlns="" id="{04308E7C-8AAD-448B-ADAF-F915EE56DC1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xmlns="" id="{C4A6BA0D-0D93-43DB-A22E-0A32B875556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xmlns="" id="{24874BFC-63B3-4229-B09F-77342901A473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xmlns="" id="{C9693F5A-F206-4EEC-BBED-07D7D568B98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xmlns="" id="{DE05EDFD-811B-4F81-9CCD-DC46E3B98065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xmlns="" id="{6219C338-7B36-43C7-903D-EEA738D2A391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xmlns="" id="{CFF50201-70A5-40F4-9433-DF963E024744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xmlns="" id="{F5BFA163-089B-4805-A9CF-DD23AB841BB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xmlns="" id="{42A33C98-5231-46EE-8957-ACE96B1C5CA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xmlns="" id="{62349A30-4C16-420C-A4FE-94B287607980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xmlns="" id="{D9070564-2E09-4CD2-9FB9-13C936FDB35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xmlns="" id="{AB9EEE14-AB4B-4033-A73E-CD3F76AFAE18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xmlns="" id="{93A3991F-C24A-4C21-9021-A8072327A008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xmlns="" id="{487FD266-5271-46DC-944C-69C9A16B3240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xmlns="" id="{24935B0E-3790-48F1-8ECC-E8387BC2AF00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xmlns="" id="{760FDED2-D799-4231-B1D0-A77F62B64EB8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xmlns="" id="{94871872-9A62-4FC7-910F-4BBD1B676F1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xmlns="" id="{8DC3BD84-1F07-4883-8DDE-5FEEA0230A6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xmlns="" id="{89DAD06E-10F7-477A-9E5F-3E6C383305BE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xmlns="" id="{FE019D44-EC2E-438E-A8B9-515B3FB5E02F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xmlns="" id="{214504E0-7308-4B97-A832-51A2AF7E4B94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xmlns="" id="{F1EBF9CC-1367-44C0-8F44-B0E1CC42E143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xmlns="" id="{9D13E41D-D014-4025-9E8E-D4A7274102A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xmlns="" id="{97B3DB80-FF33-4F31-8C92-E0089704006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xmlns="" id="{3AB882EA-7524-419D-A954-293B27490880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xmlns="" id="{0F3C664D-BDE6-4F2E-A5B3-BC181C675B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xmlns="" id="{A0D14846-799A-459A-9C12-A63DEB775B8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xmlns="" id="{2F92BAE7-27D9-4F50-9B85-CF6AF0762A1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xmlns="" id="{FD427455-8A34-484D-9A35-1D6C0A79E4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xmlns="" id="{7664B7FD-B021-4FB0-B87B-D4C8ED69C9CA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xmlns="" id="{2F1261C7-DC60-4B01-A5BB-8C993F5B371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xmlns="" id="{92BE8C25-E028-4A56-AD78-019CCDD2AE3B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xmlns="" id="{C181A594-4DA6-4FE3-A41E-5D7FFE61A99D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xmlns="" id="{C5574231-4AAB-4EE8-B4BB-94E6C8FE00B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xmlns="" id="{55BC5BBD-D05F-49D1-BCC4-D09268FF4315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xmlns="" id="{B40CFA4C-ECA3-483C-85A5-A0980ABFA6A8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xmlns="" id="{02B1ADC2-B68D-4CBF-A9FF-4F6020A201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xmlns="" id="{C4B6D8AC-5F1A-46F2-9793-5DF06A56D8BA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xmlns="" id="{35852D9E-0405-4542-9441-FABF5FE1D75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xmlns="" id="{02E70E47-7539-4439-8189-B010C7FC1F7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xmlns="" id="{6CDBCBF8-3AFB-48C3-9455-F0FC9DF2078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xmlns="" id="{CF432FAD-7795-49E2-AA5B-3717EE8973F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xmlns="" id="{A21335E8-4070-4EEC-A395-43D9EC35C9CF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xmlns="" id="{6DF92320-2273-48DE-BB18-42B5F9937C1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xmlns="" id="{8C07F5C7-3FFB-4449-B630-A9FBFC50B34F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xmlns="" id="{C7755A70-5847-4D6F-AB59-2BA4343D6FE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xmlns="" id="{B55B071E-14B6-4AEA-A5E7-D579977C2EB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xmlns="" id="{E0F51CBE-6559-4213-8046-678D6332728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xmlns="" id="{B79D7ED0-2617-428C-B500-8CF79BA847B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xmlns="" id="{5D35807B-5213-4D2F-9A68-7C9B0FD54A44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xmlns="" id="{A80D09CD-EA9A-4234-BBF5-8A92B319120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xmlns="" id="{4BD34CEB-D2BB-4178-970F-EF3909832AE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xmlns="" id="{99AE787A-2BAD-48F5-A143-81AA554AA3D0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xmlns="" id="{7B5ECC34-DAAC-4334-85E3-47DC516DB78D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xmlns="" id="{784F8C75-7043-4134-9F62-8DCFD6477A9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xmlns="" id="{89338E11-0B5A-4FEC-BC97-7D8C6DB721F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xmlns="" id="{FAAA6285-5A92-4DAE-9AD1-690C3663DFC9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xmlns="" id="{F9961AAB-8ACD-4292-8AC0-D672E7297B76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xmlns="" id="{41025BB0-E780-4258-9EE6-C35F6EFEB77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xmlns="" id="{DC99955B-B16F-4551-97EC-E60AB7A2E8E1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xmlns="" id="{3C588710-00DD-44A4-A9A0-822721E34DC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xmlns="" id="{38445918-1D88-41DC-ABDE-F359857327EE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xmlns="" id="{C9A1E8BC-A84D-4991-B377-590F55397AB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xmlns="" id="{84FADE58-087C-4AA5-9482-A29489B34A3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xmlns="" id="{DE59C011-8DED-4B8C-A7A5-2C272FF85C8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xmlns="" id="{AAB85C6C-43AC-41D4-AACD-AD481FF2AD0B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xmlns="" id="{11CC296D-1AB6-41CB-BFF3-C19B2A99EE59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xmlns="" id="{430DF82D-8274-4103-AD44-9EF94B82EC58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xmlns="" id="{8B1C2607-7370-416F-B53D-C42AB9017DA0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xmlns="" id="{66C99BF5-5BFC-467F-9656-2BB210AD691D}"/>
              </a:ext>
            </a:extLst>
          </p:cNvPr>
          <p:cNvSpPr txBox="1"/>
          <p:nvPr/>
        </p:nvSpPr>
        <p:spPr>
          <a:xfrm>
            <a:off x="7741750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xmlns="" id="{476F13EB-6EE9-4464-A764-DD055DDDED1E}"/>
              </a:ext>
            </a:extLst>
          </p:cNvPr>
          <p:cNvSpPr txBox="1"/>
          <p:nvPr/>
        </p:nvSpPr>
        <p:spPr>
          <a:xfrm>
            <a:off x="8118395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xmlns="" id="{3982EEEC-E609-448F-9FD1-AB7EE9CFB3CE}"/>
              </a:ext>
            </a:extLst>
          </p:cNvPr>
          <p:cNvSpPr txBox="1"/>
          <p:nvPr/>
        </p:nvSpPr>
        <p:spPr>
          <a:xfrm>
            <a:off x="8532328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xmlns="" id="{486EE365-2C06-4D20-89B2-8611DE4C4D52}"/>
              </a:ext>
            </a:extLst>
          </p:cNvPr>
          <p:cNvSpPr txBox="1"/>
          <p:nvPr/>
        </p:nvSpPr>
        <p:spPr>
          <a:xfrm>
            <a:off x="894544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xmlns="" id="{DB0F5DD9-8E30-409F-A0FC-8B8FDCD9B131}"/>
              </a:ext>
            </a:extLst>
          </p:cNvPr>
          <p:cNvSpPr txBox="1"/>
          <p:nvPr/>
        </p:nvSpPr>
        <p:spPr>
          <a:xfrm>
            <a:off x="9323546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xmlns="" id="{B42CB3E8-824B-495F-8BF6-5B666B2CE895}"/>
              </a:ext>
            </a:extLst>
          </p:cNvPr>
          <p:cNvSpPr txBox="1"/>
          <p:nvPr/>
        </p:nvSpPr>
        <p:spPr>
          <a:xfrm>
            <a:off x="9675154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418" name="Group 417">
            <a:extLst>
              <a:ext uri="{FF2B5EF4-FFF2-40B4-BE49-F238E27FC236}">
                <a16:creationId xmlns:a16="http://schemas.microsoft.com/office/drawing/2014/main" xmlns="" id="{79BF08AD-5B74-49EE-8CCD-BAF6294CAE36}"/>
              </a:ext>
            </a:extLst>
          </p:cNvPr>
          <p:cNvGrpSpPr/>
          <p:nvPr/>
        </p:nvGrpSpPr>
        <p:grpSpPr>
          <a:xfrm>
            <a:off x="2971190" y="1604312"/>
            <a:ext cx="547114" cy="901548"/>
            <a:chOff x="2846886" y="1604312"/>
            <a:chExt cx="555107" cy="90154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xmlns="" id="{3583698B-29A8-4C38-B34F-A0B2C0219BE5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xmlns="" id="{3B01C525-75AC-44A2-B13F-01F8BD2B658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xmlns="" id="{DD5AF8F0-037E-41EA-B296-BA6BA89B924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xmlns="" id="{E3ACBDE2-87A6-4F5D-9DB7-E44B086FC8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xmlns="" id="{9D10ED80-EE6B-40DA-AFB9-2DF6D354A6F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xmlns="" id="{3462E744-82F2-4D03-9BB5-9DEC8138041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xmlns="" id="{0EB49EE8-64B3-42A3-8855-081417E4C1B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xmlns="" id="{6BE18FB7-F44D-445B-9442-1BDAD0A8277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xmlns="" id="{E1FC9ED0-76CE-4C7E-8F95-354621A7C6E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xmlns="" id="{0973A262-0083-44A7-BBC6-05B314D47C4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xmlns="" id="{321E4B04-5AA2-44D4-968C-433FBA12D28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xmlns="" id="{29052AC1-C1F2-447E-8CC5-EAF4A99C25B8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xmlns="" id="{DBDC2B3D-B181-4273-9B03-F02FA265D8E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xmlns="" id="{F704B007-6265-4CC7-8A2B-6ECEC541F55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xmlns="" id="{F160FCA9-EAC2-47A3-81F0-89E9D312DCE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xmlns="" id="{33D0E271-5F96-47DA-A7A5-B99A46FB3F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xmlns="" id="{16FC8E3B-9149-484C-9445-797D750BCC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xmlns="" id="{A108FFC1-1629-4682-B112-72C9DFE91B3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xmlns="" id="{06E6B740-BB92-4963-8550-C6AE930D017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xmlns="" id="{B5E1AFAC-8111-4C99-841A-35A6F36AAE2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xmlns="" id="{69F1A3D0-31D0-4601-A70E-A78A54B938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xmlns="" id="{3E46936C-2AB0-4953-BAB2-7256ADEE3F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xmlns="" id="{0BEB0BD6-3ADB-4FE1-A341-9F55E9830363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xmlns="" id="{16DDEDA1-02B1-42DF-8F87-CCADAADF762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xmlns="" id="{7883FD6D-7386-40BA-A00D-57FD0CDB5A5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xmlns="" id="{F56904D6-C6C5-4E67-8CAE-1DBA5178C49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xmlns="" id="{BFF2E5E0-843D-4609-84CA-F7B71484D3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xmlns="" id="{8D064538-42E0-4C27-AC2F-97F86B5C493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xmlns="" id="{CA4676C6-4C39-438E-BE36-1CE5F9E85C7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xmlns="" id="{CBDE98C1-89A3-42A1-BF04-110C46E1624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xmlns="" id="{CD0D1A28-AC33-411D-9150-6E6A7A4FE0F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xmlns="" id="{3EBE270D-7D8E-498F-B92A-AEACEF82023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xmlns="" id="{9E07BBFF-EC33-43FF-9803-4185032AAAA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xmlns="" id="{E6D5D5A5-9258-434D-8FBC-16D267A3CF10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xmlns="" id="{20ECB2C2-B19E-48F1-94B2-8674830ACF0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xmlns="" id="{4539EAEB-37C4-4300-B260-C7BD0A723B6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xmlns="" id="{B0BE4D55-BE84-4941-92B3-56FD1549A1A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xmlns="" id="{A6C844E7-9910-48B0-9362-2340762218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xmlns="" id="{C0782206-691F-4A72-9349-91F5805C6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xmlns="" id="{EF3CBD97-EEB5-4CD9-8DD2-D0F64808AC9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xmlns="" id="{AFE54B71-911F-4EB2-A26F-054EB3AEB6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xmlns="" id="{695209FC-C4DB-4E8B-838C-08650222367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xmlns="" id="{B49DA637-9DC6-4392-8627-7BB3A60AC49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xmlns="" id="{70F3A562-B13E-4B8D-B880-697DAD908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xmlns="" id="{9E98783B-5FBB-41AC-A7BC-2467C948626D}"/>
              </a:ext>
            </a:extLst>
          </p:cNvPr>
          <p:cNvGrpSpPr/>
          <p:nvPr/>
        </p:nvGrpSpPr>
        <p:grpSpPr>
          <a:xfrm>
            <a:off x="4646333" y="1628140"/>
            <a:ext cx="88857" cy="537127"/>
            <a:chOff x="4824133" y="1628140"/>
            <a:chExt cx="90155" cy="537127"/>
          </a:xfrm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xmlns="" id="{27BC06A9-0DCF-429B-9E9A-AC08EF066F0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xmlns="" id="{96B5BF0C-85A9-45E3-87CC-B5AAB6158467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xmlns="" id="{13AA51B4-89C8-42D6-A952-1A58EDECB2A6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xmlns="" id="{DFB7D5EC-41DB-45E8-813D-22C5D9440874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xmlns="" id="{69D0A6BD-0751-4D7A-9D68-FF05864A998F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xmlns="" id="{1B9DC1B7-509B-47D4-B631-51DB0E38F5B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xmlns="" id="{783A1B05-4CA0-4B7D-92BB-87FE423D0C7D}"/>
              </a:ext>
            </a:extLst>
          </p:cNvPr>
          <p:cNvGrpSpPr/>
          <p:nvPr/>
        </p:nvGrpSpPr>
        <p:grpSpPr>
          <a:xfrm>
            <a:off x="3226300" y="4334987"/>
            <a:ext cx="88857" cy="901548"/>
            <a:chOff x="7152671" y="1595686"/>
            <a:chExt cx="90155" cy="901548"/>
          </a:xfrm>
        </p:grpSpPr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xmlns="" id="{17BE43B4-2202-422A-8D98-74E18B52B81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xmlns="" id="{5E2D67D3-5A04-46BC-B2B4-EA66B0B9B28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xmlns="" id="{718348A8-DCA2-4017-9E38-103544F666F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xmlns="" id="{C2F2C0E8-7CEC-435F-8493-725A9DA105D2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xmlns="" id="{DB498E5B-E179-4BBF-A8BB-44D721D4E76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xmlns="" id="{196BF984-9991-4ECF-A253-993F979248A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xmlns="" id="{EFB1D464-94A7-48E2-99B8-66F26F88958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xmlns="" id="{E66C79D7-F62C-43C4-ACBE-9D6072582232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xmlns="" id="{FF925768-AF64-4820-BCFB-49B4685A77B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xmlns="" id="{84AB00CE-7480-4114-B299-EEEA818E4CD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1" name="Group 480">
            <a:extLst>
              <a:ext uri="{FF2B5EF4-FFF2-40B4-BE49-F238E27FC236}">
                <a16:creationId xmlns:a16="http://schemas.microsoft.com/office/drawing/2014/main" xmlns="" id="{2F8CD99D-0DB7-4016-9C80-0AE843EE899A}"/>
              </a:ext>
            </a:extLst>
          </p:cNvPr>
          <p:cNvGrpSpPr/>
          <p:nvPr/>
        </p:nvGrpSpPr>
        <p:grpSpPr>
          <a:xfrm>
            <a:off x="5014633" y="4334987"/>
            <a:ext cx="88857" cy="360619"/>
            <a:chOff x="4824133" y="1628140"/>
            <a:chExt cx="90155" cy="360619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xmlns="" id="{531CA7D8-8743-4829-99DF-8033BD4A6AF0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xmlns="" id="{FE654595-7775-4E7B-ACFB-778C450C35B0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xmlns="" id="{0F0E5A04-7B37-400D-AB37-A1C3A0ACD366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xmlns="" id="{9154DEDC-7735-44A3-A227-1D2AEFB74FE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6" name="TextBox 485">
            <a:extLst>
              <a:ext uri="{FF2B5EF4-FFF2-40B4-BE49-F238E27FC236}">
                <a16:creationId xmlns:a16="http://schemas.microsoft.com/office/drawing/2014/main" xmlns="" id="{0DBCFC77-C4B3-49E1-8A28-D3FCF0F81F50}"/>
              </a:ext>
            </a:extLst>
          </p:cNvPr>
          <p:cNvSpPr txBox="1"/>
          <p:nvPr/>
        </p:nvSpPr>
        <p:spPr>
          <a:xfrm>
            <a:off x="5936236" y="1378925"/>
            <a:ext cx="1304904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xmlns="" id="{4B3D77A9-E7F7-4156-853F-D8AB4AE5802A}"/>
              </a:ext>
            </a:extLst>
          </p:cNvPr>
          <p:cNvSpPr txBox="1"/>
          <p:nvPr/>
        </p:nvSpPr>
        <p:spPr>
          <a:xfrm>
            <a:off x="5634254" y="1978321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xmlns="" id="{7E9C3A77-D80A-48D3-8027-810A5FF41BC6}"/>
              </a:ext>
            </a:extLst>
          </p:cNvPr>
          <p:cNvCxnSpPr>
            <a:cxnSpLocks/>
          </p:cNvCxnSpPr>
          <p:nvPr/>
        </p:nvCxnSpPr>
        <p:spPr>
          <a:xfrm>
            <a:off x="5745480" y="3002786"/>
            <a:ext cx="12571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TextBox 488">
            <a:extLst>
              <a:ext uri="{FF2B5EF4-FFF2-40B4-BE49-F238E27FC236}">
                <a16:creationId xmlns:a16="http://schemas.microsoft.com/office/drawing/2014/main" xmlns="" id="{167380E0-C2CC-434E-9B08-598B7A3FDD46}"/>
              </a:ext>
            </a:extLst>
          </p:cNvPr>
          <p:cNvSpPr txBox="1"/>
          <p:nvPr/>
        </p:nvSpPr>
        <p:spPr>
          <a:xfrm>
            <a:off x="5915905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xmlns="" id="{B3BB62E3-44DE-4413-BA4F-4985673FA626}"/>
              </a:ext>
            </a:extLst>
          </p:cNvPr>
          <p:cNvSpPr txBox="1"/>
          <p:nvPr/>
        </p:nvSpPr>
        <p:spPr>
          <a:xfrm>
            <a:off x="6180698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xmlns="" id="{48AEE33F-6AD7-416F-8063-22BF09B595CE}"/>
              </a:ext>
            </a:extLst>
          </p:cNvPr>
          <p:cNvSpPr txBox="1"/>
          <p:nvPr/>
        </p:nvSpPr>
        <p:spPr>
          <a:xfrm>
            <a:off x="6434160" y="3088149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xmlns="" id="{FA2A9E80-102C-4938-8C68-4F17F5A80B1D}"/>
              </a:ext>
            </a:extLst>
          </p:cNvPr>
          <p:cNvSpPr txBox="1"/>
          <p:nvPr/>
        </p:nvSpPr>
        <p:spPr>
          <a:xfrm>
            <a:off x="6927886" y="1575766"/>
            <a:ext cx="4604516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493" name="Group 492">
            <a:extLst>
              <a:ext uri="{FF2B5EF4-FFF2-40B4-BE49-F238E27FC236}">
                <a16:creationId xmlns:a16="http://schemas.microsoft.com/office/drawing/2014/main" xmlns="" id="{004CE985-DFD5-49FA-ACAD-12D6208C967D}"/>
              </a:ext>
            </a:extLst>
          </p:cNvPr>
          <p:cNvGrpSpPr/>
          <p:nvPr/>
        </p:nvGrpSpPr>
        <p:grpSpPr>
          <a:xfrm>
            <a:off x="6798430" y="5278878"/>
            <a:ext cx="4448328" cy="936030"/>
            <a:chOff x="6881370" y="4098709"/>
            <a:chExt cx="3900930" cy="936030"/>
          </a:xfrm>
        </p:grpSpPr>
        <p:sp>
          <p:nvSpPr>
            <p:cNvPr id="494" name="TextBox 493">
              <a:extLst>
                <a:ext uri="{FF2B5EF4-FFF2-40B4-BE49-F238E27FC236}">
                  <a16:creationId xmlns:a16="http://schemas.microsoft.com/office/drawing/2014/main" xmlns="" id="{7D8E137C-0AD1-4729-AF08-F28711C7D9B8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346 + 229 = 575</a:t>
              </a:r>
            </a:p>
          </p:txBody>
        </p:sp>
        <p:sp>
          <p:nvSpPr>
            <p:cNvPr id="495" name="Rounded Rectangle 790">
              <a:extLst>
                <a:ext uri="{FF2B5EF4-FFF2-40B4-BE49-F238E27FC236}">
                  <a16:creationId xmlns:a16="http://schemas.microsoft.com/office/drawing/2014/main" xmlns="" id="{EF02869D-11FC-4735-8EC0-11D8D71AE012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xmlns="" id="{8A77DC60-B9A9-4F22-B8E6-C196A0C5CCBE}"/>
              </a:ext>
            </a:extLst>
          </p:cNvPr>
          <p:cNvGrpSpPr/>
          <p:nvPr/>
        </p:nvGrpSpPr>
        <p:grpSpPr>
          <a:xfrm>
            <a:off x="1293029" y="3121518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xmlns="" id="{D0B7D0AD-1875-405B-B2BB-3E1F538D6A8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xmlns="" id="{12640DBE-D609-4516-865A-FCE9D845875E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xmlns="" id="{3019C185-653F-4E7C-A2F9-6C917D51B89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xmlns="" id="{7A1CCCF1-D775-4FE1-ABD0-36552784AD6A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xmlns="" id="{FA1D6751-A04E-40E2-A057-6B342FF36D3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xmlns="" id="{D6300DB7-F8B6-497F-8D57-7E7356C1D6C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xmlns="" id="{BFF6A845-301C-4F08-8C3E-A6E253931B8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xmlns="" id="{B6546063-3BA9-4587-BBF3-00AACB60E815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xmlns="" id="{B83534F1-BC29-4B2A-A1A3-4A316A81486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xmlns="" id="{1A61753F-C0EF-4E49-950A-4600A126473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xmlns="" id="{92AE6D40-59D8-4F0E-9D08-B8CDA32B996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xmlns="" id="{050CC50E-A19A-49C0-A9B7-F6238A5EB8D6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xmlns="" id="{1DD7D76F-DD7F-45F9-A154-2884EFFECCFB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xmlns="" id="{ABAAC0B6-E848-4B88-AA66-410270FEFA0A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xmlns="" id="{F7780458-CBC0-40E6-BF58-4E76EFC6E1E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xmlns="" id="{B2468868-D326-45B1-8D88-FCC94FBB83C0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xmlns="" id="{811573B6-3549-42B2-8CE2-1DCB47B7A897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xmlns="" id="{0AD30D07-AA5F-45FA-AE60-C62436B67BB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xmlns="" id="{AE07A6DA-615A-4354-AAAE-E2EFC5716667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xmlns="" id="{0FCF9F98-7F4B-44F4-AFD3-8720DE5A4BF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xmlns="" id="{CF768C74-D8BA-490D-810D-33A50CFC4C27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xmlns="" id="{3D20610B-B367-4CF5-8EED-780DB9E11368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xmlns="" id="{DB70C72B-7304-4BEF-826B-12E5EF74AF6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xmlns="" id="{A27078EC-2BC0-4F04-B6AD-07FE9B1A8207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xmlns="" id="{3A769902-F498-45DD-A94D-CA1DD5F3AE6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xmlns="" id="{C1DF1A5D-8A65-435B-BD8E-473F191D690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xmlns="" id="{597650A1-FE4D-4DC8-B04E-0C7808DA0267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xmlns="" id="{DCF26D26-E56E-4360-96EE-F2EB653A16FE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xmlns="" id="{570CB586-1115-4547-BE0E-5DF6734E83D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xmlns="" id="{DAC380F3-930D-4B67-AE93-1411093C014F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xmlns="" id="{E171801C-8AEA-49CC-B06D-C4AED3D1B1AA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xmlns="" id="{028DBACD-173B-423D-BCD6-0C1906052BC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xmlns="" id="{2BD02BDB-E58B-4A2A-AC00-8A4C4238AAE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xmlns="" id="{7A7292E0-5F06-4B36-BE31-5B75004FFCE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xmlns="" id="{B3311D89-AECA-4061-9B3B-F6800E7CFD7C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xmlns="" id="{54FD96DA-E189-41DE-9386-7E5057E0E4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xmlns="" id="{E36EC38E-9125-409B-8937-83CACA978B7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xmlns="" id="{E229B3A6-CEBC-4FD6-81BD-AC330FFF30A7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xmlns="" id="{4064084A-82ED-43B4-8F2F-5B0DFA4CBB84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xmlns="" id="{D279C236-D2A4-46A9-85A0-17E4F168EFFC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xmlns="" id="{B11991B9-EC48-4F70-88E9-4A15ED74ED1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xmlns="" id="{59A5C81E-6969-4DF9-AEBF-B6DC29F104E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xmlns="" id="{BF69BC3D-CBB0-4CA0-B433-4BC21B87ED9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xmlns="" id="{EFB9D4FE-784D-4310-AFF2-D297BFB2EDDE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xmlns="" id="{6FA45E3C-8B6A-4CE0-88CB-4F9CEE90C58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xmlns="" id="{5E5CDE28-9947-4FED-A448-6C54299451C3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xmlns="" id="{30A0E234-58A7-43A9-8398-9D2AAE70125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xmlns="" id="{543A8BF0-40CB-45D8-9864-B1380C3E661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xmlns="" id="{C2D97B59-021A-4857-A636-7961E68D580B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xmlns="" id="{24A7E8D4-8A3F-4BDB-B55F-717D751AB7C2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xmlns="" id="{DE61FCE6-7426-4E95-82D4-9EF11EB75944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xmlns="" id="{61B6CDB9-A0D0-4AC7-B8C3-8E99DABE92D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xmlns="" id="{830E7272-7158-45EA-A717-0FB2D09FA04A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xmlns="" id="{1A8D748F-A4A7-4EDE-9E31-D58EC2A177F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xmlns="" id="{16C9F448-2407-4084-B1A3-1BE95A19F0A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xmlns="" id="{80DD02B9-A305-46A1-BE2D-209A249365A8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xmlns="" id="{8B4B6DA1-0A77-46E0-A97A-DB70D47703E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xmlns="" id="{C26F8951-114A-4164-8DBC-B9A234B88815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xmlns="" id="{9D5CFC0D-D12A-4D99-BB19-7B6E1538961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xmlns="" id="{793EF40F-D231-4A29-9733-FA16A0D330F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xmlns="" id="{0F8A4AB1-1A7E-4A00-AA0F-AAF1E8B34FE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xmlns="" id="{44907DF5-DD67-4EA5-80C4-43E923111CD4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xmlns="" id="{7BB88C66-B696-4A80-BC89-8A91B181125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xmlns="" id="{79BD6BC8-8A8B-45EC-919D-8A3C7675B40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xmlns="" id="{488072E9-A476-4B1F-A47C-74B4EEB009F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xmlns="" id="{B91C06B3-A896-47C5-8CA1-31BA8E7D6918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xmlns="" id="{003143D5-74B0-44FB-8712-5DE8733972C5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xmlns="" id="{A199023C-8CF2-4926-99F9-935A13AEF6AD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xmlns="" id="{DE3CEF69-011D-420F-A31A-DB7DCDA833E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xmlns="" id="{1D65040D-648D-4F0C-9888-982E2DD6590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xmlns="" id="{75E5CBB5-9DCE-4B7A-8289-8F0CDB20ACE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xmlns="" id="{2C0829BF-02EC-424F-BABD-D0A7D2EB58A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xmlns="" id="{DF7D1340-4C4D-40D3-B00B-E0839E532F5E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xmlns="" id="{D1EE2867-FA85-4E8E-AC77-38258DB1C3CF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xmlns="" id="{8745541E-ED7D-4795-9B12-CCB21538C8F0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xmlns="" id="{030C3E6A-7916-4FBC-87FB-C179682E81F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xmlns="" id="{02319A65-C1FC-4783-938D-DD3265345CA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xmlns="" id="{D8342D71-2D72-436F-8482-4EE2E136B58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xmlns="" id="{21E0AE0E-B98B-4643-AFF0-17DCF2B9CEAB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xmlns="" id="{0D382640-5D61-46C9-BD5C-6D2E8E30AB00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xmlns="" id="{2412DB43-138C-4500-B41E-A604F14A71C2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xmlns="" id="{5C54EDD4-0D51-46C6-9090-DBED7BDD456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xmlns="" id="{D8457E65-5ACF-4DDC-9179-4C4059BB68B2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xmlns="" id="{77D30F2A-E9E9-45EB-AADF-FF2BF9FE57AE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xmlns="" id="{14650A77-A28D-4D91-9884-A87F1CF0D70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xmlns="" id="{BAB4DB0E-03CC-407E-927A-8297BD667C2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xmlns="" id="{7A8DB45D-B73A-46CA-82F3-1837AA9DC891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xmlns="" id="{F17D0CD0-FA85-40BC-8B7B-58B05B97F071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xmlns="" id="{BB91E9BC-2347-4E38-B9B5-5657947AAEAD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xmlns="" id="{1ED8E5C2-B6FB-4959-A528-34839226BEC7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xmlns="" id="{D6850D50-F4F3-43D5-8EF8-E8ADF5BFB35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xmlns="" id="{D091294B-11E0-46AD-82E6-D00143513256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xmlns="" id="{FD8B36DE-27D2-4377-89F5-489B5F378FF4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xmlns="" id="{E8FB69E9-6AA9-4AF4-A704-781183CA08FC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xmlns="" id="{FBEB7F23-CB0B-4E87-A252-748C09CADA3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xmlns="" id="{82CFD43A-CB38-40D6-848C-F1A7C19A775D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xmlns="" id="{41608895-F725-4238-9FD6-82220B61CF6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xmlns="" id="{646F8548-64C3-40AD-881F-EDE1A1E8974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xmlns="" id="{CA684E42-A66F-4E78-B9B7-5A02981C12A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xmlns="" id="{374CDEEA-EF9A-46D4-B232-A0A98B472D36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xmlns="" id="{7BD1882F-E003-4380-9827-508ACDBAC86A}"/>
              </a:ext>
            </a:extLst>
          </p:cNvPr>
          <p:cNvGrpSpPr/>
          <p:nvPr/>
        </p:nvGrpSpPr>
        <p:grpSpPr>
          <a:xfrm>
            <a:off x="5014633" y="4695606"/>
            <a:ext cx="88857" cy="450773"/>
            <a:chOff x="4824133" y="1628140"/>
            <a:chExt cx="90155" cy="450773"/>
          </a:xfrm>
        </p:grpSpPr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xmlns="" id="{82C0D773-A73E-4A02-93B3-3BF6771D07D4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xmlns="" id="{DD00E6F2-524A-44FC-B5F5-360479BFBBF6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xmlns="" id="{B8AC61C2-CFE8-4C4B-811A-8FF06A278042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xmlns="" id="{96A7906B-6CFF-48E6-8B7B-646E698EE973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xmlns="" id="{B65F60FF-8914-4907-99EF-81E4618C0584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3" name="Rounded Rectangle 102">
            <a:extLst>
              <a:ext uri="{FF2B5EF4-FFF2-40B4-BE49-F238E27FC236}">
                <a16:creationId xmlns:a16="http://schemas.microsoft.com/office/drawing/2014/main" xmlns="" id="{82C49C37-E203-4150-BE82-9FF41549813A}"/>
              </a:ext>
            </a:extLst>
          </p:cNvPr>
          <p:cNvSpPr/>
          <p:nvPr/>
        </p:nvSpPr>
        <p:spPr>
          <a:xfrm>
            <a:off x="4470400" y="1313610"/>
            <a:ext cx="463134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4" name="Group 603">
            <a:extLst>
              <a:ext uri="{FF2B5EF4-FFF2-40B4-BE49-F238E27FC236}">
                <a16:creationId xmlns:a16="http://schemas.microsoft.com/office/drawing/2014/main" xmlns="" id="{D9FA1168-62DA-4EC1-9E39-91D9A56C4412}"/>
              </a:ext>
            </a:extLst>
          </p:cNvPr>
          <p:cNvGrpSpPr/>
          <p:nvPr/>
        </p:nvGrpSpPr>
        <p:grpSpPr>
          <a:xfrm>
            <a:off x="3213289" y="2834417"/>
            <a:ext cx="88857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xmlns="" id="{3EED8CC9-27A5-4240-BCEE-6DC1702EC42D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xmlns="" id="{249CC116-28EF-4AF1-AC07-7781D0111667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xmlns="" id="{F6DC1B90-9FD8-49FD-8B9D-F145F9A9698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xmlns="" id="{ABEB5B24-96C5-45BE-ACC6-B49D6918E2D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xmlns="" id="{F5FB87E4-2B51-4467-807B-A998C20D397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xmlns="" id="{E0093C4F-BEE7-4396-BE50-C9003B381B8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xmlns="" id="{D1F40639-7F14-4B83-AEC8-87922D8DD7F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xmlns="" id="{B26D9809-1FEF-4EC6-9743-33A190EFC871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xmlns="" id="{65F46EDE-F717-4C41-9DB5-0C5EE21CF03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xmlns="" id="{A993980B-6F14-4C7F-B41F-E30BB73981F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15" name="Straight Arrow Connector 614">
            <a:extLst>
              <a:ext uri="{FF2B5EF4-FFF2-40B4-BE49-F238E27FC236}">
                <a16:creationId xmlns:a16="http://schemas.microsoft.com/office/drawing/2014/main" xmlns="" id="{F9AF46F2-5769-41DC-9611-4110F77DB54A}"/>
              </a:ext>
            </a:extLst>
          </p:cNvPr>
          <p:cNvCxnSpPr>
            <a:stCxn id="603" idx="1"/>
          </p:cNvCxnSpPr>
          <p:nvPr/>
        </p:nvCxnSpPr>
        <p:spPr>
          <a:xfrm flipH="1" flipV="1">
            <a:off x="3551984" y="3301829"/>
            <a:ext cx="918416" cy="32756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6" name="Group 615">
            <a:extLst>
              <a:ext uri="{FF2B5EF4-FFF2-40B4-BE49-F238E27FC236}">
                <a16:creationId xmlns:a16="http://schemas.microsoft.com/office/drawing/2014/main" xmlns="" id="{57D162A9-1437-495C-8E3D-621F37E6A002}"/>
              </a:ext>
            </a:extLst>
          </p:cNvPr>
          <p:cNvGrpSpPr/>
          <p:nvPr/>
        </p:nvGrpSpPr>
        <p:grpSpPr>
          <a:xfrm>
            <a:off x="3391063" y="4334987"/>
            <a:ext cx="88857" cy="901548"/>
            <a:chOff x="7152671" y="1595686"/>
            <a:chExt cx="90155" cy="901548"/>
          </a:xfrm>
        </p:grpSpPr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xmlns="" id="{EDAEA096-61FB-4394-9491-FBBC9DC5B8CE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xmlns="" id="{869EDBB3-BFDB-4863-8FC3-43396895CE3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xmlns="" id="{C166F6F2-E6F9-4751-B464-A3827845EF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xmlns="" id="{7C66ACD9-2ED8-4F59-9A35-024F3991D67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xmlns="" id="{13A8862C-7183-4DD9-9F9C-BDB44D71BED7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xmlns="" id="{31565F82-12D4-4C01-9751-FDE35217AC20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xmlns="" id="{87116CB7-F07C-4F15-9BE2-3BC5B0532EB3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xmlns="" id="{07058F94-E750-48A9-8263-E816B6703D3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xmlns="" id="{46CF7F91-A1F8-4A6E-ABE7-63538430795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xmlns="" id="{B54E44BA-2EB3-4A8A-B6EC-085E6A90BF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2" grpId="0"/>
      <p:bldP spid="413" grpId="0"/>
      <p:bldP spid="415" grpId="0"/>
      <p:bldP spid="416" grpId="0"/>
      <p:bldP spid="417" grpId="0"/>
      <p:bldP spid="486" grpId="0"/>
      <p:bldP spid="487" grpId="0"/>
      <p:bldP spid="489" grpId="0"/>
      <p:bldP spid="490" grpId="0"/>
      <p:bldP spid="491" grpId="0"/>
      <p:bldP spid="492" grpId="0" uiExpand="1" build="p"/>
      <p:bldP spid="603" grpId="0" animBg="1"/>
      <p:bldP spid="60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D24891-DC5D-E250-CBE4-494A4CD6F244}"/>
              </a:ext>
            </a:extLst>
          </p:cNvPr>
          <p:cNvSpPr/>
          <p:nvPr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7" name="TextBox 626">
            <a:extLst>
              <a:ext uri="{FF2B5EF4-FFF2-40B4-BE49-F238E27FC236}">
                <a16:creationId xmlns:a16="http://schemas.microsoft.com/office/drawing/2014/main" xmlns="" id="{10A4A61F-6EBA-C509-5F58-E85393ACA27F}"/>
              </a:ext>
            </a:extLst>
          </p:cNvPr>
          <p:cNvSpPr txBox="1"/>
          <p:nvPr/>
        </p:nvSpPr>
        <p:spPr>
          <a:xfrm>
            <a:off x="4282611" y="1904144"/>
            <a:ext cx="719362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kia,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 thẳng cột với trăm, chục thẳng cột với chục, đơn vị thẳng cột với đơn vị,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8" name="TextBox 627">
            <a:extLst>
              <a:ext uri="{FF2B5EF4-FFF2-40B4-BE49-F238E27FC236}">
                <a16:creationId xmlns:a16="http://schemas.microsoft.com/office/drawing/2014/main" xmlns="" id="{5D7C498A-89A2-1BC6-C11A-DB6E9EFDE3AD}"/>
              </a:ext>
            </a:extLst>
          </p:cNvPr>
          <p:cNvSpPr txBox="1"/>
          <p:nvPr/>
        </p:nvSpPr>
        <p:spPr>
          <a:xfrm>
            <a:off x="4329055" y="3273116"/>
            <a:ext cx="2321148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xmlns="" id="{8E62AA8B-B634-6F12-1099-1AD147091D2B}"/>
              </a:ext>
            </a:extLst>
          </p:cNvPr>
          <p:cNvSpPr txBox="1"/>
          <p:nvPr/>
        </p:nvSpPr>
        <p:spPr>
          <a:xfrm>
            <a:off x="4349604" y="4010714"/>
            <a:ext cx="2412905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0" name="Big Bullet  - 9Slide.vn">
            <a:extLst>
              <a:ext uri="{FF2B5EF4-FFF2-40B4-BE49-F238E27FC236}">
                <a16:creationId xmlns:a16="http://schemas.microsoft.com/office/drawing/2014/main" xmlns="" id="{2C4E2521-B53E-04DE-4641-750A81422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738" y="1936594"/>
            <a:ext cx="316196" cy="394028"/>
          </a:xfrm>
          <a:prstGeom prst="rect">
            <a:avLst/>
          </a:prstGeom>
        </p:spPr>
      </p:pic>
      <p:pic>
        <p:nvPicPr>
          <p:cNvPr id="631" name="Big Bullet  - 9Slide.vn">
            <a:extLst>
              <a:ext uri="{FF2B5EF4-FFF2-40B4-BE49-F238E27FC236}">
                <a16:creationId xmlns:a16="http://schemas.microsoft.com/office/drawing/2014/main" xmlns="" id="{A530AEE8-E31B-3631-6817-7AC168AE4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182" y="3443513"/>
            <a:ext cx="316196" cy="394028"/>
          </a:xfrm>
          <a:prstGeom prst="rect">
            <a:avLst/>
          </a:prstGeom>
        </p:spPr>
      </p:pic>
      <p:pic>
        <p:nvPicPr>
          <p:cNvPr id="632" name="Big Bullet  - 9Slide.vn">
            <a:extLst>
              <a:ext uri="{FF2B5EF4-FFF2-40B4-BE49-F238E27FC236}">
                <a16:creationId xmlns:a16="http://schemas.microsoft.com/office/drawing/2014/main" xmlns="" id="{CAEA2801-2E14-E014-2746-6ABEB7EC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1" y="4188896"/>
            <a:ext cx="316196" cy="394028"/>
          </a:xfrm>
          <a:prstGeom prst="rect">
            <a:avLst/>
          </a:prstGeom>
        </p:spPr>
      </p:pic>
      <p:sp>
        <p:nvSpPr>
          <p:cNvPr id="633" name="TextBox 632">
            <a:extLst>
              <a:ext uri="{FF2B5EF4-FFF2-40B4-BE49-F238E27FC236}">
                <a16:creationId xmlns:a16="http://schemas.microsoft.com/office/drawing/2014/main" xmlns="" id="{E3B7A5FF-11B6-DDA7-00FF-546ACFE14A86}"/>
              </a:ext>
            </a:extLst>
          </p:cNvPr>
          <p:cNvSpPr txBox="1"/>
          <p:nvPr/>
        </p:nvSpPr>
        <p:spPr>
          <a:xfrm>
            <a:off x="4400974" y="4812099"/>
            <a:ext cx="71574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hực hiện phép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lần lượt từ phải sang trái, bắt đầu từ hàng đơn vị.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4" name="Big Bullet  - 9Slide.vn">
            <a:extLst>
              <a:ext uri="{FF2B5EF4-FFF2-40B4-BE49-F238E27FC236}">
                <a16:creationId xmlns:a16="http://schemas.microsoft.com/office/drawing/2014/main" xmlns="" id="{59BB7D80-6A16-E206-6798-698886CB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827" y="4928636"/>
            <a:ext cx="316196" cy="394028"/>
          </a:xfrm>
          <a:prstGeom prst="rect">
            <a:avLst/>
          </a:prstGeom>
        </p:spPr>
      </p:pic>
      <p:sp>
        <p:nvSpPr>
          <p:cNvPr id="635" name="Canh Thang - 9Slide.vn">
            <a:extLst>
              <a:ext uri="{FF2B5EF4-FFF2-40B4-BE49-F238E27FC236}">
                <a16:creationId xmlns:a16="http://schemas.microsoft.com/office/drawing/2014/main" xmlns="" id="{0F4D61DE-9461-0A2D-E7A0-CD43FC107A38}"/>
              </a:ext>
            </a:extLst>
          </p:cNvPr>
          <p:cNvSpPr/>
          <p:nvPr/>
        </p:nvSpPr>
        <p:spPr>
          <a:xfrm>
            <a:off x="2245181" y="1941652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xmlns="" id="{11778E32-8C64-9063-311E-B3DE42C56193}"/>
              </a:ext>
            </a:extLst>
          </p:cNvPr>
          <p:cNvSpPr txBox="1"/>
          <p:nvPr/>
        </p:nvSpPr>
        <p:spPr>
          <a:xfrm>
            <a:off x="449741" y="1835949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346</a:t>
            </a: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xmlns="" id="{7DB05202-0256-2598-428E-598F74D02511}"/>
              </a:ext>
            </a:extLst>
          </p:cNvPr>
          <p:cNvSpPr txBox="1"/>
          <p:nvPr/>
        </p:nvSpPr>
        <p:spPr>
          <a:xfrm>
            <a:off x="945222" y="2936975"/>
            <a:ext cx="190496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229</a:t>
            </a:r>
          </a:p>
        </p:txBody>
      </p:sp>
      <p:cxnSp>
        <p:nvCxnSpPr>
          <p:cNvPr id="638" name="Straight Connector 637">
            <a:extLst>
              <a:ext uri="{FF2B5EF4-FFF2-40B4-BE49-F238E27FC236}">
                <a16:creationId xmlns:a16="http://schemas.microsoft.com/office/drawing/2014/main" xmlns="" id="{7099734B-451C-B97D-4991-3591E3805C6E}"/>
              </a:ext>
            </a:extLst>
          </p:cNvPr>
          <p:cNvCxnSpPr>
            <a:cxnSpLocks/>
          </p:cNvCxnSpPr>
          <p:nvPr/>
        </p:nvCxnSpPr>
        <p:spPr>
          <a:xfrm flipV="1">
            <a:off x="1176472" y="3943473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TextBox 638">
            <a:extLst>
              <a:ext uri="{FF2B5EF4-FFF2-40B4-BE49-F238E27FC236}">
                <a16:creationId xmlns:a16="http://schemas.microsoft.com/office/drawing/2014/main" xmlns="" id="{864E486A-09D3-F523-A564-0724A94AEB4A}"/>
              </a:ext>
            </a:extLst>
          </p:cNvPr>
          <p:cNvSpPr txBox="1"/>
          <p:nvPr/>
        </p:nvSpPr>
        <p:spPr>
          <a:xfrm>
            <a:off x="616450" y="2558265"/>
            <a:ext cx="101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grpSp>
        <p:nvGrpSpPr>
          <p:cNvPr id="640" name="Group 639">
            <a:extLst>
              <a:ext uri="{FF2B5EF4-FFF2-40B4-BE49-F238E27FC236}">
                <a16:creationId xmlns:a16="http://schemas.microsoft.com/office/drawing/2014/main" xmlns="" id="{EED97142-0B67-527C-1710-E683EB29918F}"/>
              </a:ext>
            </a:extLst>
          </p:cNvPr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641" name="Rectangle: Rounded Corners 640">
              <a:extLst>
                <a:ext uri="{FF2B5EF4-FFF2-40B4-BE49-F238E27FC236}">
                  <a16:creationId xmlns:a16="http://schemas.microsoft.com/office/drawing/2014/main" xmlns="" id="{7CEA4800-DDC8-F2E3-593E-09B5EEA8E10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2" name="Rectangle: Rounded Corners 641">
              <a:extLst>
                <a:ext uri="{FF2B5EF4-FFF2-40B4-BE49-F238E27FC236}">
                  <a16:creationId xmlns:a16="http://schemas.microsoft.com/office/drawing/2014/main" xmlns="" id="{7B72CC32-1F71-3EE0-D479-9A3090D7BF31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xmlns="" id="{EAE34318-0229-FB04-15A7-F6EB97A22915}"/>
                </a:ext>
              </a:extLst>
            </p:cNvPr>
            <p:cNvSpPr txBox="1"/>
            <p:nvPr/>
          </p:nvSpPr>
          <p:spPr>
            <a:xfrm>
              <a:off x="551503" y="2080736"/>
              <a:ext cx="198156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5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0"/>
      <p:bldP spid="628" grpId="0"/>
      <p:bldP spid="629" grpId="0"/>
      <p:bldP spid="633" grpId="0"/>
      <p:bldP spid="635" grpId="0" animBg="1"/>
      <p:bldP spid="636" grpId="0"/>
      <p:bldP spid="637" grpId="0"/>
      <p:bldP spid="6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>
            <a:extLst>
              <a:ext uri="{FF2B5EF4-FFF2-40B4-BE49-F238E27FC236}">
                <a16:creationId xmlns:a16="http://schemas.microsoft.com/office/drawing/2014/main" xmlns="" id="{4DD5CB91-6302-3586-B3C8-F3AC21CE9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630" t="28971"/>
          <a:stretch/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xmlns="" id="{CD6FEC20-F50F-DEB0-9CAA-865B18BFF2E6}"/>
              </a:ext>
            </a:extLst>
          </p:cNvPr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08;p2">
            <a:extLst>
              <a:ext uri="{FF2B5EF4-FFF2-40B4-BE49-F238E27FC236}">
                <a16:creationId xmlns:a16="http://schemas.microsoft.com/office/drawing/2014/main" xmlns="" id="{E8AC9BDC-89B9-17F5-22BE-8650177B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791" t="20932" r="43466" b="37777"/>
          <a:stretch/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>
            <a:extLst>
              <a:ext uri="{FF2B5EF4-FFF2-40B4-BE49-F238E27FC236}">
                <a16:creationId xmlns:a16="http://schemas.microsoft.com/office/drawing/2014/main" xmlns="" id="{E2053C32-169F-41A1-2F18-65121F82D8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818" t="12660" r="23333" b="39124"/>
          <a:stretch/>
        </p:blipFill>
        <p:spPr>
          <a:xfrm rot="-395396">
            <a:off x="483729" y="422320"/>
            <a:ext cx="1401654" cy="147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xmlns="" id="{34A07799-1454-BBD4-70B3-9F3B69191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2" y="1330283"/>
            <a:ext cx="9237146" cy="359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08E1730-75AD-4866-A844-4872E30E4D4F}"/>
              </a:ext>
            </a:extLst>
          </p:cNvPr>
          <p:cNvSpPr/>
          <p:nvPr/>
        </p:nvSpPr>
        <p:spPr>
          <a:xfrm>
            <a:off x="944217" y="2362200"/>
            <a:ext cx="10614992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8B47177-DDD5-4D16-A873-0A82FD0E00CE}"/>
              </a:ext>
            </a:extLst>
          </p:cNvPr>
          <p:cNvGrpSpPr/>
          <p:nvPr/>
        </p:nvGrpSpPr>
        <p:grpSpPr>
          <a:xfrm>
            <a:off x="1091806" y="772092"/>
            <a:ext cx="2025471" cy="570588"/>
            <a:chOff x="1296327" y="1647588"/>
            <a:chExt cx="2025471" cy="5705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4DAD8DD-8ED5-44B8-A95F-6E5F34CAA6CB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C9C78CA-2ECB-4F20-A560-BCEC54C4C71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D1B3A87-BAB6-45E4-8172-2B8CE701DC59}"/>
              </a:ext>
            </a:extLst>
          </p:cNvPr>
          <p:cNvGrpSpPr/>
          <p:nvPr/>
        </p:nvGrpSpPr>
        <p:grpSpPr>
          <a:xfrm>
            <a:off x="1970507" y="2641826"/>
            <a:ext cx="1147790" cy="1305165"/>
            <a:chOff x="1566470" y="2095726"/>
            <a:chExt cx="1147790" cy="130516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C5000AA4-3950-4179-B88E-3B561024B5F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827CB509-748C-4627-9948-A9C125091F45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3CF02DE-C34B-4C98-8F02-7861B25B5D2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B321B410-93EA-40C4-8379-1EF2D3BDE3F5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4037B09-C935-4263-A1D9-25992B6C9A68}"/>
              </a:ext>
            </a:extLst>
          </p:cNvPr>
          <p:cNvGrpSpPr/>
          <p:nvPr/>
        </p:nvGrpSpPr>
        <p:grpSpPr>
          <a:xfrm>
            <a:off x="4481724" y="2641826"/>
            <a:ext cx="1147790" cy="1305165"/>
            <a:chOff x="1566470" y="2095726"/>
            <a:chExt cx="1147790" cy="130516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B696C1EC-A2D0-478F-AA80-770C001501A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CB41359-9B31-4D19-87C1-DA2DF12FD74E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142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1DD79051-D692-4462-83CA-D074E5472F6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1E01D823-CA8F-4A3A-ABE4-390D814B0C1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975E39D-7D8F-4F8C-9618-E790BEA0818A}"/>
              </a:ext>
            </a:extLst>
          </p:cNvPr>
          <p:cNvGrpSpPr/>
          <p:nvPr/>
        </p:nvGrpSpPr>
        <p:grpSpPr>
          <a:xfrm>
            <a:off x="6992942" y="2641826"/>
            <a:ext cx="1147790" cy="1305165"/>
            <a:chOff x="1566470" y="2095726"/>
            <a:chExt cx="1147790" cy="130516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4928AA1-DCA1-425D-A700-CF5A85B3B13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469A1382-ECC7-4197-8140-45E33576CEF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18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4E69DB0-60D4-4AC6-A8A9-CB865BDA481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B93F251C-2F99-456E-B564-2D4729E5489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3ACA98F-D1F9-430E-895D-CC298C8D6160}"/>
              </a:ext>
            </a:extLst>
          </p:cNvPr>
          <p:cNvGrpSpPr/>
          <p:nvPr/>
        </p:nvGrpSpPr>
        <p:grpSpPr>
          <a:xfrm>
            <a:off x="9336507" y="2641826"/>
            <a:ext cx="1147790" cy="1305165"/>
            <a:chOff x="1566470" y="2095726"/>
            <a:chExt cx="1147790" cy="130516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D425131D-367A-4AE3-8175-ACB677D5711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23D0ED45-32F1-4268-96AC-A18281FE86E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106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7597FCA1-86FF-49A8-9F23-7DA1A970AF1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BAFCC131-C291-40D1-8217-D7B02460B4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725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18" y="571038"/>
            <a:ext cx="3158002" cy="12924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781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4" name="TextBox 2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18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2" name="TextBox 3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845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951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2" y="582467"/>
            <a:ext cx="3158002" cy="1292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7136033-6CDB-43A2-9E6D-ABBB55282240}"/>
              </a:ext>
            </a:extLst>
          </p:cNvPr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92966237-11EE-4467-97BD-5CB3327AC554}"/>
              </a:ext>
            </a:extLst>
          </p:cNvPr>
          <p:cNvGrpSpPr/>
          <p:nvPr/>
        </p:nvGrpSpPr>
        <p:grpSpPr>
          <a:xfrm>
            <a:off x="998620" y="876191"/>
            <a:ext cx="4614896" cy="693699"/>
            <a:chOff x="1311097" y="1647588"/>
            <a:chExt cx="4614896" cy="69369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89324E9-E06A-4A94-9DC8-84D8A2B13A2E}"/>
                </a:ext>
              </a:extLst>
            </p:cNvPr>
            <p:cNvSpPr txBox="1"/>
            <p:nvPr/>
          </p:nvSpPr>
          <p:spPr>
            <a:xfrm>
              <a:off x="1866915" y="1694956"/>
              <a:ext cx="4059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929A3A01-AC7F-44DC-BC4C-51C299BF6B44}"/>
                </a:ext>
              </a:extLst>
            </p:cNvPr>
            <p:cNvSpPr/>
            <p:nvPr/>
          </p:nvSpPr>
          <p:spPr>
            <a:xfrm>
              <a:off x="1311097" y="1647588"/>
              <a:ext cx="555817" cy="55556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DFA3F73-F1DA-4682-ABE7-4B2063114CD5}"/>
              </a:ext>
            </a:extLst>
          </p:cNvPr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1588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427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427 + 246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607 + 143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16E07-626C-0FCB-EFB0-CFB31A34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28" y="474623"/>
            <a:ext cx="5572227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32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44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5109362"/>
            <a:ext cx="1749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729 + 32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246 + 44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C73EA4-EE46-6D09-F521-ECA883433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07" y="414465"/>
            <a:ext cx="5572227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xmlns="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xmlns="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xmlns="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xmlns="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xmlns="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4" name="Graphic 55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94B8320-BC34-8BEF-AF8C-D34C779B5D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238705" y="1843188"/>
            <a:ext cx="1662010" cy="768989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xmlns="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grpSp>
        <p:nvGrpSpPr>
          <p:cNvPr id="557" name="Group 556">
            <a:extLst>
              <a:ext uri="{FF2B5EF4-FFF2-40B4-BE49-F238E27FC236}">
                <a16:creationId xmlns:a16="http://schemas.microsoft.com/office/drawing/2014/main" xmlns="" id="{F13E027F-08B4-A69C-E21A-B20640012F86}"/>
              </a:ext>
            </a:extLst>
          </p:cNvPr>
          <p:cNvGrpSpPr/>
          <p:nvPr/>
        </p:nvGrpSpPr>
        <p:grpSpPr>
          <a:xfrm>
            <a:off x="-321354" y="1536527"/>
            <a:ext cx="6269958" cy="4871396"/>
            <a:chOff x="-173958" y="1565466"/>
            <a:chExt cx="6269958" cy="4871396"/>
          </a:xfrm>
        </p:grpSpPr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xmlns="" id="{E295E06A-8281-D2BE-DB4C-90FC31F9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73958" y="1565466"/>
              <a:ext cx="6269958" cy="4871396"/>
            </a:xfrm>
            <a:prstGeom prst="rect">
              <a:avLst/>
            </a:prstGeom>
          </p:spPr>
        </p:pic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xmlns="" id="{8F2FC0C2-A38D-9E60-2CE6-84EDCF52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13084" y="4693053"/>
              <a:ext cx="1364839" cy="1287889"/>
            </a:xfrm>
            <a:prstGeom prst="rect">
              <a:avLst/>
            </a:prstGeom>
          </p:spPr>
        </p:pic>
        <p:pic>
          <p:nvPicPr>
            <p:cNvPr id="549" name="Picture 548">
              <a:extLst>
                <a:ext uri="{FF2B5EF4-FFF2-40B4-BE49-F238E27FC236}">
                  <a16:creationId xmlns:a16="http://schemas.microsoft.com/office/drawing/2014/main" xmlns="" id="{E0627EDB-90BD-CD85-3B8B-F8C703766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76885" y="2878665"/>
              <a:ext cx="1585097" cy="1603387"/>
            </a:xfrm>
            <a:prstGeom prst="rect">
              <a:avLst/>
            </a:prstGeom>
          </p:spPr>
        </p:pic>
      </p:grpSp>
      <p:pic>
        <p:nvPicPr>
          <p:cNvPr id="559" name="Picture 558">
            <a:extLst>
              <a:ext uri="{FF2B5EF4-FFF2-40B4-BE49-F238E27FC236}">
                <a16:creationId xmlns:a16="http://schemas.microsoft.com/office/drawing/2014/main" xmlns="" id="{9F011A56-9BC5-5D88-6FDB-301E540B98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1843" y="180920"/>
            <a:ext cx="10799414" cy="2057031"/>
          </a:xfrm>
          <a:prstGeom prst="rect">
            <a:avLst/>
          </a:prstGeom>
        </p:spPr>
      </p:pic>
      <p:pic>
        <p:nvPicPr>
          <p:cNvPr id="561" name="Picture 560">
            <a:extLst>
              <a:ext uri="{FF2B5EF4-FFF2-40B4-BE49-F238E27FC236}">
                <a16:creationId xmlns:a16="http://schemas.microsoft.com/office/drawing/2014/main" xmlns="" id="{F1F6E615-2C02-D54A-8617-E9C738BE0A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681551" y="3279482"/>
            <a:ext cx="1973476" cy="2162797"/>
          </a:xfrm>
          <a:prstGeom prst="rect">
            <a:avLst/>
          </a:prstGeom>
        </p:spPr>
      </p:pic>
      <p:pic>
        <p:nvPicPr>
          <p:cNvPr id="2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xmlns="" id="{58ED0B8F-9506-F363-AEB2-3EE33CE0B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BC494A8-77B1-4A6A-A443-948591F3C815}"/>
              </a:ext>
            </a:extLst>
          </p:cNvPr>
          <p:cNvGrpSpPr/>
          <p:nvPr/>
        </p:nvGrpSpPr>
        <p:grpSpPr>
          <a:xfrm>
            <a:off x="1081333" y="613540"/>
            <a:ext cx="10166770" cy="954107"/>
            <a:chOff x="1296327" y="1631456"/>
            <a:chExt cx="8237018" cy="95410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010DA27-EC5B-4F4E-B733-FDDF4A7CA327}"/>
                </a:ext>
              </a:extLst>
            </p:cNvPr>
            <p:cNvSpPr txBox="1"/>
            <p:nvPr/>
          </p:nvSpPr>
          <p:spPr>
            <a:xfrm>
              <a:off x="1866915" y="1631456"/>
              <a:ext cx="76664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709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289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44BA0573-483C-47BE-A4F4-6B0215BC4E2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C142E20-702D-4798-A146-6A2534E0658A}"/>
              </a:ext>
            </a:extLst>
          </p:cNvPr>
          <p:cNvSpPr txBox="1"/>
          <p:nvPr/>
        </p:nvSpPr>
        <p:spPr>
          <a:xfrm>
            <a:off x="5837274" y="2322187"/>
            <a:ext cx="5231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709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: 289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: 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20564CD-7E28-48A7-AD14-8F5B1E865B81}"/>
              </a:ext>
            </a:extLst>
          </p:cNvPr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xmlns="" id="{6C69D2C4-4FCA-48CB-973B-0C198E212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DBE12142-82F4-41F0-AF2D-DB452C1F049A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3DB91EB-0BD9-4C0F-A1C7-F8FD882B588D}"/>
              </a:ext>
            </a:extLst>
          </p:cNvPr>
          <p:cNvSpPr txBox="1"/>
          <p:nvPr/>
        </p:nvSpPr>
        <p:spPr>
          <a:xfrm>
            <a:off x="5240670" y="4162275"/>
            <a:ext cx="6738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709 + 289 = 998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998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>
            <a:extLst>
              <a:ext uri="{FF2B5EF4-FFF2-40B4-BE49-F238E27FC236}">
                <a16:creationId xmlns:a16="http://schemas.microsoft.com/office/drawing/2014/main" xmlns="" id="{4DD5CB91-6302-3586-B3C8-F3AC21CE9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630" t="28971"/>
          <a:stretch/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xmlns="" id="{CD6FEC20-F50F-DEB0-9CAA-865B18BFF2E6}"/>
              </a:ext>
            </a:extLst>
          </p:cNvPr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08;p2">
            <a:extLst>
              <a:ext uri="{FF2B5EF4-FFF2-40B4-BE49-F238E27FC236}">
                <a16:creationId xmlns:a16="http://schemas.microsoft.com/office/drawing/2014/main" xmlns="" id="{E8AC9BDC-89B9-17F5-22BE-8650177B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791" t="20932" r="43466" b="37777"/>
          <a:stretch/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>
            <a:extLst>
              <a:ext uri="{FF2B5EF4-FFF2-40B4-BE49-F238E27FC236}">
                <a16:creationId xmlns:a16="http://schemas.microsoft.com/office/drawing/2014/main" xmlns="" id="{E2053C32-169F-41A1-2F18-65121F82D8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818" t="12660" r="23333" b="39124"/>
          <a:stretch/>
        </p:blipFill>
        <p:spPr>
          <a:xfrm rot="-395396">
            <a:off x="483729" y="422320"/>
            <a:ext cx="1401654" cy="147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een and yellow logo&#10;&#10;AI-generated content may be incorrect.">
            <a:extLst>
              <a:ext uri="{FF2B5EF4-FFF2-40B4-BE49-F238E27FC236}">
                <a16:creationId xmlns:a16="http://schemas.microsoft.com/office/drawing/2014/main" xmlns="" id="{15CC9E37-A8EB-68DA-02F7-4FC5B8835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67" y="1426079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2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46EBF-D387-4960-5C6D-FC844996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985" b="73992"/>
          <a:stretch/>
        </p:blipFill>
        <p:spPr>
          <a:xfrm>
            <a:off x="466642" y="156371"/>
            <a:ext cx="10121148" cy="17085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DABA017-37D9-8D7B-463A-D31342D73B2B}"/>
              </a:ext>
            </a:extLst>
          </p:cNvPr>
          <p:cNvGrpSpPr/>
          <p:nvPr/>
        </p:nvGrpSpPr>
        <p:grpSpPr>
          <a:xfrm>
            <a:off x="301209" y="3108864"/>
            <a:ext cx="8019738" cy="3189348"/>
            <a:chOff x="749508" y="2986094"/>
            <a:chExt cx="8180809" cy="3338372"/>
          </a:xfrm>
        </p:grpSpPr>
        <p:sp>
          <p:nvSpPr>
            <p:cNvPr id="5" name="Hình chữ nhật: Góc Tròn 6">
              <a:extLst>
                <a:ext uri="{FF2B5EF4-FFF2-40B4-BE49-F238E27FC236}">
                  <a16:creationId xmlns:a16="http://schemas.microsoft.com/office/drawing/2014/main" xmlns="" id="{D59CB191-E6E5-63A5-2205-AE3F2939DDA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5">
              <a:extLst>
                <a:ext uri="{FF2B5EF4-FFF2-40B4-BE49-F238E27FC236}">
                  <a16:creationId xmlns:a16="http://schemas.microsoft.com/office/drawing/2014/main" xmlns="" id="{2FD44D11-1E97-79D5-FED3-73FA471DEE64}"/>
                </a:ext>
              </a:extLst>
            </p:cNvPr>
            <p:cNvSpPr txBox="1"/>
            <p:nvPr/>
          </p:nvSpPr>
          <p:spPr>
            <a:xfrm>
              <a:off x="921714" y="3502084"/>
              <a:ext cx="7938697" cy="2271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图片 54">
            <a:extLst>
              <a:ext uri="{FF2B5EF4-FFF2-40B4-BE49-F238E27FC236}">
                <a16:creationId xmlns:a16="http://schemas.microsoft.com/office/drawing/2014/main" xmlns="" id="{8041F1DE-D004-7CE0-A679-5BB4B5303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9858" y="2249904"/>
            <a:ext cx="5002981" cy="44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1EF48C0-D19B-0A51-FA1C-B0BA3105EE2C}"/>
              </a:ext>
            </a:extLst>
          </p:cNvPr>
          <p:cNvGrpSpPr/>
          <p:nvPr/>
        </p:nvGrpSpPr>
        <p:grpSpPr>
          <a:xfrm>
            <a:off x="429736" y="606260"/>
            <a:ext cx="11498316" cy="1492301"/>
            <a:chOff x="429736" y="606260"/>
            <a:chExt cx="11498316" cy="1492301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xmlns="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xmlns="" id="{F1861615-B3C6-763B-369F-C5E592AA1E5B}"/>
                    </a:ext>
                  </a:extLst>
                </p:cNvPr>
                <p:cNvSpPr txBox="1"/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í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ụ:523+207= ? 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id="{F1861615-B3C6-763B-369F-C5E592AA1E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xmlns="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96E7AD-74B3-A7A7-24E4-40150C82E7BB}"/>
              </a:ext>
            </a:extLst>
          </p:cNvPr>
          <p:cNvGrpSpPr/>
          <p:nvPr/>
        </p:nvGrpSpPr>
        <p:grpSpPr>
          <a:xfrm>
            <a:off x="2051304" y="3127629"/>
            <a:ext cx="4181475" cy="2585323"/>
            <a:chOff x="2051304" y="3127629"/>
            <a:chExt cx="4181475" cy="25853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34D6E7A-20FF-663E-31E2-389EFFEF749F}"/>
                </a:ext>
              </a:extLst>
            </p:cNvPr>
            <p:cNvSpPr txBox="1"/>
            <p:nvPr/>
          </p:nvSpPr>
          <p:spPr>
            <a:xfrm>
              <a:off x="2051304" y="3127629"/>
              <a:ext cx="418147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730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47C05558-7750-71C3-DC49-51E9F4205469}"/>
                </a:ext>
              </a:extLst>
            </p:cNvPr>
            <p:cNvCxnSpPr/>
            <p:nvPr/>
          </p:nvCxnSpPr>
          <p:spPr>
            <a:xfrm>
              <a:off x="3300984" y="4791456"/>
              <a:ext cx="146304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7D88A19-6409-758F-7B25-666A25FCFA9C}"/>
                </a:ext>
              </a:extLst>
            </p:cNvPr>
            <p:cNvSpPr txBox="1"/>
            <p:nvPr/>
          </p:nvSpPr>
          <p:spPr>
            <a:xfrm>
              <a:off x="2980944" y="3593592"/>
              <a:ext cx="7498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</p:grpSp>
      <p:pic>
        <p:nvPicPr>
          <p:cNvPr id="4" name="图片 54">
            <a:extLst>
              <a:ext uri="{FF2B5EF4-FFF2-40B4-BE49-F238E27FC236}">
                <a16:creationId xmlns:a16="http://schemas.microsoft.com/office/drawing/2014/main" xmlns="" id="{CF9F4367-5114-54CE-1BEF-8324C0C315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9858" y="2249904"/>
            <a:ext cx="5002981" cy="44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5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1EF48C0-D19B-0A51-FA1C-B0BA3105EE2C}"/>
              </a:ext>
            </a:extLst>
          </p:cNvPr>
          <p:cNvGrpSpPr/>
          <p:nvPr/>
        </p:nvGrpSpPr>
        <p:grpSpPr>
          <a:xfrm>
            <a:off x="429736" y="606260"/>
            <a:ext cx="11498316" cy="1492301"/>
            <a:chOff x="429736" y="606260"/>
            <a:chExt cx="11498316" cy="1492301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xmlns="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xmlns="" id="{F1861615-B3C6-763B-369F-C5E592AA1E5B}"/>
                    </a:ext>
                  </a:extLst>
                </p:cNvPr>
                <p:cNvSpPr txBox="1"/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í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ụ:267+54= ? 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id="{F1861615-B3C6-763B-369F-C5E592AA1E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xmlns="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96E7AD-74B3-A7A7-24E4-40150C82E7BB}"/>
              </a:ext>
            </a:extLst>
          </p:cNvPr>
          <p:cNvGrpSpPr/>
          <p:nvPr/>
        </p:nvGrpSpPr>
        <p:grpSpPr>
          <a:xfrm>
            <a:off x="2051304" y="3127629"/>
            <a:ext cx="4181475" cy="2585323"/>
            <a:chOff x="2051304" y="3127629"/>
            <a:chExt cx="4181475" cy="25853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34D6E7A-20FF-663E-31E2-389EFFEF749F}"/>
                </a:ext>
              </a:extLst>
            </p:cNvPr>
            <p:cNvSpPr txBox="1"/>
            <p:nvPr/>
          </p:nvSpPr>
          <p:spPr>
            <a:xfrm>
              <a:off x="2051304" y="3127629"/>
              <a:ext cx="418147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321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47C05558-7750-71C3-DC49-51E9F4205469}"/>
                </a:ext>
              </a:extLst>
            </p:cNvPr>
            <p:cNvCxnSpPr/>
            <p:nvPr/>
          </p:nvCxnSpPr>
          <p:spPr>
            <a:xfrm>
              <a:off x="3300984" y="4791456"/>
              <a:ext cx="146304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7D88A19-6409-758F-7B25-666A25FCFA9C}"/>
                </a:ext>
              </a:extLst>
            </p:cNvPr>
            <p:cNvSpPr txBox="1"/>
            <p:nvPr/>
          </p:nvSpPr>
          <p:spPr>
            <a:xfrm>
              <a:off x="2980944" y="3593592"/>
              <a:ext cx="7498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</p:grpSp>
      <p:pic>
        <p:nvPicPr>
          <p:cNvPr id="4" name="图片 54">
            <a:extLst>
              <a:ext uri="{FF2B5EF4-FFF2-40B4-BE49-F238E27FC236}">
                <a16:creationId xmlns:a16="http://schemas.microsoft.com/office/drawing/2014/main" xmlns="" id="{63A044D1-98D7-7297-7236-B7F46ACBE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9858" y="2249904"/>
            <a:ext cx="5002981" cy="44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42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8" name="星形: 十二角 19">
              <a:extLst>
                <a:ext uri="{FF2B5EF4-FFF2-40B4-BE49-F238E27FC236}">
                  <a16:creationId xmlns:a16="http://schemas.microsoft.com/office/drawing/2014/main" xmlns="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xmlns="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xmlns="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7" name="图形 3">
            <a:extLst>
              <a:ext uri="{FF2B5EF4-FFF2-40B4-BE49-F238E27FC236}">
                <a16:creationId xmlns:a16="http://schemas.microsoft.com/office/drawing/2014/main" xmlns="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0" name="图片 1">
            <a:extLst>
              <a:ext uri="{FF2B5EF4-FFF2-40B4-BE49-F238E27FC236}">
                <a16:creationId xmlns:a16="http://schemas.microsoft.com/office/drawing/2014/main" xmlns="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31" name="任意多边形: 形状 2">
            <a:extLst>
              <a:ext uri="{FF2B5EF4-FFF2-40B4-BE49-F238E27FC236}">
                <a16:creationId xmlns:a16="http://schemas.microsoft.com/office/drawing/2014/main" xmlns="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: 形状 3">
            <a:extLst>
              <a:ext uri="{FF2B5EF4-FFF2-40B4-BE49-F238E27FC236}">
                <a16:creationId xmlns:a16="http://schemas.microsoft.com/office/drawing/2014/main" xmlns="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任意多边形: 形状 4">
            <a:extLst>
              <a:ext uri="{FF2B5EF4-FFF2-40B4-BE49-F238E27FC236}">
                <a16:creationId xmlns:a16="http://schemas.microsoft.com/office/drawing/2014/main" xmlns="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任意多边形: 形状 5">
            <a:extLst>
              <a:ext uri="{FF2B5EF4-FFF2-40B4-BE49-F238E27FC236}">
                <a16:creationId xmlns:a16="http://schemas.microsoft.com/office/drawing/2014/main" xmlns="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02E70026-18CE-7DAE-DD05-69D4C7E70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7" y="2180604"/>
            <a:ext cx="7667417" cy="23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FC081D-3A8E-3D00-1B9C-FF5136A0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9" b="3353"/>
          <a:stretch/>
        </p:blipFill>
        <p:spPr>
          <a:xfrm>
            <a:off x="0" y="-235132"/>
            <a:ext cx="12192000" cy="7093132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0D7E5FC-E9BE-D0EA-8E9E-51FF3D9DA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4568" y="1669962"/>
            <a:ext cx="1060796" cy="1042506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43878F7C-E829-2D27-6294-55F612841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0998" y="1148709"/>
            <a:ext cx="1060796" cy="10425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1BB693E8-A155-2243-A923-AD01D89162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43641" y="1689471"/>
            <a:ext cx="1641723" cy="130922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209689E0-97D5-43B5-F24C-F349240508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834297" y="1083371"/>
            <a:ext cx="1641723" cy="1309222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CD501FB-E38E-68C2-D05F-33525D55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296" y="2998693"/>
            <a:ext cx="1060796" cy="104250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3D03DB53-BBC2-BA4D-79EE-E9827BC32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48755" y="2976324"/>
            <a:ext cx="1641723" cy="1309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A954D3-397C-FB5F-8D23-5B05EEFC57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3528" y="-94196"/>
            <a:ext cx="1585097" cy="1603387"/>
          </a:xfrm>
          <a:prstGeom prst="rect">
            <a:avLst/>
          </a:prstGeom>
        </p:spPr>
      </p:pic>
      <p:sp>
        <p:nvSpPr>
          <p:cNvPr id="3" name="Arrow: Down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3D238AD-B145-46F5-1B78-1FEB1E371DA2}"/>
              </a:ext>
            </a:extLst>
          </p:cNvPr>
          <p:cNvSpPr/>
          <p:nvPr/>
        </p:nvSpPr>
        <p:spPr>
          <a:xfrm>
            <a:off x="2587049" y="3945293"/>
            <a:ext cx="681135" cy="68050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14676 L 0.02565 0.14676 L 0.04167 0.15718 C 0.04375 0.15857 0.04609 0.15973 0.04779 0.16135 C 0.04961 0.16297 0.05143 0.16459 0.05325 0.16621 C 0.0543 0.1669 0.05534 0.16783 0.05625 0.16852 C 0.05703 0.16945 0.05768 0.17037 0.05859 0.17107 C 0.05976 0.17223 0.0612 0.17315 0.0625 0.17431 C 0.06354 0.17523 0.06432 0.17662 0.06549 0.17755 C 0.06667 0.17824 0.0681 0.17848 0.06927 0.17917 C 0.07057 0.17986 0.072 0.18079 0.07318 0.18172 C 0.06966 0.18218 0.06706 0.18218 0.06393 0.18403 C 0.0625 0.18496 0.06146 0.18611 0.06016 0.18727 C 0.05872 0.19769 0.06055 0.18843 0.05625 0.19954 C 0.05286 0.2081 0.05521 0.20973 0.04935 0.2132 C 0.0487 0.21366 0.04779 0.21389 0.047 0.21412 C 0.04609 0.21435 0.04505 0.21459 0.04401 0.21482 C 0.04349 0.21551 0.04284 0.21598 0.04245 0.21667 C 0.03997 0.22107 0.04388 0.22801 0.04466 0.23125 C 0.04596 0.23565 0.0474 0.23982 0.04857 0.24422 C 0.05234 0.25903 0.04596 0.23959 0.05156 0.25324 C 0.05182 0.25348 0.05325 0.25973 0.05482 0.26042 C 0.0582 0.26227 0.06198 0.26297 0.06549 0.26459 C 0.06966 0.26621 0.0737 0.26829 0.07773 0.27014 C 0.07956 0.27107 0.08151 0.27315 0.0832 0.27431 C 0.0862 0.27616 0.08945 0.27732 0.09245 0.27917 C 0.09479 0.28056 0.09687 0.28264 0.09935 0.28403 C 0.10052 0.28473 0.10195 0.28449 0.10312 0.28473 C 0.10365 0.28496 0.10417 0.28542 0.10482 0.28588 " pathEditMode="relative" rAng="0" ptsTypes="AAAAAAAAAAAAAAAAAAAAAAAAAAA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0.28588 L 0.10482 0.28588 C 0.10847 0.28727 0.11211 0.28796 0.11576 0.29005 C 0.11836 0.29167 0.12045 0.29491 0.12305 0.29607 C 0.12513 0.29722 0.12735 0.29699 0.12943 0.29769 C 0.14948 0.30394 0.1349 0.30116 0.15326 0.30347 C 0.15599 0.30463 0.15873 0.30532 0.16146 0.30648 C 0.16368 0.30741 0.16563 0.30926 0.16784 0.30926 C 0.17461 0.31065 0.18125 0.31065 0.18802 0.31134 C 0.19037 0.30926 0.1931 0.30857 0.19532 0.30648 C 0.1974 0.30463 0.19883 0.30139 0.20078 0.29907 C 0.20261 0.29699 0.20443 0.29514 0.20625 0.29306 C 0.21459 0.28495 0.21055 0.28912 0.21914 0.28264 C 0.22162 0.28079 0.22383 0.27847 0.22644 0.27685 C 0.22852 0.27546 0.23073 0.275 0.23282 0.27384 C 0.24414 0.2669 0.23451 0.27083 0.24375 0.26782 C 0.25235 0.26088 0.24154 0.27037 0.25391 0.2544 C 0.27331 0.22917 0.26394 0.24144 0.27578 0.23079 C 0.27735 0.22917 0.27878 0.22732 0.28034 0.22616 C 0.28334 0.22407 0.28659 0.22269 0.28959 0.22037 C 0.29427 0.2162 0.2918 0.21782 0.29688 0.2162 C 0.30743 0.21782 0.3142 0.21898 0.32422 0.22199 C 0.34831 0.2287 0.32826 0.22477 0.34805 0.22778 C 0.35078 0.22824 0.35352 0.2287 0.35625 0.22917 C 0.35847 0.22963 0.36055 0.23056 0.36276 0.23079 C 0.37487 0.23125 0.38711 0.23079 0.39935 0.23079 " pathEditMode="relative" rAng="0" ptsTypes="AAAAAAAAAAAAAAAAAAAAA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35 0.23079 L 0.39935 0.23194 C 0.403 0.2331 0.40664 0.23542 0.41029 0.23889 C 0.41237 0.24144 0.41445 0.24607 0.41667 0.24722 C 0.42578 0.25185 0.4349 0.25185 0.44414 0.25556 C 0.44557 0.26134 0.44714 0.26829 0.4487 0.27199 C 0.45651 0.28958 0.45378 0.26713 0.46146 0.29653 C 0.46458 0.30833 0.47057 0.33773 0.47057 0.33889 C 0.47096 0.34583 0.4707 0.36597 0.47149 0.3625 C 0.47396 0.35301 0.47487 0.32593 0.47695 0.31296 C 0.47891 0.30139 0.48125 0.29653 0.48346 0.28843 C 0.48529 0.28009 0.48698 0.26713 0.48893 0.26366 C 0.49219 0.25671 0.49557 0.25671 0.49896 0.25556 C 0.53255 0.23542 0.50456 0.25787 0.52734 0.23889 C 0.5375 0.21204 0.52982 0.22963 0.5401 0.21435 C 0.55182 0.19676 0.5349 0.21319 0.55664 0.18958 C 0.56237 0.18264 0.56823 0.17917 0.57396 0.17315 C 0.58125 0.16505 0.58333 0.16019 0.59128 0.15671 C 0.59922 0.15208 0.60716 0.15093 0.6151 0.14861 C 0.64349 0.15671 0.67188 0.15787 0.70013 0.17315 C 0.70247 0.17431 0.70443 0.18958 0.70651 0.19792 C 0.70964 0.20833 0.70925 0.19676 0.70925 0.21435 " pathEditMode="relative" rAng="0" ptsTypes="AAAAA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78 0.33426 L 0.72578 0.33426 C 0.72995 0.34074 0.73399 0.34745 0.73855 0.3537 C 0.74336 0.36042 0.74922 0.36667 0.75404 0.37338 C 0.76341 0.38681 0.76302 0.38611 0.76693 0.39583 C 0.74545 0.41134 0.75795 0.40162 0.7267 0.43148 C 0.71615 0.44167 0.71159 0.44607 0.70196 0.45741 C 0.69909 0.46088 0.69662 0.46482 0.69375 0.46829 C 0.6905 0.47176 0.68698 0.47523 0.68373 0.47894 C 0.68243 0.48032 0.68125 0.48195 0.67995 0.48333 C 0.67787 0.4831 0.67578 0.48241 0.67357 0.48241 C 0.63086 0.48241 0.63438 0.48241 0.6069 0.48426 C 0.6017 0.48634 0.60391 0.48611 0.60052 0.48611 " pathEditMode="relative" rAng="0" ptsTypes="AAAAAAAAAAA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14 0.59259 L 0.57214 0.59259 C 0.56198 0.6 0.56068 0.60185 0.5474 0.6088 C 0.50886 0.62917 0.54792 0.60648 0.5181 0.62384 C 0.48308 0.64398 0.51276 0.62732 0.49063 0.63958 L 0.48151 0.64468 C 0.47969 0.64583 0.47774 0.64676 0.47605 0.64792 C 0.47448 0.64884 0.47292 0.64977 0.47149 0.65093 C 0.47058 0.65162 0.46966 0.65232 0.46875 0.65301 C 0.46758 0.6537 0.4668 0.65509 0.46511 0.65509 L 0.43125 0.65671 C 0.42761 0.65718 0.42396 0.65764 0.42019 0.65833 C 0.41472 0.6588 0.4069 0.65926 0.40105 0.65972 C 0.37123 0.66482 0.38282 0.66296 0.36628 0.66551 C 0.353 0.66898 0.37084 0.66435 0.34987 0.66852 C 0.34545 0.66921 0.34141 0.6706 0.33698 0.67153 C 0.33347 0.67222 0.32969 0.67245 0.32605 0.67292 C 0.32396 0.67338 0.32175 0.67384 0.31966 0.67431 L 0.01966 0.67361 C 0.01407 0.67361 0.01341 0.67292 0.00873 0.67199 C 0.00782 0.67199 0.00677 0.67176 0.00599 0.67153 C 0.00339 0.6706 0.00118 0.66968 -0.00143 0.66898 C -0.00494 0.66806 -0.00872 0.66736 -0.01237 0.66644 C -0.01601 0.66551 -0.01966 0.66412 -0.0233 0.66343 C -0.02942 0.66181 -0.03606 0.66065 -0.04166 0.65857 C -0.04349 0.6581 -0.04518 0.65718 -0.04713 0.65671 C -0.04922 0.65602 -0.05455 0.65463 -0.05716 0.65417 C -0.05963 0.6537 -0.06211 0.65347 -0.06445 0.65301 C -0.0664 0.65278 -0.06823 0.65232 -0.06992 0.65185 C -0.07096 0.65162 -0.07265 0.65093 -0.07265 0.65116 " pathEditMode="relative" rAng="0" ptsTypes="AAAAAAAAAAAAAAAAAAAAAAAAAAAAAA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08847E4-3069-BE94-949D-90E5BBFE3409}"/>
              </a:ext>
            </a:extLst>
          </p:cNvPr>
          <p:cNvGrpSpPr/>
          <p:nvPr/>
        </p:nvGrpSpPr>
        <p:grpSpPr>
          <a:xfrm>
            <a:off x="1731618" y="489255"/>
            <a:ext cx="10115533" cy="2125523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A4C65F4-8FD5-6CF0-4505-889C703C2060}"/>
                </a:ext>
              </a:extLst>
            </p:cNvPr>
            <p:cNvSpPr txBox="1"/>
            <p:nvPr/>
          </p:nvSpPr>
          <p:spPr>
            <a:xfrm>
              <a:off x="1874981" y="790390"/>
              <a:ext cx="9779121" cy="88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228 + 1 = 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E5E3BA67-508E-6D0C-6729-ED409D10FE2D}"/>
              </a:ext>
            </a:extLst>
          </p:cNvPr>
          <p:cNvGrpSpPr/>
          <p:nvPr/>
        </p:nvGrpSpPr>
        <p:grpSpPr>
          <a:xfrm>
            <a:off x="82847" y="2952561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0BA787E-A4BA-C850-4938-8FBC3087BC0A}"/>
                </a:ext>
              </a:extLst>
            </p:cNvPr>
            <p:cNvSpPr txBox="1"/>
            <p:nvPr/>
          </p:nvSpPr>
          <p:spPr>
            <a:xfrm>
              <a:off x="1931841" y="3405436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229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9D87B1B-91FC-4802-BB67-6B768ED95EA7}"/>
              </a:ext>
            </a:extLst>
          </p:cNvPr>
          <p:cNvGrpSpPr/>
          <p:nvPr/>
        </p:nvGrpSpPr>
        <p:grpSpPr>
          <a:xfrm>
            <a:off x="6270666" y="2898645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461CC52-5466-ED60-CB7C-70BFCB86CBE2}"/>
                </a:ext>
              </a:extLst>
            </p:cNvPr>
            <p:cNvSpPr txBox="1"/>
            <p:nvPr/>
          </p:nvSpPr>
          <p:spPr>
            <a:xfrm>
              <a:off x="8121484" y="3608681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227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CE78277-97B7-4FA9-C1DF-84DE87F62A6D}"/>
              </a:ext>
            </a:extLst>
          </p:cNvPr>
          <p:cNvGrpSpPr/>
          <p:nvPr/>
        </p:nvGrpSpPr>
        <p:grpSpPr>
          <a:xfrm>
            <a:off x="94605" y="4723062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0D05D7C-1776-7431-C8CC-984A044F41ED}"/>
                </a:ext>
              </a:extLst>
            </p:cNvPr>
            <p:cNvSpPr txBox="1"/>
            <p:nvPr/>
          </p:nvSpPr>
          <p:spPr>
            <a:xfrm>
              <a:off x="2079856" y="5427504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F29EF0D-6C35-BD4D-4A2D-95569DA7D446}"/>
              </a:ext>
            </a:extLst>
          </p:cNvPr>
          <p:cNvGrpSpPr/>
          <p:nvPr/>
        </p:nvGrpSpPr>
        <p:grpSpPr>
          <a:xfrm>
            <a:off x="6363961" y="4765206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AE4BE22-E7C5-BA38-9A24-AE55A765AEC1}"/>
                </a:ext>
              </a:extLst>
            </p:cNvPr>
            <p:cNvSpPr txBox="1"/>
            <p:nvPr/>
          </p:nvSpPr>
          <p:spPr>
            <a:xfrm>
              <a:off x="8371953" y="5360289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226</a:t>
              </a:r>
            </a:p>
          </p:txBody>
        </p:sp>
      </p:grpSp>
      <p:pic>
        <p:nvPicPr>
          <p:cNvPr id="62" name="Graphic 6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D492612-A568-5DD6-36EB-913EECA752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454277" y="2840560"/>
            <a:ext cx="2113070" cy="168510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29B58996-9D34-92BE-BB75-9807DD944E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2156" y="2868219"/>
            <a:ext cx="1493649" cy="152413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A8C8E587-F49A-4670-AE11-A8C64E84E2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2553" y="4864062"/>
            <a:ext cx="1493649" cy="152413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E600CF8C-F9F7-87F1-9D55-89B5255EC0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3927" y="4771302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355D87-5520-6306-A835-EB9A9AF9BF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5126" y="542260"/>
            <a:ext cx="1837566" cy="18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08847E4-3069-BE94-949D-90E5BBFE3409}"/>
              </a:ext>
            </a:extLst>
          </p:cNvPr>
          <p:cNvGrpSpPr/>
          <p:nvPr/>
        </p:nvGrpSpPr>
        <p:grpSpPr>
          <a:xfrm>
            <a:off x="1958053" y="525890"/>
            <a:ext cx="10115533" cy="2044903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A4C65F4-8FD5-6CF0-4505-889C703C2060}"/>
                </a:ext>
              </a:extLst>
            </p:cNvPr>
            <p:cNvSpPr txBox="1"/>
            <p:nvPr/>
          </p:nvSpPr>
          <p:spPr>
            <a:xfrm>
              <a:off x="1749759" y="678917"/>
              <a:ext cx="9779121" cy="99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213 + 224 = 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E5E3BA67-508E-6D0C-6729-ED409D10FE2D}"/>
              </a:ext>
            </a:extLst>
          </p:cNvPr>
          <p:cNvGrpSpPr/>
          <p:nvPr/>
        </p:nvGrpSpPr>
        <p:grpSpPr>
          <a:xfrm>
            <a:off x="-38956" y="2902969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9D87B1B-91FC-4802-BB67-6B768ED95EA7}"/>
              </a:ext>
            </a:extLst>
          </p:cNvPr>
          <p:cNvGrpSpPr/>
          <p:nvPr/>
        </p:nvGrpSpPr>
        <p:grpSpPr>
          <a:xfrm>
            <a:off x="6148863" y="2849053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461CC52-5466-ED60-CB7C-70BFCB86CBE2}"/>
                </a:ext>
              </a:extLst>
            </p:cNvPr>
            <p:cNvSpPr txBox="1"/>
            <p:nvPr/>
          </p:nvSpPr>
          <p:spPr>
            <a:xfrm>
              <a:off x="8053899" y="3485569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CE78277-97B7-4FA9-C1DF-84DE87F62A6D}"/>
              </a:ext>
            </a:extLst>
          </p:cNvPr>
          <p:cNvGrpSpPr/>
          <p:nvPr/>
        </p:nvGrpSpPr>
        <p:grpSpPr>
          <a:xfrm>
            <a:off x="-27198" y="4673470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0D05D7C-1776-7431-C8CC-984A044F41ED}"/>
                </a:ext>
              </a:extLst>
            </p:cNvPr>
            <p:cNvSpPr txBox="1"/>
            <p:nvPr/>
          </p:nvSpPr>
          <p:spPr>
            <a:xfrm>
              <a:off x="1706509" y="5199165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439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F29EF0D-6C35-BD4D-4A2D-95569DA7D446}"/>
              </a:ext>
            </a:extLst>
          </p:cNvPr>
          <p:cNvGrpSpPr/>
          <p:nvPr/>
        </p:nvGrpSpPr>
        <p:grpSpPr>
          <a:xfrm>
            <a:off x="6148863" y="4715614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437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89DB44E-27E8-BDC9-9A5B-36DF013A7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916203" y="4715614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71FCE7-7654-7C07-3662-278FFF4AA7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53502" y="2809957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12272F-A306-FAD6-70C2-660805CF4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0587" y="4796101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082C0E-884A-8952-166B-648C6F797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3461" y="2892922"/>
            <a:ext cx="1493649" cy="1524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6D9C56-5233-6223-B4D1-7B9BC317AD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889" y="574158"/>
            <a:ext cx="2025849" cy="19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7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08847E4-3069-BE94-949D-90E5BBFE3409}"/>
              </a:ext>
            </a:extLst>
          </p:cNvPr>
          <p:cNvGrpSpPr/>
          <p:nvPr/>
        </p:nvGrpSpPr>
        <p:grpSpPr>
          <a:xfrm>
            <a:off x="1731618" y="457280"/>
            <a:ext cx="10115533" cy="2183520"/>
            <a:chOff x="1731618" y="457280"/>
            <a:chExt cx="10115533" cy="16921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625A1D1-55E0-F142-627A-41DC422B6B86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8EC0510F-13A4-B782-33F7-7CAA7E8DEEC8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AFE5EE28-5C45-870F-02BA-5E647AA14DF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A4C65F4-8FD5-6CF0-4505-889C703C2060}"/>
                </a:ext>
              </a:extLst>
            </p:cNvPr>
            <p:cNvSpPr txBox="1"/>
            <p:nvPr/>
          </p:nvSpPr>
          <p:spPr>
            <a:xfrm>
              <a:off x="2049060" y="610662"/>
              <a:ext cx="9779121" cy="78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360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417 = 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E5E3BA67-508E-6D0C-6729-ED409D10FE2D}"/>
              </a:ext>
            </a:extLst>
          </p:cNvPr>
          <p:cNvGrpSpPr/>
          <p:nvPr/>
        </p:nvGrpSpPr>
        <p:grpSpPr>
          <a:xfrm>
            <a:off x="82847" y="3142133"/>
            <a:ext cx="5702517" cy="1392026"/>
            <a:chOff x="51512" y="3276954"/>
            <a:chExt cx="5702517" cy="13920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67FF8D48-4C0D-67EC-3C67-AAB817DA1470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FD4C3C08-CC49-4946-88FA-5EF35805A63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F6C68225-97D2-A9F8-9877-2F0732E84D89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5C15A12-51CB-F289-C9CF-4DE43119A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0BA787E-A4BA-C850-4938-8FBC3087BC0A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776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9D87B1B-91FC-4802-BB67-6B768ED95EA7}"/>
              </a:ext>
            </a:extLst>
          </p:cNvPr>
          <p:cNvGrpSpPr/>
          <p:nvPr/>
        </p:nvGrpSpPr>
        <p:grpSpPr>
          <a:xfrm>
            <a:off x="6270666" y="3088217"/>
            <a:ext cx="5568210" cy="1445942"/>
            <a:chOff x="6270667" y="3178098"/>
            <a:chExt cx="5568210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9DB4DFE-5142-9776-CBD5-458FFA3E0009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F2793FA3-190B-9B95-A018-C5810AF1450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44ADFE6B-4071-180F-A413-FE086435842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675BFF9-3CA6-37C0-5734-924178AF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3461CC52-5466-ED60-CB7C-70BFCB86CBE2}"/>
                </a:ext>
              </a:extLst>
            </p:cNvPr>
            <p:cNvSpPr txBox="1"/>
            <p:nvPr/>
          </p:nvSpPr>
          <p:spPr>
            <a:xfrm>
              <a:off x="7930852" y="3409603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777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CE78277-97B7-4FA9-C1DF-84DE87F62A6D}"/>
              </a:ext>
            </a:extLst>
          </p:cNvPr>
          <p:cNvGrpSpPr/>
          <p:nvPr/>
        </p:nvGrpSpPr>
        <p:grpSpPr>
          <a:xfrm>
            <a:off x="94605" y="4912634"/>
            <a:ext cx="5733436" cy="1530229"/>
            <a:chOff x="94605" y="4912634"/>
            <a:chExt cx="5733436" cy="15302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551B1B1-10A4-AA37-337C-E4E1C2AB721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1AC08DAD-4274-DCDE-7083-849D3D15D252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43E2C45D-FC84-BAE8-C1B9-E67BEB34761A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36709DEE-1280-6F1A-4350-26C387C2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D0D05D7C-1776-7431-C8CC-984A044F41ED}"/>
                </a:ext>
              </a:extLst>
            </p:cNvPr>
            <p:cNvSpPr txBox="1"/>
            <p:nvPr/>
          </p:nvSpPr>
          <p:spPr>
            <a:xfrm>
              <a:off x="1779538" y="5383486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F29EF0D-6C35-BD4D-4A2D-95569DA7D446}"/>
              </a:ext>
            </a:extLst>
          </p:cNvPr>
          <p:cNvGrpSpPr/>
          <p:nvPr/>
        </p:nvGrpSpPr>
        <p:grpSpPr>
          <a:xfrm>
            <a:off x="6270666" y="4954778"/>
            <a:ext cx="5548928" cy="1530228"/>
            <a:chOff x="6363961" y="4954778"/>
            <a:chExt cx="5548928" cy="15302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0BD17435-5D42-1620-793D-9ABE910330B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xmlns="" id="{845EAF0A-C5B0-457A-F0F7-7240150532AC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857B80E7-1A7E-D12D-902B-47C4DCDCCB0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8123461A-A3EB-FE85-16E1-7ABC91602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AE4BE22-E7C5-BA38-9A24-AE55A765AEC1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779</a:t>
              </a:r>
            </a:p>
          </p:txBody>
        </p:sp>
      </p:grpSp>
      <p:pic>
        <p:nvPicPr>
          <p:cNvPr id="5" name="Graphic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5B89A7F-1BE1-C25F-961D-C8A2CDBEC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078930" y="3088217"/>
            <a:ext cx="2113070" cy="1685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97A7F1-FB31-58B3-9A42-AA961187D9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AAEB39-11F3-FA4F-3C98-F9C3431C7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05073-5A09-1B93-85B9-8A3C2D07E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250E1E-C305-28FC-E97F-8A1731BA7B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266881" y="340243"/>
            <a:ext cx="2103846" cy="23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>
            <a:extLst>
              <a:ext uri="{FF2B5EF4-FFF2-40B4-BE49-F238E27FC236}">
                <a16:creationId xmlns:a16="http://schemas.microsoft.com/office/drawing/2014/main" xmlns="" id="{BC0A5D23-2222-891F-9C6E-713DF068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>
            <a:extLst>
              <a:ext uri="{FF2B5EF4-FFF2-40B4-BE49-F238E27FC236}">
                <a16:creationId xmlns:a16="http://schemas.microsoft.com/office/drawing/2014/main" xmlns="" id="{219E5909-7FB3-1464-31F9-59B846148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>
            <a:extLst>
              <a:ext uri="{FF2B5EF4-FFF2-40B4-BE49-F238E27FC236}">
                <a16:creationId xmlns:a16="http://schemas.microsoft.com/office/drawing/2014/main" xmlns="" id="{41BB5B30-8E70-7E86-8BD2-AB0936CE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xmlns="" id="{EC4C4BE5-9C6D-8720-320E-DA555C139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35" r="62964"/>
          <a:stretch/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xmlns="" id="{D342881E-6FC0-BA0A-B2DD-F87A12B9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8" name="Picture 557">
            <a:extLst>
              <a:ext uri="{FF2B5EF4-FFF2-40B4-BE49-F238E27FC236}">
                <a16:creationId xmlns:a16="http://schemas.microsoft.com/office/drawing/2014/main" xmlns="" id="{849515CE-9164-5084-036D-27DB799DD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049" t="29007"/>
          <a:stretch/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xmlns="" id="{E295E06A-8281-D2BE-DB4C-90FC31F9A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8955" y="1495479"/>
            <a:ext cx="6269958" cy="4871396"/>
          </a:xfrm>
          <a:prstGeom prst="rect">
            <a:avLst/>
          </a:prstGeom>
        </p:spPr>
      </p:pic>
      <p:pic>
        <p:nvPicPr>
          <p:cNvPr id="549" name="Picture 548">
            <a:extLst>
              <a:ext uri="{FF2B5EF4-FFF2-40B4-BE49-F238E27FC236}">
                <a16:creationId xmlns:a16="http://schemas.microsoft.com/office/drawing/2014/main" xmlns="" id="{E0627EDB-90BD-CD85-3B8B-F8C7037660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942" y="3429000"/>
            <a:ext cx="1560222" cy="1578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7E4E56-D163-5EC5-F5C8-D42DF6FC17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969" y="192796"/>
            <a:ext cx="10936067" cy="2181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47B150F-59CE-189B-3FF4-5E7535B0D79E}"/>
              </a:ext>
            </a:extLst>
          </p:cNvPr>
          <p:cNvGrpSpPr/>
          <p:nvPr/>
        </p:nvGrpSpPr>
        <p:grpSpPr>
          <a:xfrm>
            <a:off x="7788280" y="2897727"/>
            <a:ext cx="1893312" cy="2109497"/>
            <a:chOff x="-95450" y="-189977"/>
            <a:chExt cx="2546323" cy="2790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6FF8DC9-2173-5B79-CF75-0B6986CCA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D400826-1235-B1CD-AB67-CD2B978F8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  <p:pic>
        <p:nvPicPr>
          <p:cNvPr id="546" name="Picture 545">
            <a:extLst>
              <a:ext uri="{FF2B5EF4-FFF2-40B4-BE49-F238E27FC236}">
                <a16:creationId xmlns:a16="http://schemas.microsoft.com/office/drawing/2014/main" xmlns="" id="{8F2FC0C2-A38D-9E60-2CE6-84EDCF52CB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1596" y="4334556"/>
            <a:ext cx="1653810" cy="1560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F09C3A-FAE1-8EB7-E7E5-CFA87D6E59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4132" y="4372301"/>
            <a:ext cx="1392721" cy="17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757" y="1196076"/>
            <a:ext cx="4105809" cy="1756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37BD4E-731E-4C35-B43B-B444FB864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210" y="2776251"/>
            <a:ext cx="8724132" cy="4230991"/>
          </a:xfrm>
          <a:prstGeom prst="rect">
            <a:avLst/>
          </a:prstGeom>
        </p:spPr>
      </p:pic>
      <p:pic>
        <p:nvPicPr>
          <p:cNvPr id="11" name="Picture 2" descr="Và trừ dấu hiệu + Ngoài Toán học nghệ thuật Clip - hơn png tải về - Miễn  phí trong suốt Biểu Tượng png Tải về.">
            <a:extLst>
              <a:ext uri="{FF2B5EF4-FFF2-40B4-BE49-F238E27FC236}">
                <a16:creationId xmlns:a16="http://schemas.microsoft.com/office/drawing/2014/main" xmlns="" id="{67FAC529-AA1F-9191-535C-183CF677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872607" y="733455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26B620C-EB7B-E10E-9EDD-36EFE08F4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009" y="1603387"/>
            <a:ext cx="2514600" cy="49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>
            <a:extLst>
              <a:ext uri="{FF2B5EF4-FFF2-40B4-BE49-F238E27FC236}">
                <a16:creationId xmlns:a16="http://schemas.microsoft.com/office/drawing/2014/main" xmlns="" id="{4DD5CB91-6302-3586-B3C8-F3AC21CE9B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630" t="28971"/>
          <a:stretch/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xmlns="" id="{CD6FEC20-F50F-DEB0-9CAA-865B18BFF2E6}"/>
              </a:ext>
            </a:extLst>
          </p:cNvPr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08;p2">
            <a:extLst>
              <a:ext uri="{FF2B5EF4-FFF2-40B4-BE49-F238E27FC236}">
                <a16:creationId xmlns:a16="http://schemas.microsoft.com/office/drawing/2014/main" xmlns="" id="{E8AC9BDC-89B9-17F5-22BE-8650177B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8791" t="20932" r="43466" b="37777"/>
          <a:stretch/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>
            <a:extLst>
              <a:ext uri="{FF2B5EF4-FFF2-40B4-BE49-F238E27FC236}">
                <a16:creationId xmlns:a16="http://schemas.microsoft.com/office/drawing/2014/main" xmlns="" id="{E2053C32-169F-41A1-2F18-65121F82D8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818" t="12660" r="23333" b="39124"/>
          <a:stretch/>
        </p:blipFill>
        <p:spPr>
          <a:xfrm rot="-395396">
            <a:off x="104222" y="-1641"/>
            <a:ext cx="1756753" cy="191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F6D5B4DC-2283-3C1A-AFC9-38BDA28B5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76" y="1690160"/>
            <a:ext cx="7510275" cy="17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8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447</Words>
  <Application>Microsoft Office PowerPoint</Application>
  <PresentationFormat>Custom</PresentationFormat>
  <Paragraphs>136</Paragraphs>
  <Slides>25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自定义设计方案</vt:lpstr>
      <vt:lpstr>Office 主题​​</vt:lpstr>
      <vt:lpstr>6_Office Theme</vt:lpstr>
      <vt:lpstr>Office Theme</vt:lpstr>
      <vt:lpstr>1_Office Theme</vt:lpstr>
      <vt:lpstr>2_Office Theme</vt:lpstr>
      <vt:lpstr>包图主题2</vt:lpstr>
      <vt:lpstr>1_第一PPT，www.1ppt.com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70</cp:revision>
  <dcterms:created xsi:type="dcterms:W3CDTF">2021-07-09T06:30:31Z</dcterms:created>
  <dcterms:modified xsi:type="dcterms:W3CDTF">2026-03-30T02:24:58Z</dcterms:modified>
</cp:coreProperties>
</file>