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15" r:id="rId4"/>
    <p:sldMasterId id="2147483727" r:id="rId5"/>
  </p:sldMasterIdLst>
  <p:notesMasterIdLst>
    <p:notesMasterId r:id="rId35"/>
  </p:notesMasterIdLst>
  <p:sldIdLst>
    <p:sldId id="46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57" r:id="rId15"/>
    <p:sldId id="459" r:id="rId16"/>
    <p:sldId id="465" r:id="rId17"/>
    <p:sldId id="470" r:id="rId18"/>
    <p:sldId id="471" r:id="rId19"/>
    <p:sldId id="467" r:id="rId20"/>
    <p:sldId id="472" r:id="rId21"/>
    <p:sldId id="438" r:id="rId22"/>
    <p:sldId id="439" r:id="rId23"/>
    <p:sldId id="293" r:id="rId24"/>
    <p:sldId id="373" r:id="rId25"/>
    <p:sldId id="473" r:id="rId26"/>
    <p:sldId id="474" r:id="rId27"/>
    <p:sldId id="475" r:id="rId28"/>
    <p:sldId id="476" r:id="rId29"/>
    <p:sldId id="477" r:id="rId30"/>
    <p:sldId id="288" r:id="rId31"/>
    <p:sldId id="289" r:id="rId32"/>
    <p:sldId id="290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60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4A984-A30D-4F70-A920-0E0EC640A1B9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403D8-3D90-4A59-A595-B3DB8141A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4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3213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034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62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17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67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0663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5592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69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68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75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5374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061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408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60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0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9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29327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52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773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38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96746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608364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54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95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4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8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6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9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  <a:t>2026/2/23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2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20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2200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50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58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54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27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6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57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29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58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41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824E090-DBD9-02CD-F33B-53697105838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91606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79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FAC912C0-FD36-4D62-9F73-ECBE21E642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7EE697-C1AC-4A2E-8AE3-3B6C39275A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2196087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4E11A1-E054-4AF0-9BB9-3BDAFD5B50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3424227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21A2B6-B949-46F5-8D22-0F9CDF6279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808697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218F36-0E9C-40B1-ADC4-A0BF89A8D3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54776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BC94577-32AE-59C7-365D-66F0D110E5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2" y="91606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88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9EE8A-13EE-4736-ABDB-BFF3F4BC1C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4D904-FC2E-426F-8532-9FE32722E5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9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" Target="slide7.xml"/><Relationship Id="rId7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openxmlformats.org/officeDocument/2006/relationships/slide" Target="slide13.xml"/><Relationship Id="rId5" Type="http://schemas.openxmlformats.org/officeDocument/2006/relationships/image" Target="../media/image23.gif"/><Relationship Id="rId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299699" y="3148181"/>
            <a:ext cx="6056241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Khởi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88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kumimoji="0" sz="8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10443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4043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D8FB19-A3FC-4E83-9F61-593EE8D2F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922" y="1439261"/>
            <a:ext cx="6084335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6C0AAA-763C-4A58-BB18-FCA783C64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708" y="2655881"/>
            <a:ext cx="7754784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D2B55AA-870F-4841-AA80-0F30D82CA8D1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Ă, Â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599F0A1-C55E-4E12-BD94-0B004F2339E5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63D0B4A-550D-4BC0-859C-010132AB8B22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3D634F9-3790-49F6-A4FD-8D73BF094B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22813" r="10224" b="22880"/>
          <a:stretch/>
        </p:blipFill>
        <p:spPr>
          <a:xfrm>
            <a:off x="4178808" y="2341862"/>
            <a:ext cx="1706695" cy="168347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1275564-9837-4093-834B-9AD59499C2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1" t="2991" r="2370" b="5127"/>
          <a:stretch/>
        </p:blipFill>
        <p:spPr>
          <a:xfrm>
            <a:off x="1172751" y="1458538"/>
            <a:ext cx="2638424" cy="263842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7B53219-13AE-494A-BC72-F769E945A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71" y="2360678"/>
            <a:ext cx="1858354" cy="18962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B8F489B8-8F55-493C-A75C-10BD510C87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2115" y="1483023"/>
            <a:ext cx="2861556" cy="26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38BF29-3D7E-48F0-BD83-35B67B432A09}"/>
              </a:ext>
            </a:extLst>
          </p:cNvPr>
          <p:cNvSpPr txBox="1"/>
          <p:nvPr/>
        </p:nvSpPr>
        <p:spPr>
          <a:xfrm>
            <a:off x="658092" y="2481664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hoa U gồm 2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B5693C-BA3E-4525-82AE-83501D8B4499}"/>
              </a:ext>
            </a:extLst>
          </p:cNvPr>
          <p:cNvSpPr txBox="1"/>
          <p:nvPr/>
        </p:nvSpPr>
        <p:spPr>
          <a:xfrm>
            <a:off x="718931" y="4052890"/>
            <a:ext cx="66222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3BA37BE1-9548-4F82-B053-619D663929B3}"/>
              </a:ext>
            </a:extLst>
          </p:cNvPr>
          <p:cNvSpPr/>
          <p:nvPr/>
        </p:nvSpPr>
        <p:spPr>
          <a:xfrm>
            <a:off x="599019" y="1707120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Chữ hoa U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E5D50AA1-43D8-4384-B33E-E357CDC40C46}"/>
              </a:ext>
            </a:extLst>
          </p:cNvPr>
          <p:cNvSpPr/>
          <p:nvPr/>
        </p:nvSpPr>
        <p:spPr>
          <a:xfrm>
            <a:off x="555818" y="3119402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Đó là các nét nào?</a:t>
            </a:r>
          </a:p>
        </p:txBody>
      </p:sp>
      <p:pic>
        <p:nvPicPr>
          <p:cNvPr id="14" name="Hình ảnh 7">
            <a:extLst>
              <a:ext uri="{FF2B5EF4-FFF2-40B4-BE49-F238E27FC236}">
                <a16:creationId xmlns:a16="http://schemas.microsoft.com/office/drawing/2014/main" xmlns="" id="{93FA6695-14C6-4244-8B26-76307C089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505" y="1500135"/>
            <a:ext cx="4978677" cy="40865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75F804-DC45-4ACC-8240-468771CE6471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245818-6782-257A-F348-790AB0061BDE}"/>
              </a:ext>
            </a:extLst>
          </p:cNvPr>
          <p:cNvSpPr txBox="1"/>
          <p:nvPr/>
        </p:nvSpPr>
        <p:spPr>
          <a:xfrm>
            <a:off x="2518782" y="569338"/>
            <a:ext cx="7154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cỡ vừa)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8E02C420-093B-2EDF-BF49-4163AE5BDB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"/>
                </p14:media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638353" y="1624271"/>
            <a:ext cx="7846616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DFFEC6-ECDD-529E-2E1A-DBF4F32E87E0}"/>
              </a:ext>
            </a:extLst>
          </p:cNvPr>
          <p:cNvSpPr txBox="1"/>
          <p:nvPr/>
        </p:nvSpPr>
        <p:spPr>
          <a:xfrm>
            <a:off x="2528939" y="398510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cỡ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nhỏ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85E5E548">
            <a:hlinkClick r:id="" action="ppaction://media"/>
            <a:extLst>
              <a:ext uri="{FF2B5EF4-FFF2-40B4-BE49-F238E27FC236}">
                <a16:creationId xmlns:a16="http://schemas.microsoft.com/office/drawing/2014/main" xmlns="" id="{D0BB2070-B847-F8B6-1237-A941C017FA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75" r="8951" b="14976"/>
          <a:stretch/>
        </p:blipFill>
        <p:spPr>
          <a:xfrm>
            <a:off x="3424570" y="1333818"/>
            <a:ext cx="5710356" cy="49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8921A3-3D05-4138-9C6A-D4C284E2A4D7}"/>
              </a:ext>
            </a:extLst>
          </p:cNvPr>
          <p:cNvSpPr txBox="1"/>
          <p:nvPr/>
        </p:nvSpPr>
        <p:spPr>
          <a:xfrm>
            <a:off x="6438900" y="734191"/>
            <a:ext cx="3822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C6CFBD9-F9C0-4489-9682-97E36FA31422}"/>
              </a:ext>
            </a:extLst>
          </p:cNvPr>
          <p:cNvSpPr txBox="1"/>
          <p:nvPr/>
        </p:nvSpPr>
        <p:spPr>
          <a:xfrm>
            <a:off x="493212" y="2969129"/>
            <a:ext cx="437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Ư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9BBAD3-87BD-467A-81CE-AA8AB4C20D05}"/>
              </a:ext>
            </a:extLst>
          </p:cNvPr>
          <p:cNvSpPr txBox="1"/>
          <p:nvPr/>
        </p:nvSpPr>
        <p:spPr>
          <a:xfrm>
            <a:off x="1000954" y="4305657"/>
            <a:ext cx="59237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Ư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xmlns="" id="{1D32B6F3-401E-43E2-B459-BAD043BEFEC5}"/>
              </a:ext>
            </a:extLst>
          </p:cNvPr>
          <p:cNvSpPr/>
          <p:nvPr/>
        </p:nvSpPr>
        <p:spPr>
          <a:xfrm>
            <a:off x="876299" y="2143077"/>
            <a:ext cx="4570709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Ư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xmlns="" id="{BD10D99D-8E28-40F5-854B-08BBCF218D22}"/>
              </a:ext>
            </a:extLst>
          </p:cNvPr>
          <p:cNvSpPr/>
          <p:nvPr/>
        </p:nvSpPr>
        <p:spPr>
          <a:xfrm>
            <a:off x="752475" y="3508180"/>
            <a:ext cx="3927088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Đó là các nét nào?</a:t>
            </a:r>
          </a:p>
        </p:txBody>
      </p:sp>
      <p:pic>
        <p:nvPicPr>
          <p:cNvPr id="20" name="Hình ảnh 2">
            <a:extLst>
              <a:ext uri="{FF2B5EF4-FFF2-40B4-BE49-F238E27FC236}">
                <a16:creationId xmlns:a16="http://schemas.microsoft.com/office/drawing/2014/main" xmlns="" id="{7F8F7EE8-A751-47F1-8C35-77121AAC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201" y="1695498"/>
            <a:ext cx="4632479" cy="4121102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xmlns="" id="{A03D652C-CBAF-4CF2-AD8D-FDD945A8C13A}"/>
              </a:ext>
            </a:extLst>
          </p:cNvPr>
          <p:cNvSpPr txBox="1"/>
          <p:nvPr/>
        </p:nvSpPr>
        <p:spPr>
          <a:xfrm>
            <a:off x="493212" y="1643690"/>
            <a:ext cx="471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hoa Ư giống chữ hoa 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xmlns="" id="{3C3D3169-7EA6-4A16-A857-D931681284B6}"/>
              </a:ext>
            </a:extLst>
          </p:cNvPr>
          <p:cNvSpPr/>
          <p:nvPr/>
        </p:nvSpPr>
        <p:spPr>
          <a:xfrm>
            <a:off x="942975" y="817638"/>
            <a:ext cx="5292725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Chữ hoa Ư giống chữ hoa nào?</a:t>
            </a:r>
          </a:p>
        </p:txBody>
      </p:sp>
    </p:spTree>
    <p:extLst>
      <p:ext uri="{BB962C8B-B14F-4D97-AF65-F5344CB8AC3E}">
        <p14:creationId xmlns:p14="http://schemas.microsoft.com/office/powerpoint/2010/main" val="16020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4542FE-3AE2-5DFA-B0EB-69A462053D60}"/>
              </a:ext>
            </a:extLst>
          </p:cNvPr>
          <p:cNvSpPr txBox="1"/>
          <p:nvPr/>
        </p:nvSpPr>
        <p:spPr>
          <a:xfrm>
            <a:off x="2537832" y="338579"/>
            <a:ext cx="71544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Ư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cỡ vừa)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D43F18E2-03B3-F72B-1059-4785FAD54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1896868" y="1283017"/>
            <a:ext cx="8398263" cy="46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1FD7F31-F1E2-26DB-2E99-0354AA5C4840}"/>
              </a:ext>
            </a:extLst>
          </p:cNvPr>
          <p:cNvGrpSpPr/>
          <p:nvPr/>
        </p:nvGrpSpPr>
        <p:grpSpPr>
          <a:xfrm>
            <a:off x="516000" y="304226"/>
            <a:ext cx="6292304" cy="911675"/>
            <a:chOff x="154297" y="195325"/>
            <a:chExt cx="4920704" cy="9116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9FE744C-3D2E-BC41-3E9B-469E45A4D8F2}"/>
                </a:ext>
              </a:extLst>
            </p:cNvPr>
            <p:cNvGrpSpPr/>
            <p:nvPr/>
          </p:nvGrpSpPr>
          <p:grpSpPr>
            <a:xfrm>
              <a:off x="154297" y="195325"/>
              <a:ext cx="3786761" cy="911675"/>
              <a:chOff x="154297" y="195325"/>
              <a:chExt cx="3786761" cy="911675"/>
            </a:xfrm>
          </p:grpSpPr>
          <p:sp>
            <p:nvSpPr>
              <p:cNvPr id="6" name="Rectangle: Rounded Corners 3">
                <a:extLst>
                  <a:ext uri="{FF2B5EF4-FFF2-40B4-BE49-F238E27FC236}">
                    <a16:creationId xmlns:a16="http://schemas.microsoft.com/office/drawing/2014/main" xmlns="" id="{D5FB2DC9-A3FB-5E19-DAE7-1978FFDE4487}"/>
                  </a:ext>
                </a:extLst>
              </p:cNvPr>
              <p:cNvSpPr/>
              <p:nvPr/>
            </p:nvSpPr>
            <p:spPr>
              <a:xfrm>
                <a:off x="701058" y="459000"/>
                <a:ext cx="3240000" cy="648000"/>
              </a:xfrm>
              <a:custGeom>
                <a:avLst/>
                <a:gdLst>
                  <a:gd name="connsiteX0" fmla="*/ 0 w 3240000"/>
                  <a:gd name="connsiteY0" fmla="*/ 108002 h 648000"/>
                  <a:gd name="connsiteX1" fmla="*/ 108002 w 3240000"/>
                  <a:gd name="connsiteY1" fmla="*/ 0 h 648000"/>
                  <a:gd name="connsiteX2" fmla="*/ 3131998 w 3240000"/>
                  <a:gd name="connsiteY2" fmla="*/ 0 h 648000"/>
                  <a:gd name="connsiteX3" fmla="*/ 3240000 w 3240000"/>
                  <a:gd name="connsiteY3" fmla="*/ 108002 h 648000"/>
                  <a:gd name="connsiteX4" fmla="*/ 3240000 w 3240000"/>
                  <a:gd name="connsiteY4" fmla="*/ 539998 h 648000"/>
                  <a:gd name="connsiteX5" fmla="*/ 3131998 w 3240000"/>
                  <a:gd name="connsiteY5" fmla="*/ 648000 h 648000"/>
                  <a:gd name="connsiteX6" fmla="*/ 108002 w 3240000"/>
                  <a:gd name="connsiteY6" fmla="*/ 648000 h 648000"/>
                  <a:gd name="connsiteX7" fmla="*/ 0 w 3240000"/>
                  <a:gd name="connsiteY7" fmla="*/ 539998 h 648000"/>
                  <a:gd name="connsiteX8" fmla="*/ 0 w 3240000"/>
                  <a:gd name="connsiteY8" fmla="*/ 108002 h 64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40000" h="648000" fill="none" extrusionOk="0">
                    <a:moveTo>
                      <a:pt x="0" y="108002"/>
                    </a:moveTo>
                    <a:cubicBezTo>
                      <a:pt x="-1802" y="45803"/>
                      <a:pt x="37825" y="3587"/>
                      <a:pt x="108002" y="0"/>
                    </a:cubicBezTo>
                    <a:cubicBezTo>
                      <a:pt x="1024457" y="-92351"/>
                      <a:pt x="1983680" y="104030"/>
                      <a:pt x="3131998" y="0"/>
                    </a:cubicBezTo>
                    <a:cubicBezTo>
                      <a:pt x="3184752" y="8059"/>
                      <a:pt x="3244366" y="39568"/>
                      <a:pt x="3240000" y="108002"/>
                    </a:cubicBezTo>
                    <a:cubicBezTo>
                      <a:pt x="3273137" y="218953"/>
                      <a:pt x="3206833" y="463525"/>
                      <a:pt x="3240000" y="539998"/>
                    </a:cubicBezTo>
                    <a:cubicBezTo>
                      <a:pt x="3239628" y="605181"/>
                      <a:pt x="3189744" y="645138"/>
                      <a:pt x="3131998" y="648000"/>
                    </a:cubicBezTo>
                    <a:cubicBezTo>
                      <a:pt x="1762266" y="511374"/>
                      <a:pt x="411256" y="639177"/>
                      <a:pt x="108002" y="648000"/>
                    </a:cubicBezTo>
                    <a:cubicBezTo>
                      <a:pt x="48657" y="642086"/>
                      <a:pt x="1297" y="602110"/>
                      <a:pt x="0" y="539998"/>
                    </a:cubicBezTo>
                    <a:cubicBezTo>
                      <a:pt x="15329" y="390535"/>
                      <a:pt x="15581" y="177117"/>
                      <a:pt x="0" y="108002"/>
                    </a:cubicBezTo>
                    <a:close/>
                  </a:path>
                  <a:path w="3240000" h="648000" stroke="0" extrusionOk="0">
                    <a:moveTo>
                      <a:pt x="0" y="108002"/>
                    </a:moveTo>
                    <a:cubicBezTo>
                      <a:pt x="906" y="53130"/>
                      <a:pt x="47723" y="-968"/>
                      <a:pt x="108002" y="0"/>
                    </a:cubicBezTo>
                    <a:cubicBezTo>
                      <a:pt x="1548648" y="-168373"/>
                      <a:pt x="2658413" y="-141978"/>
                      <a:pt x="3131998" y="0"/>
                    </a:cubicBezTo>
                    <a:cubicBezTo>
                      <a:pt x="3186992" y="5380"/>
                      <a:pt x="3240699" y="47991"/>
                      <a:pt x="3240000" y="108002"/>
                    </a:cubicBezTo>
                    <a:cubicBezTo>
                      <a:pt x="3204548" y="323289"/>
                      <a:pt x="3227027" y="436722"/>
                      <a:pt x="3240000" y="539998"/>
                    </a:cubicBezTo>
                    <a:cubicBezTo>
                      <a:pt x="3237759" y="603052"/>
                      <a:pt x="3199625" y="652702"/>
                      <a:pt x="3131998" y="648000"/>
                    </a:cubicBezTo>
                    <a:cubicBezTo>
                      <a:pt x="2100431" y="735901"/>
                      <a:pt x="1261486" y="751720"/>
                      <a:pt x="108002" y="648000"/>
                    </a:cubicBezTo>
                    <a:cubicBezTo>
                      <a:pt x="42555" y="655947"/>
                      <a:pt x="5357" y="607247"/>
                      <a:pt x="0" y="539998"/>
                    </a:cubicBezTo>
                    <a:cubicBezTo>
                      <a:pt x="23919" y="349993"/>
                      <a:pt x="-7106" y="230383"/>
                      <a:pt x="0" y="108002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  <a:extLst>
                  <a:ext uri="{C807C97D-BFC1-408E-A445-0C87EB9F89A2}">
                    <ask:lineSketchStyleProps xmlns:ask="http://schemas.microsoft.com/office/drawing/2018/sketchyshapes" xmlns="" sd="122658111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xmlns="" id="{1EECBE16-9621-DCF4-72DD-D8C380ABD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297" y="195325"/>
                <a:ext cx="838638" cy="900000"/>
              </a:xfrm>
              <a:prstGeom prst="rect">
                <a:avLst/>
              </a:prstGeom>
              <a:effectLst>
                <a:innerShdw blurRad="63500" dist="50800" dir="8100000">
                  <a:schemeClr val="bg1">
                    <a:lumMod val="65000"/>
                    <a:alpha val="50000"/>
                  </a:schemeClr>
                </a:innerShdw>
              </a:effec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EC94E54-C320-1AA6-D083-F34B1688820A}"/>
                </a:ext>
              </a:extLst>
            </p:cNvPr>
            <p:cNvSpPr txBox="1"/>
            <p:nvPr/>
          </p:nvSpPr>
          <p:spPr>
            <a:xfrm>
              <a:off x="1054557" y="460669"/>
              <a:ext cx="40204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FF643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 LUYỆN VIẾT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1FDAEBB-94E9-EF07-3212-D1A060E7A058}"/>
              </a:ext>
            </a:extLst>
          </p:cNvPr>
          <p:cNvGrpSpPr/>
          <p:nvPr/>
        </p:nvGrpSpPr>
        <p:grpSpPr>
          <a:xfrm>
            <a:off x="8046661" y="113303"/>
            <a:ext cx="3420000" cy="3420000"/>
            <a:chOff x="7809698" y="585143"/>
            <a:chExt cx="3420000" cy="342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29F4C76-8743-F318-5030-3D59934EE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F246111-9983-BC22-0454-34D5D4639354}"/>
                </a:ext>
              </a:extLst>
            </p:cNvPr>
            <p:cNvSpPr txBox="1"/>
            <p:nvPr/>
          </p:nvSpPr>
          <p:spPr>
            <a:xfrm>
              <a:off x="8488944" y="1806624"/>
              <a:ext cx="22688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14" name="Picture 13" descr="A picture containing rectangle&#10;&#10;Description automatically generated">
            <a:extLst>
              <a:ext uri="{FF2B5EF4-FFF2-40B4-BE49-F238E27FC236}">
                <a16:creationId xmlns:a16="http://schemas.microsoft.com/office/drawing/2014/main" xmlns="" id="{1DAE50CA-4FF5-44E4-A7AE-C1CC6C1A5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25" y="2195555"/>
            <a:ext cx="2467866" cy="2623267"/>
          </a:xfrm>
          <a:prstGeom prst="rect">
            <a:avLst/>
          </a:prstGeom>
        </p:spPr>
      </p:pic>
      <p:pic>
        <p:nvPicPr>
          <p:cNvPr id="18" name="Picture 17" descr="A picture containing square&#10;&#10;Description automatically generated">
            <a:extLst>
              <a:ext uri="{FF2B5EF4-FFF2-40B4-BE49-F238E27FC236}">
                <a16:creationId xmlns:a16="http://schemas.microsoft.com/office/drawing/2014/main" xmlns="" id="{0A58F925-BFB5-41F0-912D-E02EDC9AE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96" y="2152814"/>
            <a:ext cx="2538985" cy="269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2852" y="3867683"/>
            <a:ext cx="6056241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LUYỆN VIẾT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ỨNG DỤNG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0451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9424" y="1458666"/>
            <a:ext cx="3732352" cy="98925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B1530D7-8D39-4B0E-987A-AF30C7B50ABB}"/>
              </a:ext>
            </a:extLst>
          </p:cNvPr>
          <p:cNvSpPr txBox="1"/>
          <p:nvPr/>
        </p:nvSpPr>
        <p:spPr>
          <a:xfrm>
            <a:off x="2037107" y="232515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U Mi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ζ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ηΗϛ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Ǖ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ý. . </a:t>
            </a: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FF114DB-2E1D-4C3F-B635-628DD4D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B72221-AAF0-42E1-B6B8-1494ED6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D0527C0-BBED-4A5C-B970-A532352EC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B710DA-20E0-FDDB-64B8-442DFBDB3DA0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2" name="Nhóm 3">
            <a:extLst>
              <a:ext uri="{FF2B5EF4-FFF2-40B4-BE49-F238E27FC236}">
                <a16:creationId xmlns:a16="http://schemas.microsoft.com/office/drawing/2014/main" xmlns="" id="{FC91C34C-934C-2A34-F142-0743F791E9B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13" name="Bong bóng Lời nói: Hình chữ nhật với Góc Tròn 2">
              <a:extLst>
                <a:ext uri="{FF2B5EF4-FFF2-40B4-BE49-F238E27FC236}">
                  <a16:creationId xmlns:a16="http://schemas.microsoft.com/office/drawing/2014/main" xmlns="" id="{CDE32131-014D-A8E1-F3D5-93D208CA2AB0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Hộp Văn bản 18">
              <a:extLst>
                <a:ext uri="{FF2B5EF4-FFF2-40B4-BE49-F238E27FC236}">
                  <a16:creationId xmlns:a16="http://schemas.microsoft.com/office/drawing/2014/main" xmlns="" id="{CA864B5A-3F68-94B5-7960-F7AA805B5BD4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9C89F582-510D-A2FE-FE87-32B0C1083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17" name="Nhóm 3">
            <a:extLst>
              <a:ext uri="{FF2B5EF4-FFF2-40B4-BE49-F238E27FC236}">
                <a16:creationId xmlns:a16="http://schemas.microsoft.com/office/drawing/2014/main" xmlns="" id="{E57FB666-B9DC-B9EC-AE1A-57BBC270DDFE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26AF439-C5E7-2538-BFCC-B910A909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20" name="Hộp Văn bản 2">
              <a:extLst>
                <a:ext uri="{FF2B5EF4-FFF2-40B4-BE49-F238E27FC236}">
                  <a16:creationId xmlns:a16="http://schemas.microsoft.com/office/drawing/2014/main" xmlns="" id="{8C82535A-BFF3-7E70-2663-95FD0E212185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21" name="Nhóm 9">
            <a:extLst>
              <a:ext uri="{FF2B5EF4-FFF2-40B4-BE49-F238E27FC236}">
                <a16:creationId xmlns:a16="http://schemas.microsoft.com/office/drawing/2014/main" xmlns="" id="{C3A439B7-CF36-BC9B-7C8D-2421F59DE681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xmlns="" id="{D74C70B8-AFC5-EACA-2EE3-D5BAD20E0D0E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24" name="Hình tự do: Hình 12">
                <a:extLst>
                  <a:ext uri="{FF2B5EF4-FFF2-40B4-BE49-F238E27FC236}">
                    <a16:creationId xmlns:a16="http://schemas.microsoft.com/office/drawing/2014/main" xmlns="" id="{B2435A15-AFEF-D967-1DAF-93446F2D49EE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5" name="Đồ họa 6">
                <a:extLst>
                  <a:ext uri="{FF2B5EF4-FFF2-40B4-BE49-F238E27FC236}">
                    <a16:creationId xmlns:a16="http://schemas.microsoft.com/office/drawing/2014/main" xmlns="" id="{4334FBFC-CC2D-D133-319D-48E6D7381D0E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26" name="Hình tự do: Hình 14">
                  <a:extLst>
                    <a:ext uri="{FF2B5EF4-FFF2-40B4-BE49-F238E27FC236}">
                      <a16:creationId xmlns:a16="http://schemas.microsoft.com/office/drawing/2014/main" xmlns="" id="{6D1CD1AE-6EEF-900D-79B1-0090B28B63E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7" name="Đồ họa 6">
                  <a:extLst>
                    <a:ext uri="{FF2B5EF4-FFF2-40B4-BE49-F238E27FC236}">
                      <a16:creationId xmlns:a16="http://schemas.microsoft.com/office/drawing/2014/main" xmlns="" id="{45C8C850-AE28-194C-FCBC-A2CDCB931BF2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28" name="Hình tự do: Hình 16">
                    <a:extLst>
                      <a:ext uri="{FF2B5EF4-FFF2-40B4-BE49-F238E27FC236}">
                        <a16:creationId xmlns:a16="http://schemas.microsoft.com/office/drawing/2014/main" xmlns="" id="{A57D1523-9582-D6AA-0CE8-E90547FD2428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18">
                    <a:extLst>
                      <a:ext uri="{FF2B5EF4-FFF2-40B4-BE49-F238E27FC236}">
                        <a16:creationId xmlns:a16="http://schemas.microsoft.com/office/drawing/2014/main" xmlns="" id="{86F80924-9668-B64E-E57F-09FCE6E886CD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19">
                    <a:extLst>
                      <a:ext uri="{FF2B5EF4-FFF2-40B4-BE49-F238E27FC236}">
                        <a16:creationId xmlns:a16="http://schemas.microsoft.com/office/drawing/2014/main" xmlns="" id="{A559951B-F79F-88FE-0F6C-D0D21B121868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20">
                    <a:extLst>
                      <a:ext uri="{FF2B5EF4-FFF2-40B4-BE49-F238E27FC236}">
                        <a16:creationId xmlns:a16="http://schemas.microsoft.com/office/drawing/2014/main" xmlns="" id="{0FD479C4-3F9E-686E-9D31-FB4F9DFB5540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3" name="Hộp Văn bản 11">
              <a:extLst>
                <a:ext uri="{FF2B5EF4-FFF2-40B4-BE49-F238E27FC236}">
                  <a16:creationId xmlns:a16="http://schemas.microsoft.com/office/drawing/2014/main" xmlns="" id="{CF6F41AD-FFEE-3B3B-4ED9-FB7039D4433E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10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D03DC6-16AC-7640-CDA4-428203B939B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4CB8171F-0680-5518-C95E-EAC4DC4DA0B2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</p:grpSpPr>
        <p:sp>
          <p:nvSpPr>
            <p:cNvPr id="5" name="Bong bóng Lời nói: Hình chữ nhật với Góc Tròn 2">
              <a:extLst>
                <a:ext uri="{FF2B5EF4-FFF2-40B4-BE49-F238E27FC236}">
                  <a16:creationId xmlns:a16="http://schemas.microsoft.com/office/drawing/2014/main" xmlns="" id="{2C199F2E-878A-0760-1EEC-E1663F668BAB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Hộp Văn bản 18">
              <a:extLst>
                <a:ext uri="{FF2B5EF4-FFF2-40B4-BE49-F238E27FC236}">
                  <a16:creationId xmlns:a16="http://schemas.microsoft.com/office/drawing/2014/main" xmlns="" id="{32ABC64C-39BB-F1C6-6CCB-0A89FD484CFA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90BD3338-1BFE-4C4F-86CC-7EE3D66FC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xmlns="" id="{496466C8-C082-C58F-C86A-4072B7D5844A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xmlns="" id="{1DFB5B3D-B18D-CF22-E710-A9B5FD15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1" name="Hộp Văn bản 9">
              <a:extLst>
                <a:ext uri="{FF2B5EF4-FFF2-40B4-BE49-F238E27FC236}">
                  <a16:creationId xmlns:a16="http://schemas.microsoft.com/office/drawing/2014/main" xmlns="" id="{D7CF806D-E762-41D8-0532-4CEA820B1F8E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0">
            <a:extLst>
              <a:ext uri="{FF2B5EF4-FFF2-40B4-BE49-F238E27FC236}">
                <a16:creationId xmlns:a16="http://schemas.microsoft.com/office/drawing/2014/main" xmlns="" id="{8D386BAE-A700-5B8A-B135-929BE57EF3D9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xmlns="" id="{E2D3BFAB-190C-8EC1-F740-8BE33826D7D4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33" name="Hình tự do: Hình 13">
                <a:extLst>
                  <a:ext uri="{FF2B5EF4-FFF2-40B4-BE49-F238E27FC236}">
                    <a16:creationId xmlns:a16="http://schemas.microsoft.com/office/drawing/2014/main" xmlns="" id="{EC3327F5-2A78-D743-CF08-A5AFCD7B644D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4" name="Đồ họa 6">
                <a:extLst>
                  <a:ext uri="{FF2B5EF4-FFF2-40B4-BE49-F238E27FC236}">
                    <a16:creationId xmlns:a16="http://schemas.microsoft.com/office/drawing/2014/main" xmlns="" id="{A7B34C65-A131-2B64-4A23-D01108084C34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35" name="Hình tự do: Hình 15">
                  <a:extLst>
                    <a:ext uri="{FF2B5EF4-FFF2-40B4-BE49-F238E27FC236}">
                      <a16:creationId xmlns:a16="http://schemas.microsoft.com/office/drawing/2014/main" xmlns="" id="{DC2F826F-6F91-5FD2-F35C-99865A217F8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6">
                  <a:extLst>
                    <a:ext uri="{FF2B5EF4-FFF2-40B4-BE49-F238E27FC236}">
                      <a16:creationId xmlns:a16="http://schemas.microsoft.com/office/drawing/2014/main" xmlns="" id="{7A4B48C8-25AC-CF9B-D8EC-E3BEA76CB016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37" name="Hình tự do: Hình 20">
                    <a:extLst>
                      <a:ext uri="{FF2B5EF4-FFF2-40B4-BE49-F238E27FC236}">
                        <a16:creationId xmlns:a16="http://schemas.microsoft.com/office/drawing/2014/main" xmlns="" id="{4958F77A-1ACB-4535-14BD-2525DA982A67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" name="Hình tự do: Hình 21">
                    <a:extLst>
                      <a:ext uri="{FF2B5EF4-FFF2-40B4-BE49-F238E27FC236}">
                        <a16:creationId xmlns:a16="http://schemas.microsoft.com/office/drawing/2014/main" xmlns="" id="{DB1090B9-47D1-C427-6CF5-3928EA5BFED5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22">
                    <a:extLst>
                      <a:ext uri="{FF2B5EF4-FFF2-40B4-BE49-F238E27FC236}">
                        <a16:creationId xmlns:a16="http://schemas.microsoft.com/office/drawing/2014/main" xmlns="" id="{459F2994-860E-D1A5-8DF0-28FF9AB4A334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" name="Hình tự do: Hình 23">
                    <a:extLst>
                      <a:ext uri="{FF2B5EF4-FFF2-40B4-BE49-F238E27FC236}">
                        <a16:creationId xmlns:a16="http://schemas.microsoft.com/office/drawing/2014/main" xmlns="" id="{8DAE61A3-B018-9B21-F77F-9538E5026AEA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32" name="Hộp Văn bản 12">
              <a:extLst>
                <a:ext uri="{FF2B5EF4-FFF2-40B4-BE49-F238E27FC236}">
                  <a16:creationId xmlns:a16="http://schemas.microsoft.com/office/drawing/2014/main" xmlns="" id="{A9036772-AB00-55FC-1069-BF76DB44C799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3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0E4479-ECB3-4A37-C655-9AEFB9578D8B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2" name="Nhóm 5">
            <a:extLst>
              <a:ext uri="{FF2B5EF4-FFF2-40B4-BE49-F238E27FC236}">
                <a16:creationId xmlns:a16="http://schemas.microsoft.com/office/drawing/2014/main" xmlns="" id="{E04AD3FC-8ED8-CB7D-9D4D-02AE83D23DA8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xmlns="" id="{2796D200-7E3E-9F24-E284-AF76FCF9153A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7">
              <a:extLst>
                <a:ext uri="{FF2B5EF4-FFF2-40B4-BE49-F238E27FC236}">
                  <a16:creationId xmlns:a16="http://schemas.microsoft.com/office/drawing/2014/main" xmlns="" id="{5FBAF473-B39B-D772-2B77-F9DF4FBF8F6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04DA6F7D-46AD-8150-CD0A-655200121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17" name="Nhóm 6">
            <a:extLst>
              <a:ext uri="{FF2B5EF4-FFF2-40B4-BE49-F238E27FC236}">
                <a16:creationId xmlns:a16="http://schemas.microsoft.com/office/drawing/2014/main" xmlns="" id="{FF3B7BFF-26A6-4CA1-4E83-896F39385616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xmlns="" id="{04C21EA2-6B8F-0E3C-3AC0-D5E8CB8E6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20" name="Hộp Văn bản 8">
              <a:extLst>
                <a:ext uri="{FF2B5EF4-FFF2-40B4-BE49-F238E27FC236}">
                  <a16:creationId xmlns:a16="http://schemas.microsoft.com/office/drawing/2014/main" xmlns="" id="{22E268DC-91F2-8CB7-CC85-7E8BDEA32BC2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21" name="Nhóm 10">
            <a:extLst>
              <a:ext uri="{FF2B5EF4-FFF2-40B4-BE49-F238E27FC236}">
                <a16:creationId xmlns:a16="http://schemas.microsoft.com/office/drawing/2014/main" xmlns="" id="{732DE929-1142-3455-0B0D-65AF47C59D61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xmlns="" id="{9133D3FF-737E-0066-9FE9-D0CAFDFD3310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24" name="Hình tự do: Hình 13">
                <a:extLst>
                  <a:ext uri="{FF2B5EF4-FFF2-40B4-BE49-F238E27FC236}">
                    <a16:creationId xmlns:a16="http://schemas.microsoft.com/office/drawing/2014/main" xmlns="" id="{F6E6E352-8BCB-9C26-A27C-4CF5FAFBBF9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5" name="Đồ họa 6">
                <a:extLst>
                  <a:ext uri="{FF2B5EF4-FFF2-40B4-BE49-F238E27FC236}">
                    <a16:creationId xmlns:a16="http://schemas.microsoft.com/office/drawing/2014/main" xmlns="" id="{0F8AEA48-29CF-129D-161B-D493AB053EDE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26" name="Hình tự do: Hình 18">
                  <a:extLst>
                    <a:ext uri="{FF2B5EF4-FFF2-40B4-BE49-F238E27FC236}">
                      <a16:creationId xmlns:a16="http://schemas.microsoft.com/office/drawing/2014/main" xmlns="" id="{1C070029-A36B-B9FD-A610-D1E0DDCC5670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7" name="Đồ họa 6">
                  <a:extLst>
                    <a:ext uri="{FF2B5EF4-FFF2-40B4-BE49-F238E27FC236}">
                      <a16:creationId xmlns:a16="http://schemas.microsoft.com/office/drawing/2014/main" xmlns="" id="{DB4FED9E-36C5-BD2E-D7FB-A359D4B736B3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8" name="Hình tự do: Hình 20">
                    <a:extLst>
                      <a:ext uri="{FF2B5EF4-FFF2-40B4-BE49-F238E27FC236}">
                        <a16:creationId xmlns:a16="http://schemas.microsoft.com/office/drawing/2014/main" xmlns="" id="{AB2181BC-B4AA-7A2D-18E2-DB15E396DC33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1">
                    <a:extLst>
                      <a:ext uri="{FF2B5EF4-FFF2-40B4-BE49-F238E27FC236}">
                        <a16:creationId xmlns:a16="http://schemas.microsoft.com/office/drawing/2014/main" xmlns="" id="{AE67956E-7405-195A-0D7E-ADFC2FCDF5C5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2">
                    <a:extLst>
                      <a:ext uri="{FF2B5EF4-FFF2-40B4-BE49-F238E27FC236}">
                        <a16:creationId xmlns:a16="http://schemas.microsoft.com/office/drawing/2014/main" xmlns="" id="{2F20FB24-9AB3-A0C2-A2F9-EAB5C48539AD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23">
                    <a:extLst>
                      <a:ext uri="{FF2B5EF4-FFF2-40B4-BE49-F238E27FC236}">
                        <a16:creationId xmlns:a16="http://schemas.microsoft.com/office/drawing/2014/main" xmlns="" id="{8B266B14-942F-51F6-C65A-AE62827D6D8B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3" name="Hộp Văn bản 12">
              <a:extLst>
                <a:ext uri="{FF2B5EF4-FFF2-40B4-BE49-F238E27FC236}">
                  <a16:creationId xmlns:a16="http://schemas.microsoft.com/office/drawing/2014/main" xmlns="" id="{DD208DE2-555A-C624-37F6-8879AD8B913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C285F9-9B98-1B0F-D128-F3AD4C8E682F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4" name="Nhóm 5">
            <a:extLst>
              <a:ext uri="{FF2B5EF4-FFF2-40B4-BE49-F238E27FC236}">
                <a16:creationId xmlns:a16="http://schemas.microsoft.com/office/drawing/2014/main" xmlns="" id="{8C47C786-CD3C-AD8D-E6A0-3541269DAFCE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5" name="Bong bóng Lời nói: Hình chữ nhật với Góc Tròn 6">
              <a:extLst>
                <a:ext uri="{FF2B5EF4-FFF2-40B4-BE49-F238E27FC236}">
                  <a16:creationId xmlns:a16="http://schemas.microsoft.com/office/drawing/2014/main" xmlns="" id="{A90F64AC-4FB7-A92E-F2E1-1EA45DC48E61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7">
              <a:extLst>
                <a:ext uri="{FF2B5EF4-FFF2-40B4-BE49-F238E27FC236}">
                  <a16:creationId xmlns:a16="http://schemas.microsoft.com/office/drawing/2014/main" xmlns="" id="{AE941095-5A5F-5BDD-4AF6-527378BC2DB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0F560883-6279-2111-20F1-1218BEC9F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9" name="Nhóm 2">
            <a:extLst>
              <a:ext uri="{FF2B5EF4-FFF2-40B4-BE49-F238E27FC236}">
                <a16:creationId xmlns:a16="http://schemas.microsoft.com/office/drawing/2014/main" xmlns="" id="{C27FED88-2B46-BED3-460A-5E98E815744E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xmlns="" id="{C97DBD78-FE32-CA44-3347-2080F565A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1" name="Hộp Văn bản 9">
              <a:extLst>
                <a:ext uri="{FF2B5EF4-FFF2-40B4-BE49-F238E27FC236}">
                  <a16:creationId xmlns:a16="http://schemas.microsoft.com/office/drawing/2014/main" xmlns="" id="{75B4F079-96F7-A400-6F5F-2380F81EE59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0">
            <a:extLst>
              <a:ext uri="{FF2B5EF4-FFF2-40B4-BE49-F238E27FC236}">
                <a16:creationId xmlns:a16="http://schemas.microsoft.com/office/drawing/2014/main" xmlns="" id="{97E384B0-7857-1EB0-CCA6-6EB8713AD0A6}"/>
              </a:ext>
            </a:extLst>
          </p:cNvPr>
          <p:cNvGrpSpPr/>
          <p:nvPr/>
        </p:nvGrpSpPr>
        <p:grpSpPr>
          <a:xfrm>
            <a:off x="2720341" y="4897991"/>
            <a:ext cx="8828697" cy="1545369"/>
            <a:chOff x="1684021" y="2740274"/>
            <a:chExt cx="8828697" cy="1298326"/>
          </a:xfrm>
        </p:grpSpPr>
        <p:grpSp>
          <p:nvGrpSpPr>
            <p:cNvPr id="18" name="Đồ họa 6">
              <a:extLst>
                <a:ext uri="{FF2B5EF4-FFF2-40B4-BE49-F238E27FC236}">
                  <a16:creationId xmlns:a16="http://schemas.microsoft.com/office/drawing/2014/main" xmlns="" id="{13972540-712E-1C24-AD15-6AF8278A055C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33" name="Hình tự do: Hình 13">
                <a:extLst>
                  <a:ext uri="{FF2B5EF4-FFF2-40B4-BE49-F238E27FC236}">
                    <a16:creationId xmlns:a16="http://schemas.microsoft.com/office/drawing/2014/main" xmlns="" id="{7C3392E5-0827-27DB-2900-FC91A1B29904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4" name="Đồ họa 6">
                <a:extLst>
                  <a:ext uri="{FF2B5EF4-FFF2-40B4-BE49-F238E27FC236}">
                    <a16:creationId xmlns:a16="http://schemas.microsoft.com/office/drawing/2014/main" xmlns="" id="{1D7FEB8C-AC45-F4A5-963B-12914A558D07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35" name="Hình tự do: Hình 18">
                  <a:extLst>
                    <a:ext uri="{FF2B5EF4-FFF2-40B4-BE49-F238E27FC236}">
                      <a16:creationId xmlns:a16="http://schemas.microsoft.com/office/drawing/2014/main" xmlns="" id="{D4D934CE-DAB4-3A3B-3585-ECE0CA56EAD6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6" name="Đồ họa 6">
                  <a:extLst>
                    <a:ext uri="{FF2B5EF4-FFF2-40B4-BE49-F238E27FC236}">
                      <a16:creationId xmlns:a16="http://schemas.microsoft.com/office/drawing/2014/main" xmlns="" id="{9CA00B2D-B08B-6AA5-AFC5-E8D793553124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37" name="Hình tự do: Hình 20">
                    <a:extLst>
                      <a:ext uri="{FF2B5EF4-FFF2-40B4-BE49-F238E27FC236}">
                        <a16:creationId xmlns:a16="http://schemas.microsoft.com/office/drawing/2014/main" xmlns="" id="{F112A9A2-FD2B-0D99-4727-6698BDABF409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8" name="Hình tự do: Hình 21">
                    <a:extLst>
                      <a:ext uri="{FF2B5EF4-FFF2-40B4-BE49-F238E27FC236}">
                        <a16:creationId xmlns:a16="http://schemas.microsoft.com/office/drawing/2014/main" xmlns="" id="{2E2FEBF4-DF2B-0B73-B84D-9EF423BAE3D9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22">
                    <a:extLst>
                      <a:ext uri="{FF2B5EF4-FFF2-40B4-BE49-F238E27FC236}">
                        <a16:creationId xmlns:a16="http://schemas.microsoft.com/office/drawing/2014/main" xmlns="" id="{DFB1FC39-628F-808E-9A99-542A15344278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0" name="Hình tự do: Hình 23">
                    <a:extLst>
                      <a:ext uri="{FF2B5EF4-FFF2-40B4-BE49-F238E27FC236}">
                        <a16:creationId xmlns:a16="http://schemas.microsoft.com/office/drawing/2014/main" xmlns="" id="{B603876C-5D4F-7D85-F7CF-55E4A4E9AE87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32" name="Hộp Văn bản 12">
              <a:extLst>
                <a:ext uri="{FF2B5EF4-FFF2-40B4-BE49-F238E27FC236}">
                  <a16:creationId xmlns:a16="http://schemas.microsoft.com/office/drawing/2014/main" xmlns="" id="{4520E87A-EAB8-791F-1D3D-1800A0B1C5A0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(quý)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 (có)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 (Rừng)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ê (nhiều), a (loài)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55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9;p19">
            <a:extLst>
              <a:ext uri="{FF2B5EF4-FFF2-40B4-BE49-F238E27FC236}">
                <a16:creationId xmlns:a16="http://schemas.microsoft.com/office/drawing/2014/main" xmlns="" id="{4ACBB020-69CA-52C8-ABB5-19DDF348AC07}"/>
              </a:ext>
            </a:extLst>
          </p:cNvPr>
          <p:cNvSpPr/>
          <p:nvPr/>
        </p:nvSpPr>
        <p:spPr>
          <a:xfrm>
            <a:off x="439208" y="452362"/>
            <a:ext cx="11313583" cy="5953275"/>
          </a:xfrm>
          <a:prstGeom prst="roundRect">
            <a:avLst>
              <a:gd name="adj" fmla="val 12616"/>
            </a:avLst>
          </a:prstGeom>
          <a:solidFill>
            <a:schemeClr val="lt1"/>
          </a:solidFill>
          <a:ln w="38100" cap="flat" cmpd="sng">
            <a:solidFill>
              <a:srgbClr val="E36C09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B9C6E6-B7A9-929F-B9D2-6ABC98955075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12" name="Nhóm 4">
            <a:extLst>
              <a:ext uri="{FF2B5EF4-FFF2-40B4-BE49-F238E27FC236}">
                <a16:creationId xmlns:a16="http://schemas.microsoft.com/office/drawing/2014/main" xmlns="" id="{949934DF-0743-F223-3C79-28BAE975666B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13" name="Bong bóng Lời nói: Hình chữ nhật với Góc Tròn 5">
              <a:extLst>
                <a:ext uri="{FF2B5EF4-FFF2-40B4-BE49-F238E27FC236}">
                  <a16:creationId xmlns:a16="http://schemas.microsoft.com/office/drawing/2014/main" xmlns="" id="{D7F290C6-1E0A-7425-4187-5C81833EED3B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ộp Văn bản 9">
              <a:extLst>
                <a:ext uri="{FF2B5EF4-FFF2-40B4-BE49-F238E27FC236}">
                  <a16:creationId xmlns:a16="http://schemas.microsoft.com/office/drawing/2014/main" xmlns="" id="{56251DCB-FEF2-7D72-0983-66BE5027A9D7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0A470BD2-A53B-689A-AD4D-E427BE54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17" name="Nhóm 6">
            <a:extLst>
              <a:ext uri="{FF2B5EF4-FFF2-40B4-BE49-F238E27FC236}">
                <a16:creationId xmlns:a16="http://schemas.microsoft.com/office/drawing/2014/main" xmlns="" id="{BA42ED78-44F3-10A2-E254-F5A32CB4508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xmlns="" id="{AC256765-EDEC-064C-9BAB-359596F1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20" name="Hộp Văn bản 8">
              <a:extLst>
                <a:ext uri="{FF2B5EF4-FFF2-40B4-BE49-F238E27FC236}">
                  <a16:creationId xmlns:a16="http://schemas.microsoft.com/office/drawing/2014/main" xmlns="" id="{6BA803A0-3EEA-90E1-3EBD-CF6D19A655FC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21" name="Nhóm 13">
            <a:extLst>
              <a:ext uri="{FF2B5EF4-FFF2-40B4-BE49-F238E27FC236}">
                <a16:creationId xmlns:a16="http://schemas.microsoft.com/office/drawing/2014/main" xmlns="" id="{BCB79BEE-FAD5-B068-3F03-ACEBB8092512}"/>
              </a:ext>
            </a:extLst>
          </p:cNvPr>
          <p:cNvGrpSpPr/>
          <p:nvPr/>
        </p:nvGrpSpPr>
        <p:grpSpPr>
          <a:xfrm>
            <a:off x="4008121" y="5239401"/>
            <a:ext cx="7562790" cy="1041549"/>
            <a:chOff x="2949927" y="2740274"/>
            <a:chExt cx="7562790" cy="1041549"/>
          </a:xfrm>
        </p:grpSpPr>
        <p:grpSp>
          <p:nvGrpSpPr>
            <p:cNvPr id="22" name="Đồ họa 6">
              <a:extLst>
                <a:ext uri="{FF2B5EF4-FFF2-40B4-BE49-F238E27FC236}">
                  <a16:creationId xmlns:a16="http://schemas.microsoft.com/office/drawing/2014/main" xmlns="" id="{70027316-A379-EF62-85BF-33338D1ADA22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041549"/>
              <a:chOff x="3220995" y="2909791"/>
              <a:chExt cx="6347133" cy="1041549"/>
            </a:xfrm>
          </p:grpSpPr>
          <p:sp>
            <p:nvSpPr>
              <p:cNvPr id="24" name="Hình tự do: Hình 16">
                <a:extLst>
                  <a:ext uri="{FF2B5EF4-FFF2-40B4-BE49-F238E27FC236}">
                    <a16:creationId xmlns:a16="http://schemas.microsoft.com/office/drawing/2014/main" xmlns="" id="{FAACAF2D-850B-1FD5-23D8-A3051DB3F43F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5" name="Đồ họa 6">
                <a:extLst>
                  <a:ext uri="{FF2B5EF4-FFF2-40B4-BE49-F238E27FC236}">
                    <a16:creationId xmlns:a16="http://schemas.microsoft.com/office/drawing/2014/main" xmlns="" id="{D2864092-5516-A7DE-686C-BE8918E91C21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983447"/>
                <a:chOff x="3220995" y="2909791"/>
                <a:chExt cx="6298393" cy="983447"/>
              </a:xfrm>
            </p:grpSpPr>
            <p:sp>
              <p:nvSpPr>
                <p:cNvPr id="26" name="Hình tự do: Hình 18">
                  <a:extLst>
                    <a:ext uri="{FF2B5EF4-FFF2-40B4-BE49-F238E27FC236}">
                      <a16:creationId xmlns:a16="http://schemas.microsoft.com/office/drawing/2014/main" xmlns="" id="{FA5BA26A-37E6-AF12-1F5C-68F50B940581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7" name="Đồ họa 6">
                  <a:extLst>
                    <a:ext uri="{FF2B5EF4-FFF2-40B4-BE49-F238E27FC236}">
                      <a16:creationId xmlns:a16="http://schemas.microsoft.com/office/drawing/2014/main" xmlns="" id="{ECBE0E36-2B4F-C1F9-9285-52CBE813D608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8" name="Hình tự do: Hình 20">
                    <a:extLst>
                      <a:ext uri="{FF2B5EF4-FFF2-40B4-BE49-F238E27FC236}">
                        <a16:creationId xmlns:a16="http://schemas.microsoft.com/office/drawing/2014/main" xmlns="" id="{104E5B89-62E3-50AE-30B3-FD0941A01441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9" name="Hình tự do: Hình 21">
                    <a:extLst>
                      <a:ext uri="{FF2B5EF4-FFF2-40B4-BE49-F238E27FC236}">
                        <a16:creationId xmlns:a16="http://schemas.microsoft.com/office/drawing/2014/main" xmlns="" id="{9A1D6C6B-088F-2535-522A-D9DE36367520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2">
                    <a:extLst>
                      <a:ext uri="{FF2B5EF4-FFF2-40B4-BE49-F238E27FC236}">
                        <a16:creationId xmlns:a16="http://schemas.microsoft.com/office/drawing/2014/main" xmlns="" id="{27D53DFD-0DF6-EA2B-272C-7B8CC5AA0A0F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1" name="Hình tự do: Hình 23">
                    <a:extLst>
                      <a:ext uri="{FF2B5EF4-FFF2-40B4-BE49-F238E27FC236}">
                        <a16:creationId xmlns:a16="http://schemas.microsoft.com/office/drawing/2014/main" xmlns="" id="{38095D13-7334-6B6B-0072-48187C386FF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3" name="Hộp Văn bản 15">
              <a:extLst>
                <a:ext uri="{FF2B5EF4-FFF2-40B4-BE49-F238E27FC236}">
                  <a16:creationId xmlns:a16="http://schemas.microsoft.com/office/drawing/2014/main" xmlns="" id="{E8279364-5161-2422-57C3-A05B7BC7233A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 sau chữ cái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tiếng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9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7" y="0"/>
            <a:ext cx="10499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4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" y="0"/>
            <a:ext cx="1102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99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616"/>
            <a:ext cx="12193200" cy="47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64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5A1C40-AEB0-40F2-8B22-137C321D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425" y="3236856"/>
            <a:ext cx="6059949" cy="2761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7911BE3-59C2-484D-9068-D0BEA521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608B5C-1458-4FF8-AA94-971745B8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14" y="4681644"/>
            <a:ext cx="1077401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678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8031ACEC-8B13-4AF5-99AD-8F33F92E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0C8C4127-3724-4EE3-9CD0-06F7B98A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29544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EDA83EDE-A7A9-4AA0-8618-BECA2A1C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965067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2CBF87D2-DA66-4CA4-9E31-F0586D736A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FDBC4E7F-2D04-4824-8852-6536AE804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2" y="46482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14528CF-CA32-4ABA-8F51-3B6632BA8BFC}"/>
              </a:ext>
            </a:extLst>
          </p:cNvPr>
          <p:cNvSpPr/>
          <p:nvPr/>
        </p:nvSpPr>
        <p:spPr>
          <a:xfrm>
            <a:off x="9258301" y="5728456"/>
            <a:ext cx="2933700" cy="1111752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7305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xmlns="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8" y="4054581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920756CA-EFF3-4591-8938-746E7F02DA1D}"/>
              </a:ext>
            </a:extLst>
          </p:cNvPr>
          <p:cNvSpPr/>
          <p:nvPr/>
        </p:nvSpPr>
        <p:spPr>
          <a:xfrm>
            <a:off x="1125415" y="1409700"/>
            <a:ext cx="6824785" cy="225316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99934B2F-3BA7-4073-A71F-007FCE90CCD8}"/>
              </a:ext>
            </a:extLst>
          </p:cNvPr>
          <p:cNvSpPr/>
          <p:nvPr/>
        </p:nvSpPr>
        <p:spPr>
          <a:xfrm>
            <a:off x="4920759" y="3886200"/>
            <a:ext cx="5556741" cy="28559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 ô li.</a:t>
            </a:r>
          </a:p>
        </p:txBody>
      </p:sp>
    </p:spTree>
    <p:extLst>
      <p:ext uri="{BB962C8B-B14F-4D97-AF65-F5344CB8AC3E}">
        <p14:creationId xmlns:p14="http://schemas.microsoft.com/office/powerpoint/2010/main" val="42924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:a16="http://schemas.microsoft.com/office/drawing/2014/main" xmlns="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7265985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xmlns="" id="{A8C576A0-2CB6-4EB0-8468-FC0044BC7320}"/>
              </a:ext>
            </a:extLst>
          </p:cNvPr>
          <p:cNvSpPr/>
          <p:nvPr/>
        </p:nvSpPr>
        <p:spPr>
          <a:xfrm>
            <a:off x="5008564" y="4171950"/>
            <a:ext cx="5951536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2,5 ô li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CFB5D752-3075-4768-AB3C-BDFB0169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5" y="4519848"/>
            <a:ext cx="974728" cy="16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xmlns="" id="{18406EBC-5937-42C0-9225-2674D89F07B1}"/>
              </a:ext>
            </a:extLst>
          </p:cNvPr>
          <p:cNvSpPr/>
          <p:nvPr/>
        </p:nvSpPr>
        <p:spPr>
          <a:xfrm>
            <a:off x="2250830" y="1063674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 T gồm mấy nét?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xmlns="" id="{24DC5B6E-B690-4B19-8FF3-759F3C9D59EA}"/>
              </a:ext>
            </a:extLst>
          </p:cNvPr>
          <p:cNvSpPr/>
          <p:nvPr/>
        </p:nvSpPr>
        <p:spPr>
          <a:xfrm>
            <a:off x="5231551" y="4210001"/>
            <a:ext cx="635084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3EE0B471-59BE-496D-B77B-34BD7DEE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21" y="3891159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DF2C1B16-D18C-4A22-9506-C1085C46EB06}"/>
              </a:ext>
            </a:extLst>
          </p:cNvPr>
          <p:cNvSpPr/>
          <p:nvPr/>
        </p:nvSpPr>
        <p:spPr>
          <a:xfrm>
            <a:off x="1868604" y="533401"/>
            <a:ext cx="5613987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các nét của chữ T?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58226121-B697-488B-B480-5F8439E48FEF}"/>
              </a:ext>
            </a:extLst>
          </p:cNvPr>
          <p:cNvSpPr/>
          <p:nvPr/>
        </p:nvSpPr>
        <p:spPr>
          <a:xfrm>
            <a:off x="5074670" y="2926080"/>
            <a:ext cx="6889349" cy="394541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(to)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46D9A7F0-F541-404C-98D0-673322D5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9466908-3545-4421-B890-7DCC1DBD1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:a16="http://schemas.microsoft.com/office/drawing/2014/main" xmlns="" id="{93BA7411-58B4-49C5-AA4E-33A90DDE8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6D5CE0AD-4D52-4C1B-B500-01000787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3">
            <a:extLst>
              <a:ext uri="{FF2B5EF4-FFF2-40B4-BE49-F238E27FC236}">
                <a16:creationId xmlns:a16="http://schemas.microsoft.com/office/drawing/2014/main" xmlns="" id="{DA48120A-ADFE-47B1-9443-D44CCFE8165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ảm ơn bạn vì đã giúp chúng mình. Tặng bạn viên ngọc trai tuyệt 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38CA1BA0-9F70-4AF5-AFF9-C95682A5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6" y="5743575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1332B50-DF95-43D1-8652-B7305665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77958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553</Words>
  <Application>Microsoft Office PowerPoint</Application>
  <PresentationFormat>Custom</PresentationFormat>
  <Paragraphs>64</Paragraphs>
  <Slides>29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1_Office Theme</vt:lpstr>
      <vt:lpstr>3_Office Theme</vt:lpstr>
      <vt:lpstr>2_Office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câu ứng dụng: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8</cp:revision>
  <dcterms:created xsi:type="dcterms:W3CDTF">2022-12-07T11:18:53Z</dcterms:created>
  <dcterms:modified xsi:type="dcterms:W3CDTF">2026-02-23T08:01:10Z</dcterms:modified>
</cp:coreProperties>
</file>