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41" r:id="rId3"/>
    <p:sldMasterId id="2147483754" r:id="rId4"/>
    <p:sldMasterId id="2147483758" r:id="rId5"/>
    <p:sldMasterId id="2147483789" r:id="rId6"/>
    <p:sldMasterId id="2147483797" r:id="rId7"/>
  </p:sldMasterIdLst>
  <p:notesMasterIdLst>
    <p:notesMasterId r:id="rId28"/>
  </p:notesMasterIdLst>
  <p:sldIdLst>
    <p:sldId id="2007577116" r:id="rId8"/>
    <p:sldId id="260" r:id="rId9"/>
    <p:sldId id="261" r:id="rId10"/>
    <p:sldId id="262" r:id="rId11"/>
    <p:sldId id="306" r:id="rId12"/>
    <p:sldId id="2007577106" r:id="rId13"/>
    <p:sldId id="2007577117" r:id="rId14"/>
    <p:sldId id="2007577118" r:id="rId15"/>
    <p:sldId id="2007577119" r:id="rId16"/>
    <p:sldId id="2007577120" r:id="rId17"/>
    <p:sldId id="2658" r:id="rId18"/>
    <p:sldId id="259" r:id="rId19"/>
    <p:sldId id="2007577121" r:id="rId20"/>
    <p:sldId id="2007577122" r:id="rId21"/>
    <p:sldId id="2007577123" r:id="rId22"/>
    <p:sldId id="263" r:id="rId23"/>
    <p:sldId id="264" r:id="rId24"/>
    <p:sldId id="265" r:id="rId25"/>
    <p:sldId id="277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7" d="100"/>
          <a:sy n="77" d="100"/>
        </p:scale>
        <p:origin x="-23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2190f8705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2190f8705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9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13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251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712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8923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172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698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42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959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1025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910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61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200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5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44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2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21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8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7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70220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57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9766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092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44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39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97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174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47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246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76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787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42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003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417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44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73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63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80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435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20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0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655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22189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51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83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8152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102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44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49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95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9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01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07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6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4" tIns="45689" rIns="91404" bIns="4568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9191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542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863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392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068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b" anchorCtr="0">
            <a:normAutofit/>
          </a:bodyPr>
          <a:lstStyle>
            <a:lvl1pPr marL="457108" lvl="0" indent="-22855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218" lvl="1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6" lvl="2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543" lvl="4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652" lvl="5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760" lvl="6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868" lvl="7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978" lvl="8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rmAutofit/>
          </a:bodyPr>
          <a:lstStyle>
            <a:lvl1pPr marL="457108" lvl="0" indent="-34283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218" lvl="1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326" lvl="2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543" lvl="4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652" lvl="5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0" lvl="6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b" anchorCtr="0">
            <a:normAutofit/>
          </a:bodyPr>
          <a:lstStyle>
            <a:lvl1pPr marL="457108" lvl="0" indent="-22855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218" lvl="1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6" lvl="2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543" lvl="4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652" lvl="5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760" lvl="6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868" lvl="7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978" lvl="8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rmAutofit/>
          </a:bodyPr>
          <a:lstStyle>
            <a:lvl1pPr marL="457108" lvl="0" indent="-34283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218" lvl="1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326" lvl="2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543" lvl="4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652" lvl="5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0" lvl="6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18652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448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108" indent="0" algn="ctr">
              <a:buNone/>
              <a:defRPr sz="2000"/>
            </a:lvl2pPr>
            <a:lvl3pPr marL="914218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2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2" y="1930596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629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555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733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3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1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712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2" y="1930596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14309"/>
            <a:endParaRPr lang="en-US" sz="18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419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59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3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54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00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962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686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65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image" Target="../media/image30.png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42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38697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0B39993-D1F3-479E-D477-ADB4F5FE8129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579" y="0"/>
            <a:ext cx="1560443" cy="1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932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3803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50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8.wdp"/><Relationship Id="rId18" Type="http://schemas.openxmlformats.org/officeDocument/2006/relationships/image" Target="../media/image68.png"/><Relationship Id="rId26" Type="http://schemas.openxmlformats.org/officeDocument/2006/relationships/image" Target="../media/image72.png"/><Relationship Id="rId3" Type="http://schemas.openxmlformats.org/officeDocument/2006/relationships/slideLayout" Target="../slideLayouts/slideLayout70.xml"/><Relationship Id="rId21" Type="http://schemas.microsoft.com/office/2007/relationships/hdphoto" Target="../media/hdphoto12.wdp"/><Relationship Id="rId7" Type="http://schemas.microsoft.com/office/2007/relationships/hdphoto" Target="../media/hdphoto5.wdp"/><Relationship Id="rId12" Type="http://schemas.openxmlformats.org/officeDocument/2006/relationships/image" Target="../media/image65.png"/><Relationship Id="rId17" Type="http://schemas.microsoft.com/office/2007/relationships/hdphoto" Target="../media/hdphoto10.wdp"/><Relationship Id="rId25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29" Type="http://schemas.microsoft.com/office/2007/relationships/hdphoto" Target="../media/hdphoto16.wdp"/><Relationship Id="rId1" Type="http://schemas.microsoft.com/office/2007/relationships/media" Target="../media/media1.MP3"/><Relationship Id="rId6" Type="http://schemas.openxmlformats.org/officeDocument/2006/relationships/image" Target="../media/image62.png"/><Relationship Id="rId11" Type="http://schemas.microsoft.com/office/2007/relationships/hdphoto" Target="../media/hdphoto7.wdp"/><Relationship Id="rId24" Type="http://schemas.openxmlformats.org/officeDocument/2006/relationships/image" Target="../media/image71.png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openxmlformats.org/officeDocument/2006/relationships/image" Target="../media/image73.png"/><Relationship Id="rId10" Type="http://schemas.openxmlformats.org/officeDocument/2006/relationships/image" Target="../media/image64.png"/><Relationship Id="rId19" Type="http://schemas.microsoft.com/office/2007/relationships/hdphoto" Target="../media/hdphoto11.wdp"/><Relationship Id="rId31" Type="http://schemas.openxmlformats.org/officeDocument/2006/relationships/image" Target="../media/image75.png"/><Relationship Id="rId4" Type="http://schemas.openxmlformats.org/officeDocument/2006/relationships/image" Target="../media/image61.jpeg"/><Relationship Id="rId9" Type="http://schemas.microsoft.com/office/2007/relationships/hdphoto" Target="../media/hdphoto6.wdp"/><Relationship Id="rId14" Type="http://schemas.openxmlformats.org/officeDocument/2006/relationships/image" Target="../media/image66.png"/><Relationship Id="rId22" Type="http://schemas.openxmlformats.org/officeDocument/2006/relationships/image" Target="../media/image70.png"/><Relationship Id="rId27" Type="http://schemas.microsoft.com/office/2007/relationships/hdphoto" Target="../media/hdphoto15.wdp"/><Relationship Id="rId30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0.xml"/><Relationship Id="rId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83.png"/><Relationship Id="rId18" Type="http://schemas.openxmlformats.org/officeDocument/2006/relationships/slide" Target="slide17.xml"/><Relationship Id="rId26" Type="http://schemas.openxmlformats.org/officeDocument/2006/relationships/image" Target="../media/image71.png"/><Relationship Id="rId39" Type="http://schemas.openxmlformats.org/officeDocument/2006/relationships/image" Target="../media/image92.png"/><Relationship Id="rId3" Type="http://schemas.openxmlformats.org/officeDocument/2006/relationships/image" Target="../media/image78.png"/><Relationship Id="rId21" Type="http://schemas.openxmlformats.org/officeDocument/2006/relationships/image" Target="../media/image68.png"/><Relationship Id="rId34" Type="http://schemas.openxmlformats.org/officeDocument/2006/relationships/image" Target="../media/image89.png"/><Relationship Id="rId42" Type="http://schemas.microsoft.com/office/2007/relationships/hdphoto" Target="../media/hdphoto29.wdp"/><Relationship Id="rId7" Type="http://schemas.openxmlformats.org/officeDocument/2006/relationships/image" Target="../media/image80.png"/><Relationship Id="rId12" Type="http://schemas.microsoft.com/office/2007/relationships/hdphoto" Target="../media/hdphoto22.wdp"/><Relationship Id="rId17" Type="http://schemas.openxmlformats.org/officeDocument/2006/relationships/image" Target="../media/image84.png"/><Relationship Id="rId25" Type="http://schemas.microsoft.com/office/2007/relationships/hdphoto" Target="../media/hdphoto23.wdp"/><Relationship Id="rId33" Type="http://schemas.microsoft.com/office/2007/relationships/hdphoto" Target="../media/hdphoto15.wdp"/><Relationship Id="rId38" Type="http://schemas.microsoft.com/office/2007/relationships/hdphoto" Target="../media/hdphoto27.wdp"/><Relationship Id="rId2" Type="http://schemas.openxmlformats.org/officeDocument/2006/relationships/image" Target="../media/image76.jpeg"/><Relationship Id="rId16" Type="http://schemas.microsoft.com/office/2007/relationships/hdphoto" Target="../media/hdphoto12.wdp"/><Relationship Id="rId20" Type="http://schemas.openxmlformats.org/officeDocument/2006/relationships/slide" Target="slide16.xml"/><Relationship Id="rId29" Type="http://schemas.microsoft.com/office/2007/relationships/hdphoto" Target="../media/hdphoto24.wdp"/><Relationship Id="rId41" Type="http://schemas.openxmlformats.org/officeDocument/2006/relationships/image" Target="../media/image93.png"/><Relationship Id="rId1" Type="http://schemas.openxmlformats.org/officeDocument/2006/relationships/slideLayout" Target="../slideLayouts/slideLayout70.xml"/><Relationship Id="rId6" Type="http://schemas.microsoft.com/office/2007/relationships/hdphoto" Target="../media/hdphoto19.wdp"/><Relationship Id="rId11" Type="http://schemas.openxmlformats.org/officeDocument/2006/relationships/image" Target="../media/image82.png"/><Relationship Id="rId24" Type="http://schemas.openxmlformats.org/officeDocument/2006/relationships/image" Target="../media/image86.png"/><Relationship Id="rId32" Type="http://schemas.openxmlformats.org/officeDocument/2006/relationships/image" Target="../media/image72.png"/><Relationship Id="rId37" Type="http://schemas.openxmlformats.org/officeDocument/2006/relationships/image" Target="../media/image91.png"/><Relationship Id="rId40" Type="http://schemas.microsoft.com/office/2007/relationships/hdphoto" Target="../media/hdphoto28.wdp"/><Relationship Id="rId45" Type="http://schemas.openxmlformats.org/officeDocument/2006/relationships/image" Target="../media/image95.png"/><Relationship Id="rId5" Type="http://schemas.openxmlformats.org/officeDocument/2006/relationships/image" Target="../media/image79.png"/><Relationship Id="rId15" Type="http://schemas.openxmlformats.org/officeDocument/2006/relationships/image" Target="../media/image69.png"/><Relationship Id="rId23" Type="http://schemas.openxmlformats.org/officeDocument/2006/relationships/slide" Target="slide18.xml"/><Relationship Id="rId28" Type="http://schemas.openxmlformats.org/officeDocument/2006/relationships/image" Target="../media/image87.png"/><Relationship Id="rId36" Type="http://schemas.microsoft.com/office/2007/relationships/hdphoto" Target="../media/hdphoto26.wdp"/><Relationship Id="rId10" Type="http://schemas.microsoft.com/office/2007/relationships/hdphoto" Target="../media/hdphoto21.wdp"/><Relationship Id="rId19" Type="http://schemas.openxmlformats.org/officeDocument/2006/relationships/image" Target="../media/image85.png"/><Relationship Id="rId31" Type="http://schemas.microsoft.com/office/2007/relationships/hdphoto" Target="../media/hdphoto25.wdp"/><Relationship Id="rId44" Type="http://schemas.microsoft.com/office/2007/relationships/hdphoto" Target="../media/hdphoto30.wdp"/><Relationship Id="rId4" Type="http://schemas.microsoft.com/office/2007/relationships/hdphoto" Target="../media/hdphoto18.wdp"/><Relationship Id="rId9" Type="http://schemas.openxmlformats.org/officeDocument/2006/relationships/image" Target="../media/image81.png"/><Relationship Id="rId14" Type="http://schemas.openxmlformats.org/officeDocument/2006/relationships/slide" Target="slide15.xml"/><Relationship Id="rId22" Type="http://schemas.microsoft.com/office/2007/relationships/hdphoto" Target="../media/hdphoto11.wdp"/><Relationship Id="rId27" Type="http://schemas.microsoft.com/office/2007/relationships/hdphoto" Target="../media/hdphoto14.wdp"/><Relationship Id="rId30" Type="http://schemas.openxmlformats.org/officeDocument/2006/relationships/image" Target="../media/image88.png"/><Relationship Id="rId35" Type="http://schemas.openxmlformats.org/officeDocument/2006/relationships/image" Target="../media/image90.png"/><Relationship Id="rId43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76.jpeg"/><Relationship Id="rId7" Type="http://schemas.openxmlformats.org/officeDocument/2006/relationships/image" Target="../media/image9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slide" Target="slide14.xml"/><Relationship Id="rId5" Type="http://schemas.microsoft.com/office/2007/relationships/hdphoto" Target="../media/hdphoto17.wdp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76.jpeg"/><Relationship Id="rId7" Type="http://schemas.openxmlformats.org/officeDocument/2006/relationships/image" Target="../media/image9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slide" Target="slide14.xml"/><Relationship Id="rId5" Type="http://schemas.microsoft.com/office/2007/relationships/hdphoto" Target="../media/hdphoto17.wdp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76.jpeg"/><Relationship Id="rId7" Type="http://schemas.openxmlformats.org/officeDocument/2006/relationships/image" Target="../media/image9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slide" Target="slide14.xml"/><Relationship Id="rId5" Type="http://schemas.microsoft.com/office/2007/relationships/hdphoto" Target="../media/hdphoto17.wdp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9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slide" Target="slide14.xml"/><Relationship Id="rId5" Type="http://schemas.microsoft.com/office/2007/relationships/hdphoto" Target="../media/hdphoto17.wdp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01.png"/><Relationship Id="rId4" Type="http://schemas.microsoft.com/office/2007/relationships/hdphoto" Target="../media/hdphoto3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32.wdp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jpeg"/><Relationship Id="rId7" Type="http://schemas.openxmlformats.org/officeDocument/2006/relationships/image" Target="../media/image49.emf"/><Relationship Id="rId12" Type="http://schemas.openxmlformats.org/officeDocument/2006/relationships/image" Target="../media/image5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8.emf"/><Relationship Id="rId11" Type="http://schemas.openxmlformats.org/officeDocument/2006/relationships/image" Target="../media/image53.png"/><Relationship Id="rId5" Type="http://schemas.openxmlformats.org/officeDocument/2006/relationships/image" Target="../media/image47.emf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emf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emf"/><Relationship Id="rId11" Type="http://schemas.openxmlformats.org/officeDocument/2006/relationships/image" Target="../media/image55.png"/><Relationship Id="rId5" Type="http://schemas.openxmlformats.org/officeDocument/2006/relationships/image" Target="../media/image48.emf"/><Relationship Id="rId10" Type="http://schemas.openxmlformats.org/officeDocument/2006/relationships/image" Target="../media/image45.jpeg"/><Relationship Id="rId4" Type="http://schemas.openxmlformats.org/officeDocument/2006/relationships/image" Target="../media/image47.emf"/><Relationship Id="rId9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34"/>
          <p:cNvSpPr txBox="1">
            <a:spLocks noGrp="1"/>
          </p:cNvSpPr>
          <p:nvPr>
            <p:ph type="subTitle" idx="2"/>
          </p:nvPr>
        </p:nvSpPr>
        <p:spPr>
          <a:xfrm>
            <a:off x="7929549" y="506985"/>
            <a:ext cx="2699801" cy="83001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4267" b="1" dirty="0">
                <a:latin typeface="Cambria" panose="02040503050406030204" pitchFamily="18" charset="0"/>
                <a:ea typeface="Cambria" panose="02040503050406030204" pitchFamily="18" charset="0"/>
              </a:rPr>
              <a:t>LỚP 2</a:t>
            </a:r>
            <a:endParaRPr sz="4267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56" name="Google Shape;1356;p34"/>
          <p:cNvGrpSpPr/>
          <p:nvPr/>
        </p:nvGrpSpPr>
        <p:grpSpPr>
          <a:xfrm>
            <a:off x="10333167" y="5383684"/>
            <a:ext cx="616584" cy="679219"/>
            <a:chOff x="7979400" y="3952400"/>
            <a:chExt cx="462438" cy="509414"/>
          </a:xfrm>
        </p:grpSpPr>
        <p:sp>
          <p:nvSpPr>
            <p:cNvPr id="1357" name="Google Shape;1357;p34"/>
            <p:cNvSpPr/>
            <p:nvPr/>
          </p:nvSpPr>
          <p:spPr>
            <a:xfrm>
              <a:off x="7994646" y="3965946"/>
              <a:ext cx="432776" cy="482065"/>
            </a:xfrm>
            <a:custGeom>
              <a:avLst/>
              <a:gdLst/>
              <a:ahLst/>
              <a:cxnLst/>
              <a:rect l="l" t="t" r="r" b="b"/>
              <a:pathLst>
                <a:path w="43770" h="48755" extrusionOk="0">
                  <a:moveTo>
                    <a:pt x="1" y="0"/>
                  </a:moveTo>
                  <a:lnTo>
                    <a:pt x="11577" y="41551"/>
                  </a:lnTo>
                  <a:lnTo>
                    <a:pt x="17238" y="28180"/>
                  </a:lnTo>
                  <a:lnTo>
                    <a:pt x="36503" y="48754"/>
                  </a:lnTo>
                  <a:lnTo>
                    <a:pt x="43769" y="41931"/>
                  </a:lnTo>
                  <a:lnTo>
                    <a:pt x="24504" y="21378"/>
                  </a:lnTo>
                  <a:lnTo>
                    <a:pt x="37749" y="170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2160000" algn="bl" rotWithShape="0">
                <a:srgbClr val="000000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7979400" y="3952400"/>
              <a:ext cx="462438" cy="509414"/>
            </a:xfrm>
            <a:custGeom>
              <a:avLst/>
              <a:gdLst/>
              <a:ahLst/>
              <a:cxnLst/>
              <a:rect l="l" t="t" r="r" b="b"/>
              <a:pathLst>
                <a:path w="46770" h="51521" extrusionOk="0">
                  <a:moveTo>
                    <a:pt x="3676" y="3884"/>
                  </a:moveTo>
                  <a:lnTo>
                    <a:pt x="35468" y="18206"/>
                  </a:lnTo>
                  <a:lnTo>
                    <a:pt x="25603" y="21417"/>
                  </a:lnTo>
                  <a:cubicBezTo>
                    <a:pt x="25159" y="21586"/>
                    <a:pt x="24800" y="21945"/>
                    <a:pt x="24694" y="22388"/>
                  </a:cubicBezTo>
                  <a:cubicBezTo>
                    <a:pt x="24589" y="22853"/>
                    <a:pt x="24716" y="23339"/>
                    <a:pt x="25032" y="23698"/>
                  </a:cubicBezTo>
                  <a:lnTo>
                    <a:pt x="43368" y="43259"/>
                  </a:lnTo>
                  <a:lnTo>
                    <a:pt x="38129" y="48160"/>
                  </a:lnTo>
                  <a:lnTo>
                    <a:pt x="19794" y="28599"/>
                  </a:lnTo>
                  <a:cubicBezTo>
                    <a:pt x="19531" y="28319"/>
                    <a:pt x="19167" y="28155"/>
                    <a:pt x="18774" y="28155"/>
                  </a:cubicBezTo>
                  <a:cubicBezTo>
                    <a:pt x="18692" y="28155"/>
                    <a:pt x="18610" y="28162"/>
                    <a:pt x="18526" y="28176"/>
                  </a:cubicBezTo>
                  <a:cubicBezTo>
                    <a:pt x="18083" y="28261"/>
                    <a:pt x="17681" y="28578"/>
                    <a:pt x="17512" y="29000"/>
                  </a:cubicBezTo>
                  <a:lnTo>
                    <a:pt x="13414" y="38696"/>
                  </a:lnTo>
                  <a:lnTo>
                    <a:pt x="3676" y="3884"/>
                  </a:lnTo>
                  <a:close/>
                  <a:moveTo>
                    <a:pt x="1515" y="0"/>
                  </a:moveTo>
                  <a:cubicBezTo>
                    <a:pt x="1185" y="0"/>
                    <a:pt x="862" y="126"/>
                    <a:pt x="592" y="356"/>
                  </a:cubicBezTo>
                  <a:cubicBezTo>
                    <a:pt x="191" y="694"/>
                    <a:pt x="1" y="1243"/>
                    <a:pt x="170" y="1771"/>
                  </a:cubicBezTo>
                  <a:lnTo>
                    <a:pt x="11788" y="43280"/>
                  </a:lnTo>
                  <a:cubicBezTo>
                    <a:pt x="11936" y="43829"/>
                    <a:pt x="12443" y="44252"/>
                    <a:pt x="13013" y="44294"/>
                  </a:cubicBezTo>
                  <a:cubicBezTo>
                    <a:pt x="13046" y="44296"/>
                    <a:pt x="13079" y="44298"/>
                    <a:pt x="13112" y="44298"/>
                  </a:cubicBezTo>
                  <a:cubicBezTo>
                    <a:pt x="13665" y="44298"/>
                    <a:pt x="14167" y="43967"/>
                    <a:pt x="14386" y="43449"/>
                  </a:cubicBezTo>
                  <a:lnTo>
                    <a:pt x="19202" y="32063"/>
                  </a:lnTo>
                  <a:lnTo>
                    <a:pt x="37031" y="51075"/>
                  </a:lnTo>
                  <a:cubicBezTo>
                    <a:pt x="37284" y="51349"/>
                    <a:pt x="37622" y="51518"/>
                    <a:pt x="38003" y="51518"/>
                  </a:cubicBezTo>
                  <a:cubicBezTo>
                    <a:pt x="38028" y="51520"/>
                    <a:pt x="38054" y="51521"/>
                    <a:pt x="38080" y="51521"/>
                  </a:cubicBezTo>
                  <a:cubicBezTo>
                    <a:pt x="38416" y="51521"/>
                    <a:pt x="38760" y="51395"/>
                    <a:pt x="38995" y="51159"/>
                  </a:cubicBezTo>
                  <a:lnTo>
                    <a:pt x="46262" y="44336"/>
                  </a:lnTo>
                  <a:cubicBezTo>
                    <a:pt x="46473" y="44125"/>
                    <a:pt x="46642" y="43872"/>
                    <a:pt x="46685" y="43576"/>
                  </a:cubicBezTo>
                  <a:cubicBezTo>
                    <a:pt x="46706" y="43491"/>
                    <a:pt x="46706" y="43449"/>
                    <a:pt x="46748" y="43365"/>
                  </a:cubicBezTo>
                  <a:cubicBezTo>
                    <a:pt x="46769" y="42984"/>
                    <a:pt x="46642" y="42625"/>
                    <a:pt x="46368" y="42351"/>
                  </a:cubicBezTo>
                  <a:lnTo>
                    <a:pt x="28581" y="23381"/>
                  </a:lnTo>
                  <a:lnTo>
                    <a:pt x="39735" y="19706"/>
                  </a:lnTo>
                  <a:cubicBezTo>
                    <a:pt x="40263" y="19537"/>
                    <a:pt x="40664" y="19051"/>
                    <a:pt x="40685" y="18459"/>
                  </a:cubicBezTo>
                  <a:cubicBezTo>
                    <a:pt x="40728" y="17889"/>
                    <a:pt x="40411" y="17361"/>
                    <a:pt x="39883" y="17107"/>
                  </a:cubicBezTo>
                  <a:lnTo>
                    <a:pt x="2071" y="124"/>
                  </a:lnTo>
                  <a:cubicBezTo>
                    <a:pt x="1888" y="40"/>
                    <a:pt x="1700" y="0"/>
                    <a:pt x="1515" y="0"/>
                  </a:cubicBezTo>
                  <a:close/>
                </a:path>
              </a:pathLst>
            </a:custGeom>
            <a:solidFill>
              <a:srgbClr val="0F0C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59" name="Google Shape;1359;p34"/>
          <p:cNvSpPr/>
          <p:nvPr/>
        </p:nvSpPr>
        <p:spPr>
          <a:xfrm>
            <a:off x="7929548" y="498444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0" name="Google Shape;1360;p34"/>
          <p:cNvSpPr/>
          <p:nvPr/>
        </p:nvSpPr>
        <p:spPr>
          <a:xfrm>
            <a:off x="10379644" y="1161172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64" name="Google Shape;1364;p34"/>
          <p:cNvGrpSpPr/>
          <p:nvPr/>
        </p:nvGrpSpPr>
        <p:grpSpPr>
          <a:xfrm>
            <a:off x="10975706" y="3830834"/>
            <a:ext cx="660985" cy="658663"/>
            <a:chOff x="1660475" y="499508"/>
            <a:chExt cx="890815" cy="887685"/>
          </a:xfrm>
        </p:grpSpPr>
        <p:sp>
          <p:nvSpPr>
            <p:cNvPr id="1365" name="Google Shape;1365;p34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E334F5-A901-76F5-709D-82F60FB32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48264" y="3830147"/>
            <a:ext cx="3959424" cy="3710556"/>
          </a:xfrm>
          <a:prstGeom prst="rect">
            <a:avLst/>
          </a:prstGeom>
        </p:spPr>
      </p:pic>
      <p:grpSp>
        <p:nvGrpSpPr>
          <p:cNvPr id="1361" name="Google Shape;1361;p34"/>
          <p:cNvGrpSpPr/>
          <p:nvPr/>
        </p:nvGrpSpPr>
        <p:grpSpPr>
          <a:xfrm>
            <a:off x="1050793" y="407153"/>
            <a:ext cx="832152" cy="830019"/>
            <a:chOff x="300826" y="234887"/>
            <a:chExt cx="1323397" cy="1320003"/>
          </a:xfrm>
        </p:grpSpPr>
        <p:sp>
          <p:nvSpPr>
            <p:cNvPr id="1362" name="Google Shape;1362;p34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7" name="Google Shape;1367;p34"/>
          <p:cNvGrpSpPr/>
          <p:nvPr/>
        </p:nvGrpSpPr>
        <p:grpSpPr>
          <a:xfrm>
            <a:off x="448967" y="4112135"/>
            <a:ext cx="849200" cy="980400"/>
            <a:chOff x="336725" y="3084101"/>
            <a:chExt cx="636900" cy="735300"/>
          </a:xfrm>
        </p:grpSpPr>
        <p:sp>
          <p:nvSpPr>
            <p:cNvPr id="1368" name="Google Shape;1368;p34"/>
            <p:cNvSpPr/>
            <p:nvPr/>
          </p:nvSpPr>
          <p:spPr>
            <a:xfrm>
              <a:off x="336725" y="3084101"/>
              <a:ext cx="636900" cy="735300"/>
            </a:xfrm>
            <a:prstGeom prst="star6">
              <a:avLst>
                <a:gd name="adj" fmla="val 19121"/>
                <a:gd name="hf" fmla="val 11547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442859" y="3206603"/>
              <a:ext cx="424800" cy="490200"/>
            </a:xfrm>
            <a:prstGeom prst="star6">
              <a:avLst>
                <a:gd name="adj" fmla="val 14545"/>
                <a:gd name="hf" fmla="val 115470"/>
              </a:avLst>
            </a:pr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EE92CD-DBB0-F945-711D-8B58ACEB7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518" y="31583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A39D78-1E73-F7E0-071F-5BE8D0196263}"/>
              </a:ext>
            </a:extLst>
          </p:cNvPr>
          <p:cNvSpPr txBox="1"/>
          <p:nvPr/>
        </p:nvSpPr>
        <p:spPr>
          <a:xfrm>
            <a:off x="5447379" y="4128012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E7814E6-1315-BE4B-B8A0-8B7082349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073" y="2346125"/>
            <a:ext cx="8071804" cy="1670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5" grpId="0" build="p" animBg="1"/>
      <p:bldP spid="1359" grpId="0" animBg="1"/>
      <p:bldP spid="1360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41757_wm_shs-toan-2-tap-1">
            <a:extLst>
              <a:ext uri="{FF2B5EF4-FFF2-40B4-BE49-F238E27FC236}">
                <a16:creationId xmlns:a16="http://schemas.microsoft.com/office/drawing/2014/main" xmlns="" id="{B9A8D101-4AAA-0B2E-07EA-87A15A42C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2" t="75871" r="20482" b="8258"/>
          <a:stretch/>
        </p:blipFill>
        <p:spPr bwMode="auto">
          <a:xfrm>
            <a:off x="756940" y="1155700"/>
            <a:ext cx="10584359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BF7D3C-0A93-A0C1-B339-1382562F7C54}"/>
              </a:ext>
            </a:extLst>
          </p:cNvPr>
          <p:cNvSpPr txBox="1"/>
          <p:nvPr/>
        </p:nvSpPr>
        <p:spPr>
          <a:xfrm>
            <a:off x="921304" y="1628126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01B96D-3744-6253-6077-872BBD4BD033}"/>
              </a:ext>
            </a:extLst>
          </p:cNvPr>
          <p:cNvSpPr txBox="1"/>
          <p:nvPr/>
        </p:nvSpPr>
        <p:spPr>
          <a:xfrm rot="16200000">
            <a:off x="1100970" y="4283529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xmlns="" id="{A5E13EAC-4626-E4BE-60F1-A0C1F6CAF297}"/>
              </a:ext>
            </a:extLst>
          </p:cNvPr>
          <p:cNvSpPr/>
          <p:nvPr/>
        </p:nvSpPr>
        <p:spPr>
          <a:xfrm rot="18834531">
            <a:off x="1606837" y="3732267"/>
            <a:ext cx="2650949" cy="265094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18AFED4-495A-D484-094E-4D7DA191573D}"/>
              </a:ext>
            </a:extLst>
          </p:cNvPr>
          <p:cNvSpPr txBox="1"/>
          <p:nvPr/>
        </p:nvSpPr>
        <p:spPr>
          <a:xfrm>
            <a:off x="2542996" y="3545976"/>
            <a:ext cx="77863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9910FC-3C41-34D5-884A-F6EB11D14FFD}"/>
              </a:ext>
            </a:extLst>
          </p:cNvPr>
          <p:cNvSpPr txBox="1"/>
          <p:nvPr/>
        </p:nvSpPr>
        <p:spPr>
          <a:xfrm rot="16200000">
            <a:off x="2993271" y="2407314"/>
            <a:ext cx="109799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AB3B45-E5B8-2934-2838-DD961FE5B70A}"/>
              </a:ext>
            </a:extLst>
          </p:cNvPr>
          <p:cNvSpPr txBox="1"/>
          <p:nvPr/>
        </p:nvSpPr>
        <p:spPr>
          <a:xfrm>
            <a:off x="464840" y="5050935"/>
            <a:ext cx="56469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1 + 2 + 3 = 6 (cm)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B713FD7-FEDC-44C8-2195-CF2756D27BF9}"/>
              </a:ext>
            </a:extLst>
          </p:cNvPr>
          <p:cNvSpPr txBox="1"/>
          <p:nvPr/>
        </p:nvSpPr>
        <p:spPr>
          <a:xfrm rot="16200000">
            <a:off x="7155557" y="4283529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57EBCC7-22F7-4BFA-32A5-0EE222782BFE}"/>
              </a:ext>
            </a:extLst>
          </p:cNvPr>
          <p:cNvSpPr txBox="1"/>
          <p:nvPr/>
        </p:nvSpPr>
        <p:spPr>
          <a:xfrm>
            <a:off x="6975892" y="3566237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A2CA5E8-9092-49B4-BAEB-3800EDEEF0F6}"/>
              </a:ext>
            </a:extLst>
          </p:cNvPr>
          <p:cNvSpPr txBox="1"/>
          <p:nvPr/>
        </p:nvSpPr>
        <p:spPr>
          <a:xfrm rot="16200000">
            <a:off x="6147932" y="3363243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BE2134-B04E-C0F6-49B9-FA7586A3F091}"/>
              </a:ext>
            </a:extLst>
          </p:cNvPr>
          <p:cNvSpPr txBox="1"/>
          <p:nvPr/>
        </p:nvSpPr>
        <p:spPr>
          <a:xfrm>
            <a:off x="7524890" y="2669279"/>
            <a:ext cx="77863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AB018A-C76E-6E7F-2A6D-C67E62506EEC}"/>
              </a:ext>
            </a:extLst>
          </p:cNvPr>
          <p:cNvSpPr txBox="1"/>
          <p:nvPr/>
        </p:nvSpPr>
        <p:spPr>
          <a:xfrm rot="16200000">
            <a:off x="8315189" y="1972289"/>
            <a:ext cx="77863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29BC020-E8A7-C378-738C-5A077EC9D77B}"/>
              </a:ext>
            </a:extLst>
          </p:cNvPr>
          <p:cNvSpPr txBox="1"/>
          <p:nvPr/>
        </p:nvSpPr>
        <p:spPr>
          <a:xfrm>
            <a:off x="6049119" y="5054771"/>
            <a:ext cx="56469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1 + 1 + 1 + 2 + 2 = 7 (cm)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0495A3D-570E-B356-BB77-D5D7719BCC01}"/>
              </a:ext>
            </a:extLst>
          </p:cNvPr>
          <p:cNvSpPr txBox="1"/>
          <p:nvPr/>
        </p:nvSpPr>
        <p:spPr>
          <a:xfrm>
            <a:off x="5319972" y="1637761"/>
            <a:ext cx="7695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&lt;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6F980D6-91D5-5518-B544-3DE2E17BDF31}"/>
              </a:ext>
            </a:extLst>
          </p:cNvPr>
          <p:cNvGrpSpPr/>
          <p:nvPr/>
        </p:nvGrpSpPr>
        <p:grpSpPr>
          <a:xfrm>
            <a:off x="1069808" y="553475"/>
            <a:ext cx="10039448" cy="658835"/>
            <a:chOff x="857087" y="446662"/>
            <a:chExt cx="9958959" cy="65883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BC2FE9AD-138E-B104-2696-E8937607F6B7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DD35A2F-8248-5B6D-95E2-2E0979442940}"/>
                </a:ext>
              </a:extLst>
            </p:cNvPr>
            <p:cNvSpPr txBox="1"/>
            <p:nvPr/>
          </p:nvSpPr>
          <p:spPr>
            <a:xfrm>
              <a:off x="1475045" y="446662"/>
              <a:ext cx="9341001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61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8" grpId="0" build="p"/>
      <p:bldP spid="9" grpId="0"/>
      <p:bldP spid="10" grpId="0"/>
      <p:bldP spid="11" grpId="0"/>
      <p:bldP spid="12" grpId="0" animBg="1"/>
      <p:bldP spid="13" grpId="0" animBg="1"/>
      <p:bldP spid="14" grpId="0" build="p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3272214" y="3493868"/>
            <a:ext cx="4490661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13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138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" name="Google Shape;809;p35"/>
          <p:cNvSpPr txBox="1">
            <a:spLocks/>
          </p:cNvSpPr>
          <p:nvPr/>
        </p:nvSpPr>
        <p:spPr>
          <a:xfrm>
            <a:off x="2371725" y="3492464"/>
            <a:ext cx="6573989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600"/>
              <a:buFont typeface="Caveat Brush"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Vận</a:t>
            </a:r>
            <a:r>
              <a:rPr kumimoji="0" lang="en-US" sz="13800" b="1" i="0" u="none" strike="noStrike" kern="0" cap="none" spc="0" normalizeH="0" baseline="0" noProof="0" dirty="0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 </a:t>
            </a:r>
            <a:r>
              <a:rPr kumimoji="0" lang="en-US" sz="13800" b="1" i="0" u="none" strike="noStrike" kern="0" cap="none" spc="0" normalizeH="0" baseline="0" noProof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dụng</a:t>
            </a:r>
            <a:endParaRPr kumimoji="0" lang="en-US" sz="13800" b="1" i="0" u="none" strike="noStrike" kern="0" cap="none" spc="0" normalizeH="0" baseline="0" noProof="0" dirty="0">
              <a:ln w="28575">
                <a:solidFill>
                  <a:srgbClr val="333333">
                    <a:lumMod val="50000"/>
                  </a:srgbClr>
                </a:solidFill>
                <a:prstDash val="dash"/>
              </a:ln>
              <a:solidFill>
                <a:srgbClr val="DEC1E3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Caveat Brush"/>
            </a:endParaRPr>
          </a:p>
        </p:txBody>
      </p:sp>
    </p:spTree>
    <p:extLst>
      <p:ext uri="{BB962C8B-B14F-4D97-AF65-F5344CB8AC3E}">
        <p14:creationId xmlns:p14="http://schemas.microsoft.com/office/powerpoint/2010/main" val="2727136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10" grpId="0"/>
      <p:bldP spid="888" grpId="0" animBg="1"/>
      <p:bldP spid="892" grpId="0" animBg="1"/>
      <p:bldP spid="1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1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7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1" y="5330827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7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8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1" y="3680604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3" y="3830553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408841" y="-296163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3" y="-133650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4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14" y="-879984"/>
            <a:ext cx="3957321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39918" y="943652"/>
            <a:ext cx="2770310" cy="1077218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BẢO VỆ</a:t>
            </a:r>
          </a:p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3" y="2746047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9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" y="679420"/>
            <a:ext cx="10134600" cy="570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30400" y="1966676"/>
            <a:ext cx="8331200" cy="255454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Trả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đúng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hỏi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để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chú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khỉ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ngăn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chặn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hành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vi </a:t>
            </a:r>
          </a:p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phá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rừng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lâm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tặc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257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6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6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2" y="4954732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2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2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91" y="1995846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7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6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4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0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5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8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5" y="936410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4" y="1267406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4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4" y="308681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3" y="1309929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9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2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1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280398" y="621791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4" action="ppaction://hlinksldjump"/>
          </p:cNvPr>
          <p:cNvSpPr/>
          <p:nvPr/>
        </p:nvSpPr>
        <p:spPr>
          <a:xfrm>
            <a:off x="1257679" y="375398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40" name="Oval 39">
            <a:hlinkClick r:id="rId20" action="ppaction://hlinksldjump"/>
          </p:cNvPr>
          <p:cNvSpPr/>
          <p:nvPr/>
        </p:nvSpPr>
        <p:spPr>
          <a:xfrm>
            <a:off x="3376664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41" name="Oval 40">
            <a:hlinkClick r:id="rId18" action="ppaction://hlinksldjump"/>
          </p:cNvPr>
          <p:cNvSpPr/>
          <p:nvPr/>
        </p:nvSpPr>
        <p:spPr>
          <a:xfrm>
            <a:off x="6495118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2" name="Oval 41">
            <a:hlinkClick r:id="rId23" action="ppaction://hlinksldjump"/>
          </p:cNvPr>
          <p:cNvSpPr/>
          <p:nvPr/>
        </p:nvSpPr>
        <p:spPr>
          <a:xfrm>
            <a:off x="8229601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4</a:t>
            </a:r>
          </a:p>
        </p:txBody>
      </p:sp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xmlns="" id="{6B5D7E04-CB57-4CBA-9E38-5C1D0D13A8FD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1079164" y="5918200"/>
            <a:ext cx="800916" cy="78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4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87" y="3727682"/>
            <a:ext cx="5041745" cy="26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377872" y="4427124"/>
            <a:ext cx="3233056" cy="8463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900" b="1" i="0" u="none" strike="noStrike" kern="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8 cm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4" y="596900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15B7888-A7B0-42EC-97B4-96D3DBDC6FDB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pic>
          <p:nvPicPr>
            <p:cNvPr id="40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-160631"/>
              <a:ext cx="8331200" cy="4416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3098800" y="2206879"/>
              <a:ext cx="5892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0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BC = ?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1D8AD90-0C55-4087-BAF0-D0F28F05E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755" r="3942" b="8298"/>
            <a:stretch/>
          </p:blipFill>
          <p:spPr>
            <a:xfrm>
              <a:off x="3721152" y="984294"/>
              <a:ext cx="5041849" cy="1189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24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81" y="3697957"/>
            <a:ext cx="5640460" cy="298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08400" y="4650580"/>
            <a:ext cx="4572000" cy="7078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17 cm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4" y="596900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A4B8A8E-1B86-4FCB-918B-ABA4A3C3C03D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pic>
          <p:nvPicPr>
            <p:cNvPr id="40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-160631"/>
              <a:ext cx="8331200" cy="4416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DA593A5-5604-42A3-A091-6FE3F72CC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97466" y="767724"/>
              <a:ext cx="3251109" cy="119505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05AFD2-3E07-4EE4-817D-6A79F2B69B36}"/>
              </a:ext>
            </a:extLst>
          </p:cNvPr>
          <p:cNvSpPr txBox="1"/>
          <p:nvPr/>
        </p:nvSpPr>
        <p:spPr>
          <a:xfrm>
            <a:off x="3277430" y="1977985"/>
            <a:ext cx="5637141" cy="89255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Độ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dài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đường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gấp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khúc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ABCD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……..?</a:t>
            </a:r>
          </a:p>
        </p:txBody>
      </p:sp>
    </p:spTree>
    <p:extLst>
      <p:ext uri="{BB962C8B-B14F-4D97-AF65-F5344CB8AC3E}">
        <p14:creationId xmlns:p14="http://schemas.microsoft.com/office/powerpoint/2010/main" val="54179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96" y="3878132"/>
            <a:ext cx="5621409" cy="297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810000" y="4701508"/>
            <a:ext cx="4572000" cy="8463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9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18 cm</a:t>
            </a: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66F4948B-EAEC-4F7C-AE89-4E3ED2DF2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4" y="596900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B72F398-9F01-4A40-A65E-B01DF7159818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7F642AC-FCBA-418C-9678-300E2FF8E8FB}"/>
                </a:ext>
              </a:extLst>
            </p:cNvPr>
            <p:cNvGrpSpPr/>
            <p:nvPr/>
          </p:nvGrpSpPr>
          <p:grpSpPr>
            <a:xfrm>
              <a:off x="1828800" y="-160631"/>
              <a:ext cx="8331200" cy="4416308"/>
              <a:chOff x="1828800" y="-160631"/>
              <a:chExt cx="8331200" cy="4416308"/>
            </a:xfrm>
          </p:grpSpPr>
          <p:pic>
            <p:nvPicPr>
              <p:cNvPr id="40" name="Picture 2" descr="C:\Users\ADMIN\Desktop\Giai cuu con vat\wooden-board-theme-image-1-vector-clip-art_csp9738361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7111" y1="5870" x2="2889" y2="16771"/>
                            <a14:foregroundMark x1="6667" y1="66876" x2="9222" y2="84696"/>
                            <a14:foregroundMark x1="92333" y1="6918" x2="96556" y2="16771"/>
                            <a14:foregroundMark x1="96556" y1="70860" x2="91778" y2="87841"/>
                          </a14:backgroundRemoval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8800" y="-160631"/>
                <a:ext cx="8331200" cy="4416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EDB26B5E-30E9-416B-A442-D1C61CD4BFC9}"/>
                  </a:ext>
                </a:extLst>
              </p:cNvPr>
              <p:cNvSpPr txBox="1"/>
              <p:nvPr/>
            </p:nvSpPr>
            <p:spPr>
              <a:xfrm>
                <a:off x="5195593" y="1306324"/>
                <a:ext cx="3932584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0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Độ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dài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đường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gấp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khúc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bên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……?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0B87514-E753-47A5-AAA3-38527C31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93027" y="880476"/>
              <a:ext cx="2245471" cy="1744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021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-127000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4" y="3876199"/>
            <a:ext cx="5304212" cy="281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62276" y="1126778"/>
            <a:ext cx="6089650" cy="181588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gấp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khúc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lượt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3 cm, 4 cm, 5 cm.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Vậy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gấp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khúc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…..?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94200" y="4694392"/>
            <a:ext cx="3568700" cy="7078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12 cm</a:t>
            </a: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90FF09C6-A1A4-403F-9BD7-434B3EC8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4" y="596900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2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" y="-122890"/>
            <a:ext cx="12637358" cy="75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79"/>
            <a:ext cx="1166450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7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3" y="2803155"/>
            <a:ext cx="5812118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</a:t>
            </a:r>
            <a:r>
              <a:rPr lang="en" sz="440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BT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3AA86F-2CEC-D769-92B6-27E75D369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645" y="1330359"/>
            <a:ext cx="51637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5" y="1105155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35"/>
          <p:cNvGrpSpPr/>
          <p:nvPr/>
        </p:nvGrpSpPr>
        <p:grpSpPr>
          <a:xfrm rot="616910">
            <a:off x="627990" y="687840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E25623-AA1C-4A73-7B4B-C6F072943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56" y="1387351"/>
            <a:ext cx="669398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Nhịp sống bình yên bên cầu Long Biên mùa cỏ lau- Thông tin du lịch và văn  hóa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0" b="27763"/>
          <a:stretch/>
        </p:blipFill>
        <p:spPr bwMode="auto">
          <a:xfrm rot="21376882">
            <a:off x="762714" y="1738559"/>
            <a:ext cx="5539277" cy="3116923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945">
            <a:off x="129275" y="-85246"/>
            <a:ext cx="9932988" cy="47498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05" y="9412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7947" y="406025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2256" y="1867623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5260" y="354633"/>
            <a:ext cx="1131464" cy="1512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8725" y="1243013"/>
            <a:ext cx="1048563" cy="406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823237" y="2644633"/>
            <a:ext cx="5186973" cy="1321224"/>
            <a:chOff x="442151" y="5928996"/>
            <a:chExt cx="6976534" cy="1321224"/>
          </a:xfrm>
        </p:grpSpPr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2151" y="6050999"/>
              <a:ext cx="697653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gấp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49" y="160503"/>
            <a:ext cx="954882" cy="1276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753" y="971211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894" y="404577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9400" y="847756"/>
            <a:ext cx="1129744" cy="55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5636" y="656344"/>
            <a:ext cx="1048563" cy="406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pic>
        <p:nvPicPr>
          <p:cNvPr id="29" name="Picture 2" descr="Nhịp sống bình yên bên cầu Long Biên mùa cỏ lau- Thông tin du lịch và văn  hóa Việt Na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0" b="27763"/>
          <a:stretch/>
        </p:blipFill>
        <p:spPr bwMode="auto">
          <a:xfrm>
            <a:off x="1866950" y="1750509"/>
            <a:ext cx="8458101" cy="4371139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837" y="2671011"/>
            <a:ext cx="776280" cy="3341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3663">
            <a:off x="4267747" y="2256229"/>
            <a:ext cx="776280" cy="3341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3663">
            <a:off x="5589989" y="2503942"/>
            <a:ext cx="776280" cy="3341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3583">
            <a:off x="6621519" y="2237131"/>
            <a:ext cx="776280" cy="3341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8599">
            <a:off x="7678393" y="2422336"/>
            <a:ext cx="776280" cy="3341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6013">
            <a:off x="7850492" y="3704335"/>
            <a:ext cx="776280" cy="3341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3263">
            <a:off x="6482557" y="3641570"/>
            <a:ext cx="776280" cy="3341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3263">
            <a:off x="5258207" y="3720982"/>
            <a:ext cx="776280" cy="3341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3263">
            <a:off x="3533738" y="3758581"/>
            <a:ext cx="776280" cy="33413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967094" y="305153"/>
            <a:ext cx="8022070" cy="813169"/>
            <a:chOff x="194895" y="5928996"/>
            <a:chExt cx="7471046" cy="773275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194895" y="5928996"/>
              <a:ext cx="7471046" cy="773275"/>
            </a:xfrm>
            <a:custGeom>
              <a:avLst/>
              <a:gdLst>
                <a:gd name="connsiteX0" fmla="*/ 0 w 7471046"/>
                <a:gd name="connsiteY0" fmla="*/ 128882 h 773275"/>
                <a:gd name="connsiteX1" fmla="*/ 128882 w 7471046"/>
                <a:gd name="connsiteY1" fmla="*/ 0 h 773275"/>
                <a:gd name="connsiteX2" fmla="*/ 539484 w 7471046"/>
                <a:gd name="connsiteY2" fmla="*/ 0 h 773275"/>
                <a:gd name="connsiteX3" fmla="*/ 1166485 w 7471046"/>
                <a:gd name="connsiteY3" fmla="*/ 0 h 773275"/>
                <a:gd name="connsiteX4" fmla="*/ 1504954 w 7471046"/>
                <a:gd name="connsiteY4" fmla="*/ 0 h 773275"/>
                <a:gd name="connsiteX5" fmla="*/ 1987689 w 7471046"/>
                <a:gd name="connsiteY5" fmla="*/ 0 h 773275"/>
                <a:gd name="connsiteX6" fmla="*/ 2614690 w 7471046"/>
                <a:gd name="connsiteY6" fmla="*/ 0 h 773275"/>
                <a:gd name="connsiteX7" fmla="*/ 3241691 w 7471046"/>
                <a:gd name="connsiteY7" fmla="*/ 0 h 773275"/>
                <a:gd name="connsiteX8" fmla="*/ 3580160 w 7471046"/>
                <a:gd name="connsiteY8" fmla="*/ 0 h 773275"/>
                <a:gd name="connsiteX9" fmla="*/ 3918629 w 7471046"/>
                <a:gd name="connsiteY9" fmla="*/ 0 h 773275"/>
                <a:gd name="connsiteX10" fmla="*/ 4257099 w 7471046"/>
                <a:gd name="connsiteY10" fmla="*/ 0 h 773275"/>
                <a:gd name="connsiteX11" fmla="*/ 4667701 w 7471046"/>
                <a:gd name="connsiteY11" fmla="*/ 0 h 773275"/>
                <a:gd name="connsiteX12" fmla="*/ 5294702 w 7471046"/>
                <a:gd name="connsiteY12" fmla="*/ 0 h 773275"/>
                <a:gd name="connsiteX13" fmla="*/ 5633171 w 7471046"/>
                <a:gd name="connsiteY13" fmla="*/ 0 h 773275"/>
                <a:gd name="connsiteX14" fmla="*/ 6115906 w 7471046"/>
                <a:gd name="connsiteY14" fmla="*/ 0 h 773275"/>
                <a:gd name="connsiteX15" fmla="*/ 6526508 w 7471046"/>
                <a:gd name="connsiteY15" fmla="*/ 0 h 773275"/>
                <a:gd name="connsiteX16" fmla="*/ 7342164 w 7471046"/>
                <a:gd name="connsiteY16" fmla="*/ 0 h 773275"/>
                <a:gd name="connsiteX17" fmla="*/ 7471046 w 7471046"/>
                <a:gd name="connsiteY17" fmla="*/ 128882 h 773275"/>
                <a:gd name="connsiteX18" fmla="*/ 7471046 w 7471046"/>
                <a:gd name="connsiteY18" fmla="*/ 644393 h 773275"/>
                <a:gd name="connsiteX19" fmla="*/ 7342164 w 7471046"/>
                <a:gd name="connsiteY19" fmla="*/ 773275 h 773275"/>
                <a:gd name="connsiteX20" fmla="*/ 6787296 w 7471046"/>
                <a:gd name="connsiteY20" fmla="*/ 773275 h 773275"/>
                <a:gd name="connsiteX21" fmla="*/ 6088163 w 7471046"/>
                <a:gd name="connsiteY21" fmla="*/ 773275 h 773275"/>
                <a:gd name="connsiteX22" fmla="*/ 5461162 w 7471046"/>
                <a:gd name="connsiteY22" fmla="*/ 773275 h 773275"/>
                <a:gd name="connsiteX23" fmla="*/ 5122693 w 7471046"/>
                <a:gd name="connsiteY23" fmla="*/ 773275 h 773275"/>
                <a:gd name="connsiteX24" fmla="*/ 4423559 w 7471046"/>
                <a:gd name="connsiteY24" fmla="*/ 773275 h 773275"/>
                <a:gd name="connsiteX25" fmla="*/ 3724426 w 7471046"/>
                <a:gd name="connsiteY25" fmla="*/ 773275 h 773275"/>
                <a:gd name="connsiteX26" fmla="*/ 3313823 w 7471046"/>
                <a:gd name="connsiteY26" fmla="*/ 773275 h 773275"/>
                <a:gd name="connsiteX27" fmla="*/ 2614690 w 7471046"/>
                <a:gd name="connsiteY27" fmla="*/ 773275 h 773275"/>
                <a:gd name="connsiteX28" fmla="*/ 2059822 w 7471046"/>
                <a:gd name="connsiteY28" fmla="*/ 773275 h 773275"/>
                <a:gd name="connsiteX29" fmla="*/ 1721353 w 7471046"/>
                <a:gd name="connsiteY29" fmla="*/ 773275 h 773275"/>
                <a:gd name="connsiteX30" fmla="*/ 1022219 w 7471046"/>
                <a:gd name="connsiteY30" fmla="*/ 773275 h 773275"/>
                <a:gd name="connsiteX31" fmla="*/ 128882 w 7471046"/>
                <a:gd name="connsiteY31" fmla="*/ 773275 h 773275"/>
                <a:gd name="connsiteX32" fmla="*/ 0 w 7471046"/>
                <a:gd name="connsiteY32" fmla="*/ 644393 h 773275"/>
                <a:gd name="connsiteX33" fmla="*/ 0 w 7471046"/>
                <a:gd name="connsiteY33" fmla="*/ 128882 h 77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471046" h="773275" fill="none" extrusionOk="0">
                  <a:moveTo>
                    <a:pt x="0" y="128882"/>
                  </a:moveTo>
                  <a:cubicBezTo>
                    <a:pt x="16957" y="66892"/>
                    <a:pt x="63217" y="-1265"/>
                    <a:pt x="128882" y="0"/>
                  </a:cubicBezTo>
                  <a:cubicBezTo>
                    <a:pt x="237188" y="-37730"/>
                    <a:pt x="335720" y="43189"/>
                    <a:pt x="539484" y="0"/>
                  </a:cubicBezTo>
                  <a:cubicBezTo>
                    <a:pt x="743248" y="-43189"/>
                    <a:pt x="876155" y="74903"/>
                    <a:pt x="1166485" y="0"/>
                  </a:cubicBezTo>
                  <a:cubicBezTo>
                    <a:pt x="1456815" y="-74903"/>
                    <a:pt x="1409076" y="40163"/>
                    <a:pt x="1504954" y="0"/>
                  </a:cubicBezTo>
                  <a:cubicBezTo>
                    <a:pt x="1600832" y="-40163"/>
                    <a:pt x="1781592" y="16615"/>
                    <a:pt x="1987689" y="0"/>
                  </a:cubicBezTo>
                  <a:cubicBezTo>
                    <a:pt x="2193786" y="-16615"/>
                    <a:pt x="2310548" y="59661"/>
                    <a:pt x="2614690" y="0"/>
                  </a:cubicBezTo>
                  <a:cubicBezTo>
                    <a:pt x="2918832" y="-59661"/>
                    <a:pt x="3090124" y="20176"/>
                    <a:pt x="3241691" y="0"/>
                  </a:cubicBezTo>
                  <a:cubicBezTo>
                    <a:pt x="3393258" y="-20176"/>
                    <a:pt x="3494006" y="9168"/>
                    <a:pt x="3580160" y="0"/>
                  </a:cubicBezTo>
                  <a:cubicBezTo>
                    <a:pt x="3666314" y="-9168"/>
                    <a:pt x="3830876" y="9054"/>
                    <a:pt x="3918629" y="0"/>
                  </a:cubicBezTo>
                  <a:cubicBezTo>
                    <a:pt x="4006382" y="-9054"/>
                    <a:pt x="4104841" y="1639"/>
                    <a:pt x="4257099" y="0"/>
                  </a:cubicBezTo>
                  <a:cubicBezTo>
                    <a:pt x="4409357" y="-1639"/>
                    <a:pt x="4475782" y="46432"/>
                    <a:pt x="4667701" y="0"/>
                  </a:cubicBezTo>
                  <a:cubicBezTo>
                    <a:pt x="4859620" y="-46432"/>
                    <a:pt x="5008041" y="29082"/>
                    <a:pt x="5294702" y="0"/>
                  </a:cubicBezTo>
                  <a:cubicBezTo>
                    <a:pt x="5581363" y="-29082"/>
                    <a:pt x="5512499" y="5491"/>
                    <a:pt x="5633171" y="0"/>
                  </a:cubicBezTo>
                  <a:cubicBezTo>
                    <a:pt x="5753843" y="-5491"/>
                    <a:pt x="5964272" y="47540"/>
                    <a:pt x="6115906" y="0"/>
                  </a:cubicBezTo>
                  <a:cubicBezTo>
                    <a:pt x="6267540" y="-47540"/>
                    <a:pt x="6426599" y="44724"/>
                    <a:pt x="6526508" y="0"/>
                  </a:cubicBezTo>
                  <a:cubicBezTo>
                    <a:pt x="6626417" y="-44724"/>
                    <a:pt x="7081279" y="60632"/>
                    <a:pt x="7342164" y="0"/>
                  </a:cubicBezTo>
                  <a:cubicBezTo>
                    <a:pt x="7410340" y="-7633"/>
                    <a:pt x="7490300" y="60835"/>
                    <a:pt x="7471046" y="128882"/>
                  </a:cubicBezTo>
                  <a:cubicBezTo>
                    <a:pt x="7512127" y="323895"/>
                    <a:pt x="7440457" y="510417"/>
                    <a:pt x="7471046" y="644393"/>
                  </a:cubicBezTo>
                  <a:cubicBezTo>
                    <a:pt x="7468586" y="713940"/>
                    <a:pt x="7417858" y="757966"/>
                    <a:pt x="7342164" y="773275"/>
                  </a:cubicBezTo>
                  <a:cubicBezTo>
                    <a:pt x="7182431" y="810036"/>
                    <a:pt x="6900091" y="722835"/>
                    <a:pt x="6787296" y="773275"/>
                  </a:cubicBezTo>
                  <a:cubicBezTo>
                    <a:pt x="6674501" y="823715"/>
                    <a:pt x="6378020" y="720594"/>
                    <a:pt x="6088163" y="773275"/>
                  </a:cubicBezTo>
                  <a:cubicBezTo>
                    <a:pt x="5798306" y="825956"/>
                    <a:pt x="5736058" y="732956"/>
                    <a:pt x="5461162" y="773275"/>
                  </a:cubicBezTo>
                  <a:cubicBezTo>
                    <a:pt x="5186266" y="813594"/>
                    <a:pt x="5248083" y="749585"/>
                    <a:pt x="5122693" y="773275"/>
                  </a:cubicBezTo>
                  <a:cubicBezTo>
                    <a:pt x="4997303" y="796965"/>
                    <a:pt x="4724687" y="702559"/>
                    <a:pt x="4423559" y="773275"/>
                  </a:cubicBezTo>
                  <a:cubicBezTo>
                    <a:pt x="4122431" y="843991"/>
                    <a:pt x="4049330" y="744528"/>
                    <a:pt x="3724426" y="773275"/>
                  </a:cubicBezTo>
                  <a:cubicBezTo>
                    <a:pt x="3399522" y="802022"/>
                    <a:pt x="3398734" y="763509"/>
                    <a:pt x="3313823" y="773275"/>
                  </a:cubicBezTo>
                  <a:cubicBezTo>
                    <a:pt x="3228912" y="783041"/>
                    <a:pt x="2914230" y="700923"/>
                    <a:pt x="2614690" y="773275"/>
                  </a:cubicBezTo>
                  <a:cubicBezTo>
                    <a:pt x="2315150" y="845627"/>
                    <a:pt x="2217398" y="711319"/>
                    <a:pt x="2059822" y="773275"/>
                  </a:cubicBezTo>
                  <a:cubicBezTo>
                    <a:pt x="1902246" y="835231"/>
                    <a:pt x="1831759" y="742312"/>
                    <a:pt x="1721353" y="773275"/>
                  </a:cubicBezTo>
                  <a:cubicBezTo>
                    <a:pt x="1610947" y="804238"/>
                    <a:pt x="1280770" y="770611"/>
                    <a:pt x="1022219" y="773275"/>
                  </a:cubicBezTo>
                  <a:cubicBezTo>
                    <a:pt x="763668" y="775939"/>
                    <a:pt x="486481" y="706960"/>
                    <a:pt x="128882" y="773275"/>
                  </a:cubicBezTo>
                  <a:cubicBezTo>
                    <a:pt x="50337" y="770966"/>
                    <a:pt x="1505" y="715907"/>
                    <a:pt x="0" y="644393"/>
                  </a:cubicBezTo>
                  <a:cubicBezTo>
                    <a:pt x="-24857" y="465373"/>
                    <a:pt x="37081" y="271096"/>
                    <a:pt x="0" y="128882"/>
                  </a:cubicBezTo>
                  <a:close/>
                </a:path>
                <a:path w="7471046" h="773275" stroke="0" extrusionOk="0">
                  <a:moveTo>
                    <a:pt x="0" y="128882"/>
                  </a:moveTo>
                  <a:cubicBezTo>
                    <a:pt x="-8367" y="55230"/>
                    <a:pt x="70350" y="9629"/>
                    <a:pt x="128882" y="0"/>
                  </a:cubicBezTo>
                  <a:cubicBezTo>
                    <a:pt x="303446" y="-10461"/>
                    <a:pt x="544443" y="64109"/>
                    <a:pt x="755883" y="0"/>
                  </a:cubicBezTo>
                  <a:cubicBezTo>
                    <a:pt x="967323" y="-64109"/>
                    <a:pt x="1076277" y="6530"/>
                    <a:pt x="1382883" y="0"/>
                  </a:cubicBezTo>
                  <a:cubicBezTo>
                    <a:pt x="1689489" y="-6530"/>
                    <a:pt x="1859221" y="44523"/>
                    <a:pt x="2009884" y="0"/>
                  </a:cubicBezTo>
                  <a:cubicBezTo>
                    <a:pt x="2160547" y="-44523"/>
                    <a:pt x="2548970" y="63624"/>
                    <a:pt x="2709017" y="0"/>
                  </a:cubicBezTo>
                  <a:cubicBezTo>
                    <a:pt x="2869064" y="-63624"/>
                    <a:pt x="2974560" y="26774"/>
                    <a:pt x="3119620" y="0"/>
                  </a:cubicBezTo>
                  <a:cubicBezTo>
                    <a:pt x="3264680" y="-26774"/>
                    <a:pt x="3415710" y="44340"/>
                    <a:pt x="3674488" y="0"/>
                  </a:cubicBezTo>
                  <a:cubicBezTo>
                    <a:pt x="3933266" y="-44340"/>
                    <a:pt x="3976494" y="50026"/>
                    <a:pt x="4157223" y="0"/>
                  </a:cubicBezTo>
                  <a:cubicBezTo>
                    <a:pt x="4337953" y="-50026"/>
                    <a:pt x="4483792" y="45148"/>
                    <a:pt x="4567825" y="0"/>
                  </a:cubicBezTo>
                  <a:cubicBezTo>
                    <a:pt x="4651858" y="-45148"/>
                    <a:pt x="5009167" y="37508"/>
                    <a:pt x="5194825" y="0"/>
                  </a:cubicBezTo>
                  <a:cubicBezTo>
                    <a:pt x="5380483" y="-37508"/>
                    <a:pt x="5451188" y="7770"/>
                    <a:pt x="5533295" y="0"/>
                  </a:cubicBezTo>
                  <a:cubicBezTo>
                    <a:pt x="5615402" y="-7770"/>
                    <a:pt x="5802321" y="35767"/>
                    <a:pt x="5871764" y="0"/>
                  </a:cubicBezTo>
                  <a:cubicBezTo>
                    <a:pt x="5941207" y="-35767"/>
                    <a:pt x="6356819" y="4739"/>
                    <a:pt x="6498765" y="0"/>
                  </a:cubicBezTo>
                  <a:cubicBezTo>
                    <a:pt x="6640711" y="-4739"/>
                    <a:pt x="7116512" y="676"/>
                    <a:pt x="7342164" y="0"/>
                  </a:cubicBezTo>
                  <a:cubicBezTo>
                    <a:pt x="7423589" y="-477"/>
                    <a:pt x="7473878" y="73074"/>
                    <a:pt x="7471046" y="128882"/>
                  </a:cubicBezTo>
                  <a:cubicBezTo>
                    <a:pt x="7490151" y="362194"/>
                    <a:pt x="7440439" y="536326"/>
                    <a:pt x="7471046" y="644393"/>
                  </a:cubicBezTo>
                  <a:cubicBezTo>
                    <a:pt x="7474904" y="723497"/>
                    <a:pt x="7399836" y="763951"/>
                    <a:pt x="7342164" y="773275"/>
                  </a:cubicBezTo>
                  <a:cubicBezTo>
                    <a:pt x="7107006" y="785240"/>
                    <a:pt x="7026352" y="735528"/>
                    <a:pt x="6859429" y="773275"/>
                  </a:cubicBezTo>
                  <a:cubicBezTo>
                    <a:pt x="6692506" y="811022"/>
                    <a:pt x="6406427" y="698439"/>
                    <a:pt x="6232428" y="773275"/>
                  </a:cubicBezTo>
                  <a:cubicBezTo>
                    <a:pt x="6058429" y="848111"/>
                    <a:pt x="6010260" y="725156"/>
                    <a:pt x="5821826" y="773275"/>
                  </a:cubicBezTo>
                  <a:cubicBezTo>
                    <a:pt x="5633392" y="821394"/>
                    <a:pt x="5550894" y="730471"/>
                    <a:pt x="5411224" y="773275"/>
                  </a:cubicBezTo>
                  <a:cubicBezTo>
                    <a:pt x="5271554" y="816079"/>
                    <a:pt x="5025851" y="718269"/>
                    <a:pt x="4856356" y="773275"/>
                  </a:cubicBezTo>
                  <a:cubicBezTo>
                    <a:pt x="4686861" y="828281"/>
                    <a:pt x="4451102" y="744652"/>
                    <a:pt x="4301488" y="773275"/>
                  </a:cubicBezTo>
                  <a:cubicBezTo>
                    <a:pt x="4151874" y="801898"/>
                    <a:pt x="4074354" y="771212"/>
                    <a:pt x="3963019" y="773275"/>
                  </a:cubicBezTo>
                  <a:cubicBezTo>
                    <a:pt x="3851684" y="775338"/>
                    <a:pt x="3656296" y="753859"/>
                    <a:pt x="3552417" y="773275"/>
                  </a:cubicBezTo>
                  <a:cubicBezTo>
                    <a:pt x="3448538" y="792691"/>
                    <a:pt x="3283474" y="744480"/>
                    <a:pt x="3213947" y="773275"/>
                  </a:cubicBezTo>
                  <a:cubicBezTo>
                    <a:pt x="3144420" y="802070"/>
                    <a:pt x="2985279" y="729581"/>
                    <a:pt x="2803345" y="773275"/>
                  </a:cubicBezTo>
                  <a:cubicBezTo>
                    <a:pt x="2621411" y="816969"/>
                    <a:pt x="2327618" y="737079"/>
                    <a:pt x="2176344" y="773275"/>
                  </a:cubicBezTo>
                  <a:cubicBezTo>
                    <a:pt x="2025070" y="809471"/>
                    <a:pt x="1884280" y="750379"/>
                    <a:pt x="1765742" y="773275"/>
                  </a:cubicBezTo>
                  <a:cubicBezTo>
                    <a:pt x="1647204" y="796171"/>
                    <a:pt x="1389703" y="752051"/>
                    <a:pt x="1210874" y="773275"/>
                  </a:cubicBezTo>
                  <a:cubicBezTo>
                    <a:pt x="1032045" y="794499"/>
                    <a:pt x="958112" y="770645"/>
                    <a:pt x="728139" y="773275"/>
                  </a:cubicBezTo>
                  <a:cubicBezTo>
                    <a:pt x="498167" y="775905"/>
                    <a:pt x="323492" y="751118"/>
                    <a:pt x="128882" y="773275"/>
                  </a:cubicBezTo>
                  <a:cubicBezTo>
                    <a:pt x="61903" y="775162"/>
                    <a:pt x="6182" y="715371"/>
                    <a:pt x="0" y="644393"/>
                  </a:cubicBezTo>
                  <a:cubicBezTo>
                    <a:pt x="-15645" y="408471"/>
                    <a:pt x="45836" y="373838"/>
                    <a:pt x="0" y="128882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2151" y="6050999"/>
              <a:ext cx="6976534" cy="556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gấp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66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059771-A7E2-B6A7-9A4A-A7C5B472E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422" y="1444501"/>
            <a:ext cx="798035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9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F7CF02-66A0-4DC7-92A6-0C24F66C8E49}"/>
              </a:ext>
            </a:extLst>
          </p:cNvPr>
          <p:cNvSpPr txBox="1"/>
          <p:nvPr/>
        </p:nvSpPr>
        <p:spPr>
          <a:xfrm>
            <a:off x="794323" y="1996676"/>
            <a:ext cx="42711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FAF9C6FE-E4EE-44CF-B2AD-D50476037287}"/>
              </a:ext>
            </a:extLst>
          </p:cNvPr>
          <p:cNvSpPr/>
          <p:nvPr/>
        </p:nvSpPr>
        <p:spPr>
          <a:xfrm>
            <a:off x="916596" y="1378719"/>
            <a:ext cx="617957" cy="61795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4" name="Picture 2" descr="20210409041757_wm_shs-toan-2-tap-1">
            <a:extLst>
              <a:ext uri="{FF2B5EF4-FFF2-40B4-BE49-F238E27FC236}">
                <a16:creationId xmlns:a16="http://schemas.microsoft.com/office/drawing/2014/main" xmlns="" id="{4947F6EF-034A-41EC-AE55-8A403802F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92" t="19155" r="14671" b="32781"/>
          <a:stretch/>
        </p:blipFill>
        <p:spPr bwMode="auto">
          <a:xfrm>
            <a:off x="5065487" y="290285"/>
            <a:ext cx="6241142" cy="6134063"/>
          </a:xfrm>
          <a:prstGeom prst="roundRect">
            <a:avLst>
              <a:gd name="adj" fmla="val 594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74AE7628-EBF1-4B57-AAAC-0A0E14E8FC02}"/>
              </a:ext>
            </a:extLst>
          </p:cNvPr>
          <p:cNvSpPr/>
          <p:nvPr/>
        </p:nvSpPr>
        <p:spPr>
          <a:xfrm>
            <a:off x="5312229" y="1698171"/>
            <a:ext cx="1625600" cy="1132115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05642AA-FD05-4066-AD4E-D8D3ACA3E5FF}"/>
              </a:ext>
            </a:extLst>
          </p:cNvPr>
          <p:cNvSpPr/>
          <p:nvPr/>
        </p:nvSpPr>
        <p:spPr>
          <a:xfrm>
            <a:off x="6765777" y="1995910"/>
            <a:ext cx="2035688" cy="1476609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xmlns="" id="{19F8E43C-9C5F-4428-9A7E-A50736F54FCC}"/>
              </a:ext>
            </a:extLst>
          </p:cNvPr>
          <p:cNvSpPr/>
          <p:nvPr/>
        </p:nvSpPr>
        <p:spPr>
          <a:xfrm>
            <a:off x="5421087" y="522914"/>
            <a:ext cx="1444171" cy="797886"/>
          </a:xfrm>
          <a:prstGeom prst="diamond">
            <a:avLst/>
          </a:prstGeom>
          <a:noFill/>
          <a:ln w="38100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3BE1B07-9448-4C31-B924-04DFBFCDAE81}"/>
              </a:ext>
            </a:extLst>
          </p:cNvPr>
          <p:cNvSpPr/>
          <p:nvPr/>
        </p:nvSpPr>
        <p:spPr>
          <a:xfrm>
            <a:off x="8801465" y="519303"/>
            <a:ext cx="2107475" cy="295321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E2B0FAC-7AEB-45FD-AA1E-D355B37EFFE4}"/>
              </a:ext>
            </a:extLst>
          </p:cNvPr>
          <p:cNvSpPr/>
          <p:nvPr/>
        </p:nvSpPr>
        <p:spPr>
          <a:xfrm>
            <a:off x="5265788" y="4019830"/>
            <a:ext cx="1396270" cy="195660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7235698-11DC-4704-8489-E83D7DB4BA10}"/>
              </a:ext>
            </a:extLst>
          </p:cNvPr>
          <p:cNvSpPr/>
          <p:nvPr/>
        </p:nvSpPr>
        <p:spPr>
          <a:xfrm>
            <a:off x="9409221" y="4019830"/>
            <a:ext cx="1396270" cy="195660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7E1B415C-A968-4CA8-8FFF-8BB071D2F80D}"/>
              </a:ext>
            </a:extLst>
          </p:cNvPr>
          <p:cNvSpPr/>
          <p:nvPr/>
        </p:nvSpPr>
        <p:spPr>
          <a:xfrm flipH="1">
            <a:off x="7681004" y="2492807"/>
            <a:ext cx="795293" cy="653142"/>
          </a:xfrm>
          <a:prstGeom prst="parallelogram">
            <a:avLst>
              <a:gd name="adj" fmla="val 31667"/>
            </a:avLst>
          </a:prstGeom>
          <a:noFill/>
          <a:ln w="28575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xmlns="" id="{17FF3F8B-0098-4DA0-B408-2C5D00FD5AE3}"/>
              </a:ext>
            </a:extLst>
          </p:cNvPr>
          <p:cNvSpPr/>
          <p:nvPr/>
        </p:nvSpPr>
        <p:spPr>
          <a:xfrm flipH="1">
            <a:off x="6983660" y="2166235"/>
            <a:ext cx="657267" cy="653142"/>
          </a:xfrm>
          <a:prstGeom prst="parallelogram">
            <a:avLst>
              <a:gd name="adj" fmla="val 31667"/>
            </a:avLst>
          </a:prstGeom>
          <a:noFill/>
          <a:ln w="28575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xmlns="" id="{9A684004-2940-473B-847A-EB76F527DB02}"/>
              </a:ext>
            </a:extLst>
          </p:cNvPr>
          <p:cNvSpPr/>
          <p:nvPr/>
        </p:nvSpPr>
        <p:spPr>
          <a:xfrm rot="10800000">
            <a:off x="5820229" y="1944287"/>
            <a:ext cx="609600" cy="391885"/>
          </a:xfrm>
          <a:prstGeom prst="trapezoid">
            <a:avLst/>
          </a:prstGeom>
          <a:noFill/>
          <a:ln w="28575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D197CA0-D17A-7BFE-C964-E82D063420E5}"/>
              </a:ext>
            </a:extLst>
          </p:cNvPr>
          <p:cNvGrpSpPr/>
          <p:nvPr/>
        </p:nvGrpSpPr>
        <p:grpSpPr>
          <a:xfrm>
            <a:off x="981404" y="892462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C4598AF-5A49-EC7E-864C-CE9EF3BE0DE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giác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08D939F6-1614-0362-8597-74A5D377B143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pic>
        <p:nvPicPr>
          <p:cNvPr id="5" name="Picture 2" descr="20210409041757_wm_shs-toan-2-tap-1">
            <a:extLst>
              <a:ext uri="{FF2B5EF4-FFF2-40B4-BE49-F238E27FC236}">
                <a16:creationId xmlns:a16="http://schemas.microsoft.com/office/drawing/2014/main" xmlns="" id="{7CC135D3-0D6B-7507-549F-1AFB10AF6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t="73161" r="11789" b="8258"/>
          <a:stretch/>
        </p:blipFill>
        <p:spPr bwMode="auto">
          <a:xfrm>
            <a:off x="815589" y="1746279"/>
            <a:ext cx="9921041" cy="336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rapezoid 5">
            <a:extLst>
              <a:ext uri="{FF2B5EF4-FFF2-40B4-BE49-F238E27FC236}">
                <a16:creationId xmlns:a16="http://schemas.microsoft.com/office/drawing/2014/main" xmlns="" id="{85310143-4BE5-7B86-2C6A-C60BAD95831B}"/>
              </a:ext>
            </a:extLst>
          </p:cNvPr>
          <p:cNvSpPr/>
          <p:nvPr/>
        </p:nvSpPr>
        <p:spPr>
          <a:xfrm rot="10800000">
            <a:off x="1062664" y="4503082"/>
            <a:ext cx="2540001" cy="381001"/>
          </a:xfrm>
          <a:prstGeom prst="trapezoid">
            <a:avLst>
              <a:gd name="adj" fmla="val 131666"/>
            </a:avLst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Flowchart: Manual Input 6">
            <a:extLst>
              <a:ext uri="{FF2B5EF4-FFF2-40B4-BE49-F238E27FC236}">
                <a16:creationId xmlns:a16="http://schemas.microsoft.com/office/drawing/2014/main" xmlns="" id="{BB5F9374-7813-561B-7208-E5ECB05A5D1B}"/>
              </a:ext>
            </a:extLst>
          </p:cNvPr>
          <p:cNvSpPr/>
          <p:nvPr/>
        </p:nvSpPr>
        <p:spPr>
          <a:xfrm>
            <a:off x="6098214" y="2909236"/>
            <a:ext cx="423863" cy="13716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12 w 10000"/>
              <a:gd name="connsiteY0" fmla="*/ 1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12 w 10000"/>
              <a:gd name="connsiteY4" fmla="*/ 147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12" y="1479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7" y="7160"/>
                  <a:pt x="75" y="4319"/>
                  <a:pt x="112" y="1479"/>
                </a:cubicBezTo>
                <a:close/>
              </a:path>
            </a:pathLst>
          </a:cu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lowchart: Manual Input 6">
            <a:extLst>
              <a:ext uri="{FF2B5EF4-FFF2-40B4-BE49-F238E27FC236}">
                <a16:creationId xmlns:a16="http://schemas.microsoft.com/office/drawing/2014/main" xmlns="" id="{5B306331-226A-CD7F-9B33-7C630CD86F88}"/>
              </a:ext>
            </a:extLst>
          </p:cNvPr>
          <p:cNvSpPr/>
          <p:nvPr/>
        </p:nvSpPr>
        <p:spPr>
          <a:xfrm rot="5400000" flipV="1">
            <a:off x="4938550" y="3283093"/>
            <a:ext cx="742951" cy="125253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12 w 10000"/>
              <a:gd name="connsiteY0" fmla="*/ 1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12 w 10000"/>
              <a:gd name="connsiteY4" fmla="*/ 147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12" y="1479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7" y="7160"/>
                  <a:pt x="75" y="4319"/>
                  <a:pt x="112" y="1479"/>
                </a:cubicBezTo>
                <a:close/>
              </a:path>
            </a:pathLst>
          </a:cu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xmlns="" id="{1B7AB7F0-3921-D341-00B7-6927C484F860}"/>
              </a:ext>
            </a:extLst>
          </p:cNvPr>
          <p:cNvSpPr/>
          <p:nvPr/>
        </p:nvSpPr>
        <p:spPr>
          <a:xfrm>
            <a:off x="6660181" y="3537887"/>
            <a:ext cx="1343034" cy="742949"/>
          </a:xfrm>
          <a:prstGeom prst="parallelogram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xmlns="" id="{59018AF9-A298-72BA-7956-F5E4CDF144EA}"/>
              </a:ext>
            </a:extLst>
          </p:cNvPr>
          <p:cNvSpPr/>
          <p:nvPr/>
        </p:nvSpPr>
        <p:spPr>
          <a:xfrm>
            <a:off x="9170026" y="3061637"/>
            <a:ext cx="1019175" cy="552452"/>
          </a:xfrm>
          <a:prstGeom prst="trapezoid">
            <a:avLst>
              <a:gd name="adj" fmla="val 61207"/>
            </a:avLst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xmlns="" id="{54C6AC2B-28C0-462A-0419-D086C5D9D9C3}"/>
              </a:ext>
            </a:extLst>
          </p:cNvPr>
          <p:cNvSpPr/>
          <p:nvPr/>
        </p:nvSpPr>
        <p:spPr>
          <a:xfrm>
            <a:off x="8998576" y="3652186"/>
            <a:ext cx="1376364" cy="628650"/>
          </a:xfrm>
          <a:prstGeom prst="trapezoid">
            <a:avLst>
              <a:gd name="adj" fmla="val 61207"/>
            </a:avLst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141B73A-42BB-3396-4298-D62DABC12971}"/>
              </a:ext>
            </a:extLst>
          </p:cNvPr>
          <p:cNvGrpSpPr/>
          <p:nvPr/>
        </p:nvGrpSpPr>
        <p:grpSpPr>
          <a:xfrm>
            <a:off x="1835462" y="5208758"/>
            <a:ext cx="994403" cy="994403"/>
            <a:chOff x="5751395" y="464780"/>
            <a:chExt cx="994403" cy="99440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C443513-B98E-FA8B-8F95-D3B29BDD5795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6F0F8FF-2769-87AB-681C-78299D8DCDE0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DA1FF20-C923-B162-0547-F424FC479DF5}"/>
              </a:ext>
            </a:extLst>
          </p:cNvPr>
          <p:cNvGrpSpPr/>
          <p:nvPr/>
        </p:nvGrpSpPr>
        <p:grpSpPr>
          <a:xfrm>
            <a:off x="5776109" y="5208758"/>
            <a:ext cx="994403" cy="994403"/>
            <a:chOff x="5751395" y="464780"/>
            <a:chExt cx="994403" cy="99440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E27B86A-04A5-7372-E887-2A99CE95843A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32200158-3B6B-D328-BE9D-E0F51E54BF43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F7C400C-1CBF-CFFF-1278-43CB5CDBD09C}"/>
              </a:ext>
            </a:extLst>
          </p:cNvPr>
          <p:cNvGrpSpPr/>
          <p:nvPr/>
        </p:nvGrpSpPr>
        <p:grpSpPr>
          <a:xfrm>
            <a:off x="9182411" y="5208758"/>
            <a:ext cx="994403" cy="994403"/>
            <a:chOff x="5751395" y="464780"/>
            <a:chExt cx="994403" cy="99440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D782936-307C-C5AE-3C45-79898DBA41CB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1A92A8B-D77D-349E-AEA6-F82C7F747A9E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6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C31CEE06-4949-28E5-864B-8A78F38D8ABB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D7D7AE83-AD56-85CD-0D5F-3EF2E386B633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21C2958-25E9-F8AD-5903-EF8F1F3C258C}"/>
              </a:ext>
            </a:extLst>
          </p:cNvPr>
          <p:cNvSpPr/>
          <p:nvPr/>
        </p:nvSpPr>
        <p:spPr>
          <a:xfrm>
            <a:off x="3092264" y="607626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2" descr="20210409041757_wm_shs-toan-2-tap-1">
            <a:extLst>
              <a:ext uri="{FF2B5EF4-FFF2-40B4-BE49-F238E27FC236}">
                <a16:creationId xmlns:a16="http://schemas.microsoft.com/office/drawing/2014/main" xmlns="" id="{19D26590-CA80-2C3F-4766-4974D6F57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3" t="11000" r="10556" b="63750"/>
          <a:stretch/>
        </p:blipFill>
        <p:spPr bwMode="auto">
          <a:xfrm>
            <a:off x="1831387" y="926527"/>
            <a:ext cx="7972319" cy="365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AD658D-3424-F6AD-03B6-8A8B71BCFB5C}"/>
              </a:ext>
            </a:extLst>
          </p:cNvPr>
          <p:cNvSpPr txBox="1"/>
          <p:nvPr/>
        </p:nvSpPr>
        <p:spPr>
          <a:xfrm>
            <a:off x="750915" y="4723599"/>
            <a:ext cx="83930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1AF0D17-E203-3107-AA69-A4D92DED6F54}"/>
              </a:ext>
            </a:extLst>
          </p:cNvPr>
          <p:cNvGrpSpPr/>
          <p:nvPr/>
        </p:nvGrpSpPr>
        <p:grpSpPr>
          <a:xfrm>
            <a:off x="1054842" y="359512"/>
            <a:ext cx="10039448" cy="738664"/>
            <a:chOff x="857087" y="446662"/>
            <a:chExt cx="9958959" cy="73866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AED102E0-26B8-B0F4-37E6-127C7266D080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32DF4A3-6BBB-6E37-1324-68D1928AB255}"/>
                </a:ext>
              </a:extLst>
            </p:cNvPr>
            <p:cNvSpPr txBox="1"/>
            <p:nvPr/>
          </p:nvSpPr>
          <p:spPr>
            <a:xfrm>
              <a:off x="1475045" y="446662"/>
              <a:ext cx="93410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Rô-bốt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Mai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chạy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qua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09FBBDF-E010-7635-9118-01B0F5EC007B}"/>
              </a:ext>
            </a:extLst>
          </p:cNvPr>
          <p:cNvSpPr txBox="1"/>
          <p:nvPr/>
        </p:nvSpPr>
        <p:spPr>
          <a:xfrm>
            <a:off x="8654664" y="5171222"/>
            <a:ext cx="294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, Mai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Mai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705483C-6EAD-5307-946A-C4E2FC3F8BAF}"/>
              </a:ext>
            </a:extLst>
          </p:cNvPr>
          <p:cNvGrpSpPr/>
          <p:nvPr/>
        </p:nvGrpSpPr>
        <p:grpSpPr>
          <a:xfrm>
            <a:off x="877886" y="407154"/>
            <a:ext cx="9982297" cy="1305165"/>
            <a:chOff x="913780" y="446662"/>
            <a:chExt cx="9902266" cy="130516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E9B37728-A3D8-E4A4-9E54-D04FB2C66CA6}"/>
                </a:ext>
              </a:extLst>
            </p:cNvPr>
            <p:cNvSpPr/>
            <p:nvPr/>
          </p:nvSpPr>
          <p:spPr>
            <a:xfrm>
              <a:off x="913780" y="524773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0E2F0E1-86CA-E8B6-041F-2494E7CF2CC5}"/>
                </a:ext>
              </a:extLst>
            </p:cNvPr>
            <p:cNvSpPr txBox="1"/>
            <p:nvPr/>
          </p:nvSpPr>
          <p:spPr>
            <a:xfrm>
              <a:off x="1475045" y="446662"/>
              <a:ext cx="9341001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gấp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khúc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ABC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MNPQ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                                              b)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B4410B6-27E4-32A8-C6FC-8073A85904A8}"/>
              </a:ext>
            </a:extLst>
          </p:cNvPr>
          <p:cNvGrpSpPr/>
          <p:nvPr/>
        </p:nvGrpSpPr>
        <p:grpSpPr>
          <a:xfrm>
            <a:off x="1391019" y="1334337"/>
            <a:ext cx="4286448" cy="2705035"/>
            <a:chOff x="1327224" y="1259909"/>
            <a:chExt cx="4286448" cy="27050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7299756-73C0-22F1-8E7D-22F01F3AC34B}"/>
                </a:ext>
              </a:extLst>
            </p:cNvPr>
            <p:cNvGrpSpPr/>
            <p:nvPr/>
          </p:nvGrpSpPr>
          <p:grpSpPr>
            <a:xfrm>
              <a:off x="1327224" y="1259909"/>
              <a:ext cx="4286448" cy="2705035"/>
              <a:chOff x="1327224" y="1259909"/>
              <a:chExt cx="4286448" cy="2705035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xmlns="" id="{79AE1DFB-A0EF-600C-789F-209BF33B6907}"/>
                  </a:ext>
                </a:extLst>
              </p:cNvPr>
              <p:cNvCxnSpPr/>
              <p:nvPr/>
            </p:nvCxnSpPr>
            <p:spPr>
              <a:xfrm flipV="1">
                <a:off x="5181601" y="1843635"/>
                <a:ext cx="0" cy="1877465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85DF79E7-4BB8-D978-0C65-DD34A0738F8C}"/>
                  </a:ext>
                </a:extLst>
              </p:cNvPr>
              <p:cNvGrpSpPr/>
              <p:nvPr/>
            </p:nvGrpSpPr>
            <p:grpSpPr>
              <a:xfrm>
                <a:off x="4931743" y="1259909"/>
                <a:ext cx="423514" cy="830997"/>
                <a:chOff x="3474126" y="1250950"/>
                <a:chExt cx="423514" cy="830997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CDE6A711-A05B-E975-A424-F96EE347F54D}"/>
                    </a:ext>
                  </a:extLst>
                </p:cNvPr>
                <p:cNvSpPr txBox="1"/>
                <p:nvPr/>
              </p:nvSpPr>
              <p:spPr>
                <a:xfrm>
                  <a:off x="3576640" y="1250950"/>
                  <a:ext cx="2667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D4C2A435-847C-491A-F53A-AF61B1FDACC0}"/>
                    </a:ext>
                  </a:extLst>
                </p:cNvPr>
                <p:cNvSpPr txBox="1"/>
                <p:nvPr/>
              </p:nvSpPr>
              <p:spPr>
                <a:xfrm>
                  <a:off x="3474126" y="1262140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A</a:t>
                  </a:r>
                </a:p>
              </p:txBody>
            </p: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xmlns="" id="{880B873C-871A-5E85-385C-7994372FC06E}"/>
                  </a:ext>
                </a:extLst>
              </p:cNvPr>
              <p:cNvCxnSpPr/>
              <p:nvPr/>
            </p:nvCxnSpPr>
            <p:spPr>
              <a:xfrm flipH="1">
                <a:off x="1549400" y="3721100"/>
                <a:ext cx="3671915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60B668A8-6529-C30C-B04B-DEFE98CE42A9}"/>
                  </a:ext>
                </a:extLst>
              </p:cNvPr>
              <p:cNvGrpSpPr/>
              <p:nvPr/>
            </p:nvGrpSpPr>
            <p:grpSpPr>
              <a:xfrm>
                <a:off x="5034258" y="3133947"/>
                <a:ext cx="579414" cy="830997"/>
                <a:chOff x="3576640" y="1250950"/>
                <a:chExt cx="579414" cy="830997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xmlns="" id="{306B2791-E621-2C5C-5FAE-3E9318751A74}"/>
                    </a:ext>
                  </a:extLst>
                </p:cNvPr>
                <p:cNvSpPr txBox="1"/>
                <p:nvPr/>
              </p:nvSpPr>
              <p:spPr>
                <a:xfrm>
                  <a:off x="3576640" y="1250950"/>
                  <a:ext cx="2667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2FC791FB-CD71-3F8A-14EE-C1AED3DB24DE}"/>
                    </a:ext>
                  </a:extLst>
                </p:cNvPr>
                <p:cNvSpPr txBox="1"/>
                <p:nvPr/>
              </p:nvSpPr>
              <p:spPr>
                <a:xfrm>
                  <a:off x="3732540" y="1342984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B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12F68994-BE57-5630-96CC-0DA1D2ADC12B}"/>
                  </a:ext>
                </a:extLst>
              </p:cNvPr>
              <p:cNvGrpSpPr/>
              <p:nvPr/>
            </p:nvGrpSpPr>
            <p:grpSpPr>
              <a:xfrm>
                <a:off x="1327224" y="3133947"/>
                <a:ext cx="444352" cy="830997"/>
                <a:chOff x="3486524" y="1250950"/>
                <a:chExt cx="444352" cy="830997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8A9A0178-A959-16E9-9476-6DABAF107E6A}"/>
                    </a:ext>
                  </a:extLst>
                </p:cNvPr>
                <p:cNvSpPr txBox="1"/>
                <p:nvPr/>
              </p:nvSpPr>
              <p:spPr>
                <a:xfrm>
                  <a:off x="3576640" y="1250950"/>
                  <a:ext cx="2667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id="{FF3330FD-CA4F-FBA1-1E51-43E6D95BE047}"/>
                    </a:ext>
                  </a:extLst>
                </p:cNvPr>
                <p:cNvSpPr txBox="1"/>
                <p:nvPr/>
              </p:nvSpPr>
              <p:spPr>
                <a:xfrm>
                  <a:off x="3486524" y="1342984"/>
                  <a:ext cx="4443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C</a:t>
                  </a:r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B0EC80F-4CB0-3464-FC82-67BF73633BF6}"/>
                </a:ext>
              </a:extLst>
            </p:cNvPr>
            <p:cNvSpPr txBox="1"/>
            <p:nvPr/>
          </p:nvSpPr>
          <p:spPr>
            <a:xfrm>
              <a:off x="2910063" y="3090778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6cm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1826FE4-F1E1-2749-882F-2AAFF5DCB4D1}"/>
                </a:ext>
              </a:extLst>
            </p:cNvPr>
            <p:cNvSpPr txBox="1"/>
            <p:nvPr/>
          </p:nvSpPr>
          <p:spPr>
            <a:xfrm>
              <a:off x="4279072" y="2234942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3cm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2589BD4-DB2A-F4B3-F43C-9AAA76FAB7C4}"/>
              </a:ext>
            </a:extLst>
          </p:cNvPr>
          <p:cNvGrpSpPr/>
          <p:nvPr/>
        </p:nvGrpSpPr>
        <p:grpSpPr>
          <a:xfrm>
            <a:off x="6442964" y="1249616"/>
            <a:ext cx="3880569" cy="2799782"/>
            <a:chOff x="6379169" y="1175188"/>
            <a:chExt cx="3880569" cy="279978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874632B6-CC73-341C-AA36-D57C65023B2C}"/>
                </a:ext>
              </a:extLst>
            </p:cNvPr>
            <p:cNvCxnSpPr/>
            <p:nvPr/>
          </p:nvCxnSpPr>
          <p:spPr>
            <a:xfrm flipV="1">
              <a:off x="6629400" y="1776553"/>
              <a:ext cx="1624076" cy="1972648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A63B8BC5-5D5B-403F-D0EB-F8D4D3E06CF6}"/>
                </a:ext>
              </a:extLst>
            </p:cNvPr>
            <p:cNvCxnSpPr/>
            <p:nvPr/>
          </p:nvCxnSpPr>
          <p:spPr>
            <a:xfrm flipH="1" flipV="1">
              <a:off x="8253476" y="1776553"/>
              <a:ext cx="1804924" cy="1911554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8D8DE795-540D-08D6-CC3F-CD6F5737449B}"/>
                </a:ext>
              </a:extLst>
            </p:cNvPr>
            <p:cNvCxnSpPr/>
            <p:nvPr/>
          </p:nvCxnSpPr>
          <p:spPr>
            <a:xfrm flipH="1" flipV="1">
              <a:off x="7594600" y="3688107"/>
              <a:ext cx="2463801" cy="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C804248B-DF53-98F7-72F6-1289D9C3B354}"/>
                </a:ext>
              </a:extLst>
            </p:cNvPr>
            <p:cNvGrpSpPr/>
            <p:nvPr/>
          </p:nvGrpSpPr>
          <p:grpSpPr>
            <a:xfrm>
              <a:off x="8025753" y="1175188"/>
              <a:ext cx="444352" cy="830997"/>
              <a:chOff x="8025753" y="1175188"/>
              <a:chExt cx="444352" cy="830997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37B1A9A6-1698-5746-2503-FAA4F74D3DE0}"/>
                  </a:ext>
                </a:extLst>
              </p:cNvPr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A247295C-7AF0-89D3-45DB-2315E3C11BAC}"/>
                  </a:ext>
                </a:extLst>
              </p:cNvPr>
              <p:cNvSpPr txBox="1"/>
              <p:nvPr/>
            </p:nvSpPr>
            <p:spPr>
              <a:xfrm>
                <a:off x="8025753" y="1184002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E4946F74-216C-BBA1-3212-DC19FD8D23D7}"/>
                </a:ext>
              </a:extLst>
            </p:cNvPr>
            <p:cNvGrpSpPr/>
            <p:nvPr/>
          </p:nvGrpSpPr>
          <p:grpSpPr>
            <a:xfrm>
              <a:off x="9836224" y="3110192"/>
              <a:ext cx="423514" cy="830997"/>
              <a:chOff x="8025753" y="1175188"/>
              <a:chExt cx="423514" cy="830997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7724B989-3405-8CD3-085E-DE14A47AB714}"/>
                  </a:ext>
                </a:extLst>
              </p:cNvPr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9E016E98-2AA4-6A87-59AD-D8BCD3F133DF}"/>
                  </a:ext>
                </a:extLst>
              </p:cNvPr>
              <p:cNvSpPr txBox="1"/>
              <p:nvPr/>
            </p:nvSpPr>
            <p:spPr>
              <a:xfrm>
                <a:off x="8025753" y="1184002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P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59887B50-BFC7-E9DE-7BEC-38E14E3FC5C4}"/>
                </a:ext>
              </a:extLst>
            </p:cNvPr>
            <p:cNvGrpSpPr/>
            <p:nvPr/>
          </p:nvGrpSpPr>
          <p:grpSpPr>
            <a:xfrm>
              <a:off x="7382843" y="3108547"/>
              <a:ext cx="463588" cy="830997"/>
              <a:chOff x="8025753" y="1175188"/>
              <a:chExt cx="463588" cy="830997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00CB8F86-2BD0-95D4-7C8A-3936728016A0}"/>
                  </a:ext>
                </a:extLst>
              </p:cNvPr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933EFF95-986C-6E5C-AE82-340110FB2D29}"/>
                  </a:ext>
                </a:extLst>
              </p:cNvPr>
              <p:cNvSpPr txBox="1"/>
              <p:nvPr/>
            </p:nvSpPr>
            <p:spPr>
              <a:xfrm>
                <a:off x="8025753" y="1184002"/>
                <a:ext cx="463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Q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C61E4625-8A21-3101-E053-CA7852F21E4D}"/>
                </a:ext>
              </a:extLst>
            </p:cNvPr>
            <p:cNvGrpSpPr/>
            <p:nvPr/>
          </p:nvGrpSpPr>
          <p:grpSpPr>
            <a:xfrm>
              <a:off x="6379169" y="3143973"/>
              <a:ext cx="484428" cy="830997"/>
              <a:chOff x="8025753" y="1175188"/>
              <a:chExt cx="484428" cy="830997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ECB29662-0342-C1A0-79F1-8757963C6768}"/>
                  </a:ext>
                </a:extLst>
              </p:cNvPr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23DBE5A8-4236-B9EF-96F8-305B1CD43276}"/>
                  </a:ext>
                </a:extLst>
              </p:cNvPr>
              <p:cNvSpPr txBox="1"/>
              <p:nvPr/>
            </p:nvSpPr>
            <p:spPr>
              <a:xfrm>
                <a:off x="8025753" y="1184002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M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6D06F11-A5FC-4C46-84B0-551D43A2ADFD}"/>
                </a:ext>
              </a:extLst>
            </p:cNvPr>
            <p:cNvSpPr txBox="1"/>
            <p:nvPr/>
          </p:nvSpPr>
          <p:spPr>
            <a:xfrm rot="18491997">
              <a:off x="6714988" y="2094095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4cm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146D037A-FD37-2D09-998A-4306E85F9BC4}"/>
                </a:ext>
              </a:extLst>
            </p:cNvPr>
            <p:cNvSpPr txBox="1"/>
            <p:nvPr/>
          </p:nvSpPr>
          <p:spPr>
            <a:xfrm rot="2757146">
              <a:off x="8731794" y="2211309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4cm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496E78DD-22A7-E101-ED1F-034E07159A00}"/>
                </a:ext>
              </a:extLst>
            </p:cNvPr>
            <p:cNvSpPr txBox="1"/>
            <p:nvPr/>
          </p:nvSpPr>
          <p:spPr>
            <a:xfrm>
              <a:off x="8275263" y="3084979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4cm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FF2EDCD-1983-4A5F-429B-E27B0C9A7748}"/>
              </a:ext>
            </a:extLst>
          </p:cNvPr>
          <p:cNvSpPr txBox="1"/>
          <p:nvPr/>
        </p:nvSpPr>
        <p:spPr>
          <a:xfrm>
            <a:off x="679291" y="3818242"/>
            <a:ext cx="56469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ABC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6 + 3 = 9 (cm)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9 cm.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FC72375-5298-4834-CF42-A217A3E6C3E0}"/>
              </a:ext>
            </a:extLst>
          </p:cNvPr>
          <p:cNvSpPr txBox="1"/>
          <p:nvPr/>
        </p:nvSpPr>
        <p:spPr>
          <a:xfrm>
            <a:off x="5952544" y="3818242"/>
            <a:ext cx="56469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MNPQ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4 + 4 + 4 = 12 (cm)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12 cm.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7379C260-3498-6D09-FB12-C31761277A99}"/>
              </a:ext>
            </a:extLst>
          </p:cNvPr>
          <p:cNvCxnSpPr/>
          <p:nvPr/>
        </p:nvCxnSpPr>
        <p:spPr>
          <a:xfrm>
            <a:off x="5952544" y="1249616"/>
            <a:ext cx="0" cy="5246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75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40" grpId="0" build="p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401</Words>
  <Application>Microsoft Office PowerPoint</Application>
  <PresentationFormat>Custom</PresentationFormat>
  <Paragraphs>94</Paragraphs>
  <Slides>20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自定义设计方案</vt:lpstr>
      <vt:lpstr>Office 主题​​</vt:lpstr>
      <vt:lpstr>Office Theme</vt:lpstr>
      <vt:lpstr>包图主题2</vt:lpstr>
      <vt:lpstr>Math Subject for High School - 10th Grade: Circles by Slidesgo</vt:lpstr>
      <vt:lpstr>Kawaii Bubble Tea Bran MK Plan by Slidesgo</vt:lpstr>
      <vt:lpstr>1_Office Theme</vt:lpstr>
      <vt:lpstr>PowerPoint Presentation</vt:lpstr>
      <vt:lpstr>01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Hoàn thành BT Ôn lại bài học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32</cp:revision>
  <dcterms:created xsi:type="dcterms:W3CDTF">2021-07-09T06:30:31Z</dcterms:created>
  <dcterms:modified xsi:type="dcterms:W3CDTF">2025-12-25T00:50:15Z</dcterms:modified>
</cp:coreProperties>
</file>